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25" r:id="rId1"/>
  </p:sldMasterIdLst>
  <p:notesMasterIdLst>
    <p:notesMasterId r:id="rId17"/>
  </p:notesMasterIdLst>
  <p:handoutMasterIdLst>
    <p:handoutMasterId r:id="rId18"/>
  </p:handoutMasterIdLst>
  <p:sldIdLst>
    <p:sldId id="647" r:id="rId2"/>
    <p:sldId id="672" r:id="rId3"/>
    <p:sldId id="696" r:id="rId4"/>
    <p:sldId id="697" r:id="rId5"/>
    <p:sldId id="702" r:id="rId6"/>
    <p:sldId id="698" r:id="rId7"/>
    <p:sldId id="704" r:id="rId8"/>
    <p:sldId id="699" r:id="rId9"/>
    <p:sldId id="700" r:id="rId10"/>
    <p:sldId id="701" r:id="rId11"/>
    <p:sldId id="673" r:id="rId12"/>
    <p:sldId id="705" r:id="rId13"/>
    <p:sldId id="708" r:id="rId14"/>
    <p:sldId id="707" r:id="rId15"/>
    <p:sldId id="709" r:id="rId16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618">
          <p15:clr>
            <a:srgbClr val="A4A3A4"/>
          </p15:clr>
        </p15:guide>
        <p15:guide id="3" orient="horz" pos="4042">
          <p15:clr>
            <a:srgbClr val="A4A3A4"/>
          </p15:clr>
        </p15:guide>
        <p15:guide id="4" pos="5624">
          <p15:clr>
            <a:srgbClr val="A4A3A4"/>
          </p15:clr>
        </p15:guide>
        <p15:guide id="5" pos="158">
          <p15:clr>
            <a:srgbClr val="A4A3A4"/>
          </p15:clr>
        </p15:guide>
        <p15:guide id="6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0112901-79FD-4A2A-66D2-606906B1BC72}" name="Vasilisa Poliarus" initials="VP" userId="S::t-vasilpolia@microsoft.com::4d8abc0c-b1d1-4bcd-853f-16d83c71e7ec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5BD"/>
    <a:srgbClr val="A0A0A0"/>
    <a:srgbClr val="C0C0C0"/>
    <a:srgbClr val="000000"/>
    <a:srgbClr val="41BEFF"/>
    <a:srgbClr val="FF8000"/>
    <a:srgbClr val="CB6C1D"/>
    <a:srgbClr val="ECE8C2"/>
    <a:srgbClr val="91AC6B"/>
    <a:srgbClr val="074F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ABCB334-BCD9-4005-B298-1B9AE2485AA6}" v="67" dt="2022-05-20T13:54:49.2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7" autoAdjust="0"/>
    <p:restoredTop sz="70106" autoAdjust="0"/>
  </p:normalViewPr>
  <p:slideViewPr>
    <p:cSldViewPr>
      <p:cViewPr varScale="1">
        <p:scale>
          <a:sx n="69" d="100"/>
          <a:sy n="69" d="100"/>
        </p:scale>
        <p:origin x="1788" y="45"/>
      </p:cViewPr>
      <p:guideLst>
        <p:guide orient="horz" pos="2160"/>
        <p:guide orient="horz" pos="618"/>
        <p:guide orient="horz" pos="4042"/>
        <p:guide pos="5624"/>
        <p:guide pos="158"/>
        <p:guide pos="2880"/>
      </p:guideLst>
    </p:cSldViewPr>
  </p:slideViewPr>
  <p:outlineViewPr>
    <p:cViewPr>
      <p:scale>
        <a:sx n="33" d="100"/>
        <a:sy n="33" d="100"/>
      </p:scale>
      <p:origin x="0" y="390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2532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26" Type="http://schemas.microsoft.com/office/2018/10/relationships/authors" Target="authors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silisa Poliarus" userId="4d8abc0c-b1d1-4bcd-853f-16d83c71e7ec" providerId="ADAL" clId="{EABCB334-BCD9-4005-B298-1B9AE2485AA6}"/>
    <pc:docChg chg="undo custSel addSld delSld modSld sldOrd">
      <pc:chgData name="Vasilisa Poliarus" userId="4d8abc0c-b1d1-4bcd-853f-16d83c71e7ec" providerId="ADAL" clId="{EABCB334-BCD9-4005-B298-1B9AE2485AA6}" dt="2022-05-20T14:06:18.767" v="7002" actId="20577"/>
      <pc:docMkLst>
        <pc:docMk/>
      </pc:docMkLst>
      <pc:sldChg chg="modSp mod">
        <pc:chgData name="Vasilisa Poliarus" userId="4d8abc0c-b1d1-4bcd-853f-16d83c71e7ec" providerId="ADAL" clId="{EABCB334-BCD9-4005-B298-1B9AE2485AA6}" dt="2022-05-10T14:41:11.126" v="365" actId="1076"/>
        <pc:sldMkLst>
          <pc:docMk/>
          <pc:sldMk cId="168052487" sldId="647"/>
        </pc:sldMkLst>
        <pc:spChg chg="mod">
          <ac:chgData name="Vasilisa Poliarus" userId="4d8abc0c-b1d1-4bcd-853f-16d83c71e7ec" providerId="ADAL" clId="{EABCB334-BCD9-4005-B298-1B9AE2485AA6}" dt="2022-05-10T14:41:08.308" v="364" actId="1076"/>
          <ac:spMkLst>
            <pc:docMk/>
            <pc:sldMk cId="168052487" sldId="647"/>
            <ac:spMk id="2" creationId="{00000000-0000-0000-0000-000000000000}"/>
          </ac:spMkLst>
        </pc:spChg>
        <pc:spChg chg="mod">
          <ac:chgData name="Vasilisa Poliarus" userId="4d8abc0c-b1d1-4bcd-853f-16d83c71e7ec" providerId="ADAL" clId="{EABCB334-BCD9-4005-B298-1B9AE2485AA6}" dt="2022-05-10T14:41:11.126" v="365" actId="1076"/>
          <ac:spMkLst>
            <pc:docMk/>
            <pc:sldMk cId="168052487" sldId="647"/>
            <ac:spMk id="16" creationId="{00000000-0000-0000-0000-000000000000}"/>
          </ac:spMkLst>
        </pc:spChg>
      </pc:sldChg>
      <pc:sldChg chg="delSp modSp mod">
        <pc:chgData name="Vasilisa Poliarus" userId="4d8abc0c-b1d1-4bcd-853f-16d83c71e7ec" providerId="ADAL" clId="{EABCB334-BCD9-4005-B298-1B9AE2485AA6}" dt="2022-05-12T11:11:36.293" v="721" actId="5793"/>
        <pc:sldMkLst>
          <pc:docMk/>
          <pc:sldMk cId="1496881392" sldId="672"/>
        </pc:sldMkLst>
        <pc:spChg chg="mod">
          <ac:chgData name="Vasilisa Poliarus" userId="4d8abc0c-b1d1-4bcd-853f-16d83c71e7ec" providerId="ADAL" clId="{EABCB334-BCD9-4005-B298-1B9AE2485AA6}" dt="2022-05-10T14:33:02.707" v="5" actId="20577"/>
          <ac:spMkLst>
            <pc:docMk/>
            <pc:sldMk cId="1496881392" sldId="672"/>
            <ac:spMk id="2" creationId="{00000000-0000-0000-0000-000000000000}"/>
          </ac:spMkLst>
        </pc:spChg>
        <pc:spChg chg="mod">
          <ac:chgData name="Vasilisa Poliarus" userId="4d8abc0c-b1d1-4bcd-853f-16d83c71e7ec" providerId="ADAL" clId="{EABCB334-BCD9-4005-B298-1B9AE2485AA6}" dt="2022-05-12T11:11:36.293" v="721" actId="5793"/>
          <ac:spMkLst>
            <pc:docMk/>
            <pc:sldMk cId="1496881392" sldId="672"/>
            <ac:spMk id="3" creationId="{00000000-0000-0000-0000-000000000000}"/>
          </ac:spMkLst>
        </pc:spChg>
        <pc:spChg chg="del mod">
          <ac:chgData name="Vasilisa Poliarus" userId="4d8abc0c-b1d1-4bcd-853f-16d83c71e7ec" providerId="ADAL" clId="{EABCB334-BCD9-4005-B298-1B9AE2485AA6}" dt="2022-05-10T14:34:50.077" v="148" actId="478"/>
          <ac:spMkLst>
            <pc:docMk/>
            <pc:sldMk cId="1496881392" sldId="672"/>
            <ac:spMk id="7" creationId="{00000000-0000-0000-0000-000000000000}"/>
          </ac:spMkLst>
        </pc:spChg>
      </pc:sldChg>
      <pc:sldChg chg="del">
        <pc:chgData name="Vasilisa Poliarus" userId="4d8abc0c-b1d1-4bcd-853f-16d83c71e7ec" providerId="ADAL" clId="{EABCB334-BCD9-4005-B298-1B9AE2485AA6}" dt="2022-05-20T14:04:29.346" v="6983" actId="47"/>
        <pc:sldMkLst>
          <pc:docMk/>
          <pc:sldMk cId="4097628108" sldId="693"/>
        </pc:sldMkLst>
      </pc:sldChg>
      <pc:sldChg chg="modSp del mod">
        <pc:chgData name="Vasilisa Poliarus" userId="4d8abc0c-b1d1-4bcd-853f-16d83c71e7ec" providerId="ADAL" clId="{EABCB334-BCD9-4005-B298-1B9AE2485AA6}" dt="2022-05-20T14:04:30.791" v="6984" actId="47"/>
        <pc:sldMkLst>
          <pc:docMk/>
          <pc:sldMk cId="1624702422" sldId="694"/>
        </pc:sldMkLst>
        <pc:spChg chg="mod">
          <ac:chgData name="Vasilisa Poliarus" userId="4d8abc0c-b1d1-4bcd-853f-16d83c71e7ec" providerId="ADAL" clId="{EABCB334-BCD9-4005-B298-1B9AE2485AA6}" dt="2022-05-12T12:35:35.084" v="1788" actId="207"/>
          <ac:spMkLst>
            <pc:docMk/>
            <pc:sldMk cId="1624702422" sldId="694"/>
            <ac:spMk id="31" creationId="{00000000-0000-0000-0000-000000000000}"/>
          </ac:spMkLst>
        </pc:spChg>
      </pc:sldChg>
      <pc:sldChg chg="modSp add del mod">
        <pc:chgData name="Vasilisa Poliarus" userId="4d8abc0c-b1d1-4bcd-853f-16d83c71e7ec" providerId="ADAL" clId="{EABCB334-BCD9-4005-B298-1B9AE2485AA6}" dt="2022-05-20T11:05:46.361" v="6325" actId="47"/>
        <pc:sldMkLst>
          <pc:docMk/>
          <pc:sldMk cId="1701485883" sldId="695"/>
        </pc:sldMkLst>
        <pc:spChg chg="mod">
          <ac:chgData name="Vasilisa Poliarus" userId="4d8abc0c-b1d1-4bcd-853f-16d83c71e7ec" providerId="ADAL" clId="{EABCB334-BCD9-4005-B298-1B9AE2485AA6}" dt="2022-05-12T11:11:23.846" v="716" actId="20577"/>
          <ac:spMkLst>
            <pc:docMk/>
            <pc:sldMk cId="1701485883" sldId="695"/>
            <ac:spMk id="3" creationId="{00000000-0000-0000-0000-000000000000}"/>
          </ac:spMkLst>
        </pc:spChg>
        <pc:spChg chg="mod">
          <ac:chgData name="Vasilisa Poliarus" userId="4d8abc0c-b1d1-4bcd-853f-16d83c71e7ec" providerId="ADAL" clId="{EABCB334-BCD9-4005-B298-1B9AE2485AA6}" dt="2022-05-10T14:36:45.281" v="276" actId="20577"/>
          <ac:spMkLst>
            <pc:docMk/>
            <pc:sldMk cId="1701485883" sldId="695"/>
            <ac:spMk id="5" creationId="{00000000-0000-0000-0000-000000000000}"/>
          </ac:spMkLst>
        </pc:spChg>
        <pc:spChg chg="mod">
          <ac:chgData name="Vasilisa Poliarus" userId="4d8abc0c-b1d1-4bcd-853f-16d83c71e7ec" providerId="ADAL" clId="{EABCB334-BCD9-4005-B298-1B9AE2485AA6}" dt="2022-05-10T14:41:28.536" v="366" actId="1076"/>
          <ac:spMkLst>
            <pc:docMk/>
            <pc:sldMk cId="1701485883" sldId="695"/>
            <ac:spMk id="7" creationId="{00000000-0000-0000-0000-000000000000}"/>
          </ac:spMkLst>
        </pc:spChg>
      </pc:sldChg>
      <pc:sldChg chg="addSp delSp modSp new mod addCm delCm modCm modNotesTx">
        <pc:chgData name="Vasilisa Poliarus" userId="4d8abc0c-b1d1-4bcd-853f-16d83c71e7ec" providerId="ADAL" clId="{EABCB334-BCD9-4005-B298-1B9AE2485AA6}" dt="2022-05-20T14:05:16.795" v="6987" actId="20577"/>
        <pc:sldMkLst>
          <pc:docMk/>
          <pc:sldMk cId="1677984275" sldId="696"/>
        </pc:sldMkLst>
        <pc:spChg chg="del">
          <ac:chgData name="Vasilisa Poliarus" userId="4d8abc0c-b1d1-4bcd-853f-16d83c71e7ec" providerId="ADAL" clId="{EABCB334-BCD9-4005-B298-1B9AE2485AA6}" dt="2022-05-12T12:34:12.677" v="1779" actId="478"/>
          <ac:spMkLst>
            <pc:docMk/>
            <pc:sldMk cId="1677984275" sldId="696"/>
            <ac:spMk id="2" creationId="{235DB86E-4191-9DD7-EEAB-8323F1CD1930}"/>
          </ac:spMkLst>
        </pc:spChg>
        <pc:spChg chg="mod">
          <ac:chgData name="Vasilisa Poliarus" userId="4d8abc0c-b1d1-4bcd-853f-16d83c71e7ec" providerId="ADAL" clId="{EABCB334-BCD9-4005-B298-1B9AE2485AA6}" dt="2022-05-20T14:05:16.795" v="6987" actId="20577"/>
          <ac:spMkLst>
            <pc:docMk/>
            <pc:sldMk cId="1677984275" sldId="696"/>
            <ac:spMk id="3" creationId="{C08330A3-CE0A-1466-0389-3198C39883BC}"/>
          </ac:spMkLst>
        </pc:spChg>
        <pc:spChg chg="del">
          <ac:chgData name="Vasilisa Poliarus" userId="4d8abc0c-b1d1-4bcd-853f-16d83c71e7ec" providerId="ADAL" clId="{EABCB334-BCD9-4005-B298-1B9AE2485AA6}" dt="2022-05-12T10:42:29.726" v="368" actId="478"/>
          <ac:spMkLst>
            <pc:docMk/>
            <pc:sldMk cId="1677984275" sldId="696"/>
            <ac:spMk id="5" creationId="{04D82841-D7C4-8173-6C20-677CCD8BB769}"/>
          </ac:spMkLst>
        </pc:spChg>
        <pc:spChg chg="add mod">
          <ac:chgData name="Vasilisa Poliarus" userId="4d8abc0c-b1d1-4bcd-853f-16d83c71e7ec" providerId="ADAL" clId="{EABCB334-BCD9-4005-B298-1B9AE2485AA6}" dt="2022-05-12T10:42:30.430" v="369"/>
          <ac:spMkLst>
            <pc:docMk/>
            <pc:sldMk cId="1677984275" sldId="696"/>
            <ac:spMk id="7" creationId="{DB3584EF-E4C0-1FDB-A60C-D3B26750A3CC}"/>
          </ac:spMkLst>
        </pc:spChg>
        <pc:spChg chg="add mod">
          <ac:chgData name="Vasilisa Poliarus" userId="4d8abc0c-b1d1-4bcd-853f-16d83c71e7ec" providerId="ADAL" clId="{EABCB334-BCD9-4005-B298-1B9AE2485AA6}" dt="2022-05-12T12:43:13.595" v="1893" actId="1076"/>
          <ac:spMkLst>
            <pc:docMk/>
            <pc:sldMk cId="1677984275" sldId="696"/>
            <ac:spMk id="8" creationId="{A279FAC8-71F4-DF97-A3F9-8F9306127842}"/>
          </ac:spMkLst>
        </pc:spChg>
        <pc:spChg chg="add del mod">
          <ac:chgData name="Vasilisa Poliarus" userId="4d8abc0c-b1d1-4bcd-853f-16d83c71e7ec" providerId="ADAL" clId="{EABCB334-BCD9-4005-B298-1B9AE2485AA6}" dt="2022-05-12T12:45:12.062" v="1926" actId="478"/>
          <ac:spMkLst>
            <pc:docMk/>
            <pc:sldMk cId="1677984275" sldId="696"/>
            <ac:spMk id="10" creationId="{665CA575-6EF7-6DEE-16CB-18328214F615}"/>
          </ac:spMkLst>
        </pc:spChg>
        <pc:spChg chg="add mod">
          <ac:chgData name="Vasilisa Poliarus" userId="4d8abc0c-b1d1-4bcd-853f-16d83c71e7ec" providerId="ADAL" clId="{EABCB334-BCD9-4005-B298-1B9AE2485AA6}" dt="2022-05-12T12:36:36.367" v="1789" actId="13822"/>
          <ac:spMkLst>
            <pc:docMk/>
            <pc:sldMk cId="1677984275" sldId="696"/>
            <ac:spMk id="11" creationId="{7619883E-BD28-87C3-4002-FB1710ED22A3}"/>
          </ac:spMkLst>
        </pc:spChg>
        <pc:spChg chg="add del mod">
          <ac:chgData name="Vasilisa Poliarus" userId="4d8abc0c-b1d1-4bcd-853f-16d83c71e7ec" providerId="ADAL" clId="{EABCB334-BCD9-4005-B298-1B9AE2485AA6}" dt="2022-05-12T12:38:25.985" v="1803" actId="478"/>
          <ac:spMkLst>
            <pc:docMk/>
            <pc:sldMk cId="1677984275" sldId="696"/>
            <ac:spMk id="13" creationId="{0A633470-723C-E3BF-FEC6-37B13A00DB9E}"/>
          </ac:spMkLst>
        </pc:spChg>
        <pc:spChg chg="add del mod">
          <ac:chgData name="Vasilisa Poliarus" userId="4d8abc0c-b1d1-4bcd-853f-16d83c71e7ec" providerId="ADAL" clId="{EABCB334-BCD9-4005-B298-1B9AE2485AA6}" dt="2022-05-12T12:38:27.404" v="1804" actId="478"/>
          <ac:spMkLst>
            <pc:docMk/>
            <pc:sldMk cId="1677984275" sldId="696"/>
            <ac:spMk id="15" creationId="{CFF58B01-BE0F-987E-1B95-5A13A8B9C05D}"/>
          </ac:spMkLst>
        </pc:spChg>
        <pc:spChg chg="add mod">
          <ac:chgData name="Vasilisa Poliarus" userId="4d8abc0c-b1d1-4bcd-853f-16d83c71e7ec" providerId="ADAL" clId="{EABCB334-BCD9-4005-B298-1B9AE2485AA6}" dt="2022-05-12T12:40:21.326" v="1836" actId="404"/>
          <ac:spMkLst>
            <pc:docMk/>
            <pc:sldMk cId="1677984275" sldId="696"/>
            <ac:spMk id="22" creationId="{CE23A8B4-CE25-971A-0025-9C2CB979D0FB}"/>
          </ac:spMkLst>
        </pc:spChg>
        <pc:spChg chg="add mod">
          <ac:chgData name="Vasilisa Poliarus" userId="4d8abc0c-b1d1-4bcd-853f-16d83c71e7ec" providerId="ADAL" clId="{EABCB334-BCD9-4005-B298-1B9AE2485AA6}" dt="2022-05-12T12:40:20.887" v="1835" actId="404"/>
          <ac:spMkLst>
            <pc:docMk/>
            <pc:sldMk cId="1677984275" sldId="696"/>
            <ac:spMk id="24" creationId="{BBCCB6B3-E6CD-CCDA-49F8-88D7D2458FC8}"/>
          </ac:spMkLst>
        </pc:spChg>
        <pc:spChg chg="add mod">
          <ac:chgData name="Vasilisa Poliarus" userId="4d8abc0c-b1d1-4bcd-853f-16d83c71e7ec" providerId="ADAL" clId="{EABCB334-BCD9-4005-B298-1B9AE2485AA6}" dt="2022-05-12T12:40:20.418" v="1834" actId="404"/>
          <ac:spMkLst>
            <pc:docMk/>
            <pc:sldMk cId="1677984275" sldId="696"/>
            <ac:spMk id="26" creationId="{42246CDD-FF5B-2918-470C-5A89D84FD84D}"/>
          </ac:spMkLst>
        </pc:spChg>
        <pc:spChg chg="mod">
          <ac:chgData name="Vasilisa Poliarus" userId="4d8abc0c-b1d1-4bcd-853f-16d83c71e7ec" providerId="ADAL" clId="{EABCB334-BCD9-4005-B298-1B9AE2485AA6}" dt="2022-05-12T12:40:45.612" v="1841"/>
          <ac:spMkLst>
            <pc:docMk/>
            <pc:sldMk cId="1677984275" sldId="696"/>
            <ac:spMk id="29" creationId="{11ACCD4B-5D23-4CD4-198F-355797ADE68F}"/>
          </ac:spMkLst>
        </pc:spChg>
        <pc:spChg chg="mod">
          <ac:chgData name="Vasilisa Poliarus" userId="4d8abc0c-b1d1-4bcd-853f-16d83c71e7ec" providerId="ADAL" clId="{EABCB334-BCD9-4005-B298-1B9AE2485AA6}" dt="2022-05-12T12:40:45.612" v="1841"/>
          <ac:spMkLst>
            <pc:docMk/>
            <pc:sldMk cId="1677984275" sldId="696"/>
            <ac:spMk id="32" creationId="{C5B45FC9-613D-6F5C-0293-7E5DE1B4BDA9}"/>
          </ac:spMkLst>
        </pc:spChg>
        <pc:spChg chg="mod">
          <ac:chgData name="Vasilisa Poliarus" userId="4d8abc0c-b1d1-4bcd-853f-16d83c71e7ec" providerId="ADAL" clId="{EABCB334-BCD9-4005-B298-1B9AE2485AA6}" dt="2022-05-12T12:40:45.612" v="1841"/>
          <ac:spMkLst>
            <pc:docMk/>
            <pc:sldMk cId="1677984275" sldId="696"/>
            <ac:spMk id="33" creationId="{642B5014-ACAE-D989-FCB4-F18463D930E2}"/>
          </ac:spMkLst>
        </pc:spChg>
        <pc:spChg chg="mod">
          <ac:chgData name="Vasilisa Poliarus" userId="4d8abc0c-b1d1-4bcd-853f-16d83c71e7ec" providerId="ADAL" clId="{EABCB334-BCD9-4005-B298-1B9AE2485AA6}" dt="2022-05-12T12:40:45.612" v="1841"/>
          <ac:spMkLst>
            <pc:docMk/>
            <pc:sldMk cId="1677984275" sldId="696"/>
            <ac:spMk id="34" creationId="{3455B7E6-73E2-4081-E4CF-C81F6BBFCD8E}"/>
          </ac:spMkLst>
        </pc:spChg>
        <pc:spChg chg="mod">
          <ac:chgData name="Vasilisa Poliarus" userId="4d8abc0c-b1d1-4bcd-853f-16d83c71e7ec" providerId="ADAL" clId="{EABCB334-BCD9-4005-B298-1B9AE2485AA6}" dt="2022-05-12T12:40:46.041" v="1842"/>
          <ac:spMkLst>
            <pc:docMk/>
            <pc:sldMk cId="1677984275" sldId="696"/>
            <ac:spMk id="36" creationId="{26408527-21E0-BF51-FD8F-2B97D9617980}"/>
          </ac:spMkLst>
        </pc:spChg>
        <pc:spChg chg="mod">
          <ac:chgData name="Vasilisa Poliarus" userId="4d8abc0c-b1d1-4bcd-853f-16d83c71e7ec" providerId="ADAL" clId="{EABCB334-BCD9-4005-B298-1B9AE2485AA6}" dt="2022-05-12T12:40:46.041" v="1842"/>
          <ac:spMkLst>
            <pc:docMk/>
            <pc:sldMk cId="1677984275" sldId="696"/>
            <ac:spMk id="39" creationId="{F4B68E52-1710-A28C-13B4-8762205DE0B6}"/>
          </ac:spMkLst>
        </pc:spChg>
        <pc:spChg chg="mod">
          <ac:chgData name="Vasilisa Poliarus" userId="4d8abc0c-b1d1-4bcd-853f-16d83c71e7ec" providerId="ADAL" clId="{EABCB334-BCD9-4005-B298-1B9AE2485AA6}" dt="2022-05-12T12:40:46.041" v="1842"/>
          <ac:spMkLst>
            <pc:docMk/>
            <pc:sldMk cId="1677984275" sldId="696"/>
            <ac:spMk id="40" creationId="{49DD17EA-C21A-799E-6F38-E3F1D7AD6C51}"/>
          </ac:spMkLst>
        </pc:spChg>
        <pc:spChg chg="mod">
          <ac:chgData name="Vasilisa Poliarus" userId="4d8abc0c-b1d1-4bcd-853f-16d83c71e7ec" providerId="ADAL" clId="{EABCB334-BCD9-4005-B298-1B9AE2485AA6}" dt="2022-05-12T12:40:46.041" v="1842"/>
          <ac:spMkLst>
            <pc:docMk/>
            <pc:sldMk cId="1677984275" sldId="696"/>
            <ac:spMk id="41" creationId="{B12E9EFD-7A8D-8886-E46B-4B738E8E7093}"/>
          </ac:spMkLst>
        </pc:spChg>
        <pc:spChg chg="add mod">
          <ac:chgData name="Vasilisa Poliarus" userId="4d8abc0c-b1d1-4bcd-853f-16d83c71e7ec" providerId="ADAL" clId="{EABCB334-BCD9-4005-B298-1B9AE2485AA6}" dt="2022-05-12T12:43:50.824" v="1897" actId="1076"/>
          <ac:spMkLst>
            <pc:docMk/>
            <pc:sldMk cId="1677984275" sldId="696"/>
            <ac:spMk id="42" creationId="{EA5E1F73-9582-EDD7-D06C-3F6DE76003F8}"/>
          </ac:spMkLst>
        </pc:spChg>
        <pc:spChg chg="add mod">
          <ac:chgData name="Vasilisa Poliarus" userId="4d8abc0c-b1d1-4bcd-853f-16d83c71e7ec" providerId="ADAL" clId="{EABCB334-BCD9-4005-B298-1B9AE2485AA6}" dt="2022-05-12T12:43:29.171" v="1895" actId="1076"/>
          <ac:spMkLst>
            <pc:docMk/>
            <pc:sldMk cId="1677984275" sldId="696"/>
            <ac:spMk id="44" creationId="{C626601B-6F50-AF3A-924C-67F9B5A21D3C}"/>
          </ac:spMkLst>
        </pc:spChg>
        <pc:spChg chg="add mod">
          <ac:chgData name="Vasilisa Poliarus" userId="4d8abc0c-b1d1-4bcd-853f-16d83c71e7ec" providerId="ADAL" clId="{EABCB334-BCD9-4005-B298-1B9AE2485AA6}" dt="2022-05-12T12:43:39.246" v="1896" actId="1076"/>
          <ac:spMkLst>
            <pc:docMk/>
            <pc:sldMk cId="1677984275" sldId="696"/>
            <ac:spMk id="46" creationId="{8A0079CD-AE3D-2B84-F31B-A46858440D65}"/>
          </ac:spMkLst>
        </pc:spChg>
        <pc:spChg chg="add mod">
          <ac:chgData name="Vasilisa Poliarus" userId="4d8abc0c-b1d1-4bcd-853f-16d83c71e7ec" providerId="ADAL" clId="{EABCB334-BCD9-4005-B298-1B9AE2485AA6}" dt="2022-05-12T12:44:55.513" v="1922" actId="113"/>
          <ac:spMkLst>
            <pc:docMk/>
            <pc:sldMk cId="1677984275" sldId="696"/>
            <ac:spMk id="48" creationId="{6EDA6737-0007-CAB9-E0DD-17203892D6E9}"/>
          </ac:spMkLst>
        </pc:spChg>
        <pc:spChg chg="add mod">
          <ac:chgData name="Vasilisa Poliarus" userId="4d8abc0c-b1d1-4bcd-853f-16d83c71e7ec" providerId="ADAL" clId="{EABCB334-BCD9-4005-B298-1B9AE2485AA6}" dt="2022-05-12T12:49:07.263" v="2024" actId="1076"/>
          <ac:spMkLst>
            <pc:docMk/>
            <pc:sldMk cId="1677984275" sldId="696"/>
            <ac:spMk id="51" creationId="{7B79BD1C-C9BA-A54C-04CC-CEA623DF8505}"/>
          </ac:spMkLst>
        </pc:spChg>
        <pc:spChg chg="add mod">
          <ac:chgData name="Vasilisa Poliarus" userId="4d8abc0c-b1d1-4bcd-853f-16d83c71e7ec" providerId="ADAL" clId="{EABCB334-BCD9-4005-B298-1B9AE2485AA6}" dt="2022-05-12T12:49:01.560" v="2022" actId="14100"/>
          <ac:spMkLst>
            <pc:docMk/>
            <pc:sldMk cId="1677984275" sldId="696"/>
            <ac:spMk id="52" creationId="{58695728-6871-2CB8-CDE4-99134D982DBD}"/>
          </ac:spMkLst>
        </pc:spChg>
        <pc:spChg chg="add mod">
          <ac:chgData name="Vasilisa Poliarus" userId="4d8abc0c-b1d1-4bcd-853f-16d83c71e7ec" providerId="ADAL" clId="{EABCB334-BCD9-4005-B298-1B9AE2485AA6}" dt="2022-05-12T12:51:06.816" v="2044" actId="1076"/>
          <ac:spMkLst>
            <pc:docMk/>
            <pc:sldMk cId="1677984275" sldId="696"/>
            <ac:spMk id="54" creationId="{DC32784E-C708-2073-8E86-13BF94AC5325}"/>
          </ac:spMkLst>
        </pc:spChg>
        <pc:spChg chg="add del mod">
          <ac:chgData name="Vasilisa Poliarus" userId="4d8abc0c-b1d1-4bcd-853f-16d83c71e7ec" providerId="ADAL" clId="{EABCB334-BCD9-4005-B298-1B9AE2485AA6}" dt="2022-05-12T12:48:17.811" v="2010" actId="478"/>
          <ac:spMkLst>
            <pc:docMk/>
            <pc:sldMk cId="1677984275" sldId="696"/>
            <ac:spMk id="56" creationId="{ED1527B0-5C66-7B08-F2AF-71A4F4BEED10}"/>
          </ac:spMkLst>
        </pc:spChg>
        <pc:spChg chg="add del mod">
          <ac:chgData name="Vasilisa Poliarus" userId="4d8abc0c-b1d1-4bcd-853f-16d83c71e7ec" providerId="ADAL" clId="{EABCB334-BCD9-4005-B298-1B9AE2485AA6}" dt="2022-05-12T12:48:16.913" v="2009" actId="478"/>
          <ac:spMkLst>
            <pc:docMk/>
            <pc:sldMk cId="1677984275" sldId="696"/>
            <ac:spMk id="58" creationId="{FDB9F849-06B4-E916-B065-8DC63475E00F}"/>
          </ac:spMkLst>
        </pc:spChg>
        <pc:spChg chg="add mod">
          <ac:chgData name="Vasilisa Poliarus" userId="4d8abc0c-b1d1-4bcd-853f-16d83c71e7ec" providerId="ADAL" clId="{EABCB334-BCD9-4005-B298-1B9AE2485AA6}" dt="2022-05-12T12:48:37.699" v="2019" actId="1076"/>
          <ac:spMkLst>
            <pc:docMk/>
            <pc:sldMk cId="1677984275" sldId="696"/>
            <ac:spMk id="60" creationId="{556EE925-FFB0-2C75-38AE-E125EED18ABF}"/>
          </ac:spMkLst>
        </pc:spChg>
        <pc:spChg chg="add mod">
          <ac:chgData name="Vasilisa Poliarus" userId="4d8abc0c-b1d1-4bcd-853f-16d83c71e7ec" providerId="ADAL" clId="{EABCB334-BCD9-4005-B298-1B9AE2485AA6}" dt="2022-05-12T12:48:48.516" v="2020" actId="1076"/>
          <ac:spMkLst>
            <pc:docMk/>
            <pc:sldMk cId="1677984275" sldId="696"/>
            <ac:spMk id="62" creationId="{34E98970-07A1-7341-E91A-ECE72455A356}"/>
          </ac:spMkLst>
        </pc:spChg>
        <pc:spChg chg="add mod">
          <ac:chgData name="Vasilisa Poliarus" userId="4d8abc0c-b1d1-4bcd-853f-16d83c71e7ec" providerId="ADAL" clId="{EABCB334-BCD9-4005-B298-1B9AE2485AA6}" dt="2022-05-12T12:48:26.114" v="2013" actId="1076"/>
          <ac:spMkLst>
            <pc:docMk/>
            <pc:sldMk cId="1677984275" sldId="696"/>
            <ac:spMk id="64" creationId="{69BAEE2D-C30E-BC7C-BAD8-30AB2F6E6367}"/>
          </ac:spMkLst>
        </pc:spChg>
        <pc:spChg chg="add mod">
          <ac:chgData name="Vasilisa Poliarus" userId="4d8abc0c-b1d1-4bcd-853f-16d83c71e7ec" providerId="ADAL" clId="{EABCB334-BCD9-4005-B298-1B9AE2485AA6}" dt="2022-05-12T12:52:49.879" v="2098" actId="1076"/>
          <ac:spMkLst>
            <pc:docMk/>
            <pc:sldMk cId="1677984275" sldId="696"/>
            <ac:spMk id="102" creationId="{8F2D8BA4-DCDA-A3BC-0F78-763D83BA969C}"/>
          </ac:spMkLst>
        </pc:spChg>
        <pc:spChg chg="add del mod">
          <ac:chgData name="Vasilisa Poliarus" userId="4d8abc0c-b1d1-4bcd-853f-16d83c71e7ec" providerId="ADAL" clId="{EABCB334-BCD9-4005-B298-1B9AE2485AA6}" dt="2022-05-20T12:20:17.997" v="6517" actId="21"/>
          <ac:spMkLst>
            <pc:docMk/>
            <pc:sldMk cId="1677984275" sldId="696"/>
            <ac:spMk id="104" creationId="{4D795BDF-237E-7639-DD45-A1ACB39EEE0F}"/>
          </ac:spMkLst>
        </pc:spChg>
        <pc:spChg chg="add del mod">
          <ac:chgData name="Vasilisa Poliarus" userId="4d8abc0c-b1d1-4bcd-853f-16d83c71e7ec" providerId="ADAL" clId="{EABCB334-BCD9-4005-B298-1B9AE2485AA6}" dt="2022-05-20T12:20:17.997" v="6517" actId="21"/>
          <ac:spMkLst>
            <pc:docMk/>
            <pc:sldMk cId="1677984275" sldId="696"/>
            <ac:spMk id="105" creationId="{5FD13105-5B06-D8EF-9B09-6CE5397E5CF1}"/>
          </ac:spMkLst>
        </pc:spChg>
        <pc:spChg chg="add mod">
          <ac:chgData name="Vasilisa Poliarus" userId="4d8abc0c-b1d1-4bcd-853f-16d83c71e7ec" providerId="ADAL" clId="{EABCB334-BCD9-4005-B298-1B9AE2485AA6}" dt="2022-05-12T13:29:57.923" v="2275" actId="1076"/>
          <ac:spMkLst>
            <pc:docMk/>
            <pc:sldMk cId="1677984275" sldId="696"/>
            <ac:spMk id="106" creationId="{42A20085-E874-0C4D-BF5A-A0C6E889076C}"/>
          </ac:spMkLst>
        </pc:spChg>
        <pc:spChg chg="add mod">
          <ac:chgData name="Vasilisa Poliarus" userId="4d8abc0c-b1d1-4bcd-853f-16d83c71e7ec" providerId="ADAL" clId="{EABCB334-BCD9-4005-B298-1B9AE2485AA6}" dt="2022-05-12T13:30:28.265" v="2281" actId="1076"/>
          <ac:spMkLst>
            <pc:docMk/>
            <pc:sldMk cId="1677984275" sldId="696"/>
            <ac:spMk id="108" creationId="{15F3927F-BB16-DDD0-6EC1-DF4EA3147A97}"/>
          </ac:spMkLst>
        </pc:spChg>
        <pc:spChg chg="add mod">
          <ac:chgData name="Vasilisa Poliarus" userId="4d8abc0c-b1d1-4bcd-853f-16d83c71e7ec" providerId="ADAL" clId="{EABCB334-BCD9-4005-B298-1B9AE2485AA6}" dt="2022-05-12T13:29:20.115" v="2270" actId="1076"/>
          <ac:spMkLst>
            <pc:docMk/>
            <pc:sldMk cId="1677984275" sldId="696"/>
            <ac:spMk id="110" creationId="{3A377F4A-509F-95D2-55A6-A30043C4459B}"/>
          </ac:spMkLst>
        </pc:spChg>
        <pc:spChg chg="add mod">
          <ac:chgData name="Vasilisa Poliarus" userId="4d8abc0c-b1d1-4bcd-853f-16d83c71e7ec" providerId="ADAL" clId="{EABCB334-BCD9-4005-B298-1B9AE2485AA6}" dt="2022-05-12T13:30:38.518" v="2283" actId="1076"/>
          <ac:spMkLst>
            <pc:docMk/>
            <pc:sldMk cId="1677984275" sldId="696"/>
            <ac:spMk id="112" creationId="{98F03730-28CF-9909-9442-26AAD299046F}"/>
          </ac:spMkLst>
        </pc:spChg>
        <pc:spChg chg="add del mod">
          <ac:chgData name="Vasilisa Poliarus" userId="4d8abc0c-b1d1-4bcd-853f-16d83c71e7ec" providerId="ADAL" clId="{EABCB334-BCD9-4005-B298-1B9AE2485AA6}" dt="2022-05-20T12:20:17.997" v="6517" actId="21"/>
          <ac:spMkLst>
            <pc:docMk/>
            <pc:sldMk cId="1677984275" sldId="696"/>
            <ac:spMk id="113" creationId="{4FA22E8B-E776-CC7F-B4D7-B82DA28AC1E3}"/>
          </ac:spMkLst>
        </pc:spChg>
        <pc:spChg chg="add mod">
          <ac:chgData name="Vasilisa Poliarus" userId="4d8abc0c-b1d1-4bcd-853f-16d83c71e7ec" providerId="ADAL" clId="{EABCB334-BCD9-4005-B298-1B9AE2485AA6}" dt="2022-05-20T12:32:04.176" v="6626" actId="2710"/>
          <ac:spMkLst>
            <pc:docMk/>
            <pc:sldMk cId="1677984275" sldId="696"/>
            <ac:spMk id="124" creationId="{E5E6EDFC-D707-E051-18D4-9B59958B464E}"/>
          </ac:spMkLst>
        </pc:spChg>
        <pc:spChg chg="add del mod">
          <ac:chgData name="Vasilisa Poliarus" userId="4d8abc0c-b1d1-4bcd-853f-16d83c71e7ec" providerId="ADAL" clId="{EABCB334-BCD9-4005-B298-1B9AE2485AA6}" dt="2022-05-20T12:20:17.997" v="6517" actId="21"/>
          <ac:spMkLst>
            <pc:docMk/>
            <pc:sldMk cId="1677984275" sldId="696"/>
            <ac:spMk id="125" creationId="{36530C84-E811-A2C1-12AA-BDAAAFB3E7D7}"/>
          </ac:spMkLst>
        </pc:spChg>
        <pc:grpChg chg="add mod">
          <ac:chgData name="Vasilisa Poliarus" userId="4d8abc0c-b1d1-4bcd-853f-16d83c71e7ec" providerId="ADAL" clId="{EABCB334-BCD9-4005-B298-1B9AE2485AA6}" dt="2022-05-12T12:43:02.968" v="1890" actId="1076"/>
          <ac:grpSpMkLst>
            <pc:docMk/>
            <pc:sldMk cId="1677984275" sldId="696"/>
            <ac:grpSpMk id="27" creationId="{797C1885-3AA0-255D-48B6-9ABF25D47385}"/>
          </ac:grpSpMkLst>
        </pc:grpChg>
        <pc:grpChg chg="add mod">
          <ac:chgData name="Vasilisa Poliarus" userId="4d8abc0c-b1d1-4bcd-853f-16d83c71e7ec" providerId="ADAL" clId="{EABCB334-BCD9-4005-B298-1B9AE2485AA6}" dt="2022-05-12T12:43:07.596" v="1891" actId="1076"/>
          <ac:grpSpMkLst>
            <pc:docMk/>
            <pc:sldMk cId="1677984275" sldId="696"/>
            <ac:grpSpMk id="28" creationId="{7D583213-8C3C-A7FC-B275-328834792253}"/>
          </ac:grpSpMkLst>
        </pc:grpChg>
        <pc:grpChg chg="add mod">
          <ac:chgData name="Vasilisa Poliarus" userId="4d8abc0c-b1d1-4bcd-853f-16d83c71e7ec" providerId="ADAL" clId="{EABCB334-BCD9-4005-B298-1B9AE2485AA6}" dt="2022-05-12T12:42:58.233" v="1889" actId="1076"/>
          <ac:grpSpMkLst>
            <pc:docMk/>
            <pc:sldMk cId="1677984275" sldId="696"/>
            <ac:grpSpMk id="35" creationId="{8450FDF2-51C3-288E-4A37-6B3E6EB9A150}"/>
          </ac:grpSpMkLst>
        </pc:grpChg>
        <pc:grpChg chg="add mod">
          <ac:chgData name="Vasilisa Poliarus" userId="4d8abc0c-b1d1-4bcd-853f-16d83c71e7ec" providerId="ADAL" clId="{EABCB334-BCD9-4005-B298-1B9AE2485AA6}" dt="2022-05-12T12:44:00.050" v="1899" actId="1076"/>
          <ac:grpSpMkLst>
            <pc:docMk/>
            <pc:sldMk cId="1677984275" sldId="696"/>
            <ac:grpSpMk id="47" creationId="{DAFFAEDF-2DC3-3313-C7E7-B2668FDEA77D}"/>
          </ac:grpSpMkLst>
        </pc:grpChg>
        <pc:grpChg chg="add del mod">
          <ac:chgData name="Vasilisa Poliarus" userId="4d8abc0c-b1d1-4bcd-853f-16d83c71e7ec" providerId="ADAL" clId="{EABCB334-BCD9-4005-B298-1B9AE2485AA6}" dt="2022-05-20T12:20:17.997" v="6517" actId="21"/>
          <ac:grpSpMkLst>
            <pc:docMk/>
            <pc:sldMk cId="1677984275" sldId="696"/>
            <ac:grpSpMk id="49" creationId="{3B6D818E-DF35-8319-B984-C40EFBDE9278}"/>
          </ac:grpSpMkLst>
        </pc:grpChg>
        <pc:grpChg chg="add del mod">
          <ac:chgData name="Vasilisa Poliarus" userId="4d8abc0c-b1d1-4bcd-853f-16d83c71e7ec" providerId="ADAL" clId="{EABCB334-BCD9-4005-B298-1B9AE2485AA6}" dt="2022-05-20T12:20:17.997" v="6517" actId="21"/>
          <ac:grpSpMkLst>
            <pc:docMk/>
            <pc:sldMk cId="1677984275" sldId="696"/>
            <ac:grpSpMk id="103" creationId="{61F1920E-3515-71C2-2019-B44269F5FCCE}"/>
          </ac:grpSpMkLst>
        </pc:grpChg>
        <pc:grpChg chg="add del mod">
          <ac:chgData name="Vasilisa Poliarus" userId="4d8abc0c-b1d1-4bcd-853f-16d83c71e7ec" providerId="ADAL" clId="{EABCB334-BCD9-4005-B298-1B9AE2485AA6}" dt="2022-05-20T12:29:31.891" v="6604" actId="478"/>
          <ac:grpSpMkLst>
            <pc:docMk/>
            <pc:sldMk cId="1677984275" sldId="696"/>
            <ac:grpSpMk id="120" creationId="{5BC667D6-2922-D2C0-45E4-DD6DAC9124DD}"/>
          </ac:grpSpMkLst>
        </pc:grpChg>
        <pc:grpChg chg="add del mod">
          <ac:chgData name="Vasilisa Poliarus" userId="4d8abc0c-b1d1-4bcd-853f-16d83c71e7ec" providerId="ADAL" clId="{EABCB334-BCD9-4005-B298-1B9AE2485AA6}" dt="2022-05-20T12:29:33.800" v="6605" actId="478"/>
          <ac:grpSpMkLst>
            <pc:docMk/>
            <pc:sldMk cId="1677984275" sldId="696"/>
            <ac:grpSpMk id="123" creationId="{1DF3DB1B-1DB6-EE07-AC27-251B0775385C}"/>
          </ac:grpSpMkLst>
        </pc:grpChg>
        <pc:picChg chg="add mod">
          <ac:chgData name="Vasilisa Poliarus" userId="4d8abc0c-b1d1-4bcd-853f-16d83c71e7ec" providerId="ADAL" clId="{EABCB334-BCD9-4005-B298-1B9AE2485AA6}" dt="2022-05-20T12:27:39.037" v="6598" actId="1076"/>
          <ac:picMkLst>
            <pc:docMk/>
            <pc:sldMk cId="1677984275" sldId="696"/>
            <ac:picMk id="2" creationId="{D9E7C995-6B62-F67B-8D0E-41D263616574}"/>
          </ac:picMkLst>
        </pc:picChg>
        <pc:picChg chg="add del mod">
          <ac:chgData name="Vasilisa Poliarus" userId="4d8abc0c-b1d1-4bcd-853f-16d83c71e7ec" providerId="ADAL" clId="{EABCB334-BCD9-4005-B298-1B9AE2485AA6}" dt="2022-05-20T12:27:14.005" v="6594" actId="478"/>
          <ac:picMkLst>
            <pc:docMk/>
            <pc:sldMk cId="1677984275" sldId="696"/>
            <ac:picMk id="5" creationId="{2253D990-1EC1-2C47-77E3-4A5700DBACF1}"/>
          </ac:picMkLst>
        </pc:picChg>
        <pc:picChg chg="add mod">
          <ac:chgData name="Vasilisa Poliarus" userId="4d8abc0c-b1d1-4bcd-853f-16d83c71e7ec" providerId="ADAL" clId="{EABCB334-BCD9-4005-B298-1B9AE2485AA6}" dt="2022-05-20T12:32:08.037" v="6627" actId="1076"/>
          <ac:picMkLst>
            <pc:docMk/>
            <pc:sldMk cId="1677984275" sldId="696"/>
            <ac:picMk id="9" creationId="{76D36A36-A12D-C30C-DB75-21CEE2D95625}"/>
          </ac:picMkLst>
        </pc:picChg>
        <pc:picChg chg="add mod">
          <ac:chgData name="Vasilisa Poliarus" userId="4d8abc0c-b1d1-4bcd-853f-16d83c71e7ec" providerId="ADAL" clId="{EABCB334-BCD9-4005-B298-1B9AE2485AA6}" dt="2022-05-12T13:30:18.608" v="2280" actId="1076"/>
          <ac:picMkLst>
            <pc:docMk/>
            <pc:sldMk cId="1677984275" sldId="696"/>
            <ac:picMk id="115" creationId="{E845E976-EF73-BBC6-DF5A-6B542DFC3B90}"/>
          </ac:picMkLst>
        </pc:picChg>
        <pc:picChg chg="add mod">
          <ac:chgData name="Vasilisa Poliarus" userId="4d8abc0c-b1d1-4bcd-853f-16d83c71e7ec" providerId="ADAL" clId="{EABCB334-BCD9-4005-B298-1B9AE2485AA6}" dt="2022-05-12T13:28:57.445" v="2266" actId="1076"/>
          <ac:picMkLst>
            <pc:docMk/>
            <pc:sldMk cId="1677984275" sldId="696"/>
            <ac:picMk id="117" creationId="{AD731F6A-1FBF-5077-9DE0-3E8917ABA31C}"/>
          </ac:picMkLst>
        </pc:picChg>
        <pc:picChg chg="add mod">
          <ac:chgData name="Vasilisa Poliarus" userId="4d8abc0c-b1d1-4bcd-853f-16d83c71e7ec" providerId="ADAL" clId="{EABCB334-BCD9-4005-B298-1B9AE2485AA6}" dt="2022-05-12T13:29:50.689" v="2274" actId="1076"/>
          <ac:picMkLst>
            <pc:docMk/>
            <pc:sldMk cId="1677984275" sldId="696"/>
            <ac:picMk id="119" creationId="{FB96130A-99AF-DDF4-0745-3271447BB6C4}"/>
          </ac:picMkLst>
        </pc:picChg>
        <pc:picChg chg="add mod">
          <ac:chgData name="Vasilisa Poliarus" userId="4d8abc0c-b1d1-4bcd-853f-16d83c71e7ec" providerId="ADAL" clId="{EABCB334-BCD9-4005-B298-1B9AE2485AA6}" dt="2022-05-12T13:30:33.748" v="2282" actId="1076"/>
          <ac:picMkLst>
            <pc:docMk/>
            <pc:sldMk cId="1677984275" sldId="696"/>
            <ac:picMk id="122" creationId="{7CFB7B2B-3D8B-E4DF-BBA6-850D82D92859}"/>
          </ac:picMkLst>
        </pc:picChg>
        <pc:cxnChg chg="add mod">
          <ac:chgData name="Vasilisa Poliarus" userId="4d8abc0c-b1d1-4bcd-853f-16d83c71e7ec" providerId="ADAL" clId="{EABCB334-BCD9-4005-B298-1B9AE2485AA6}" dt="2022-05-12T12:38:12.848" v="1802" actId="1076"/>
          <ac:cxnSpMkLst>
            <pc:docMk/>
            <pc:sldMk cId="1677984275" sldId="696"/>
            <ac:cxnSpMk id="17" creationId="{49C72CBD-CBB8-4385-5D2C-388FF497CC4A}"/>
          </ac:cxnSpMkLst>
        </pc:cxnChg>
        <pc:cxnChg chg="add del">
          <ac:chgData name="Vasilisa Poliarus" userId="4d8abc0c-b1d1-4bcd-853f-16d83c71e7ec" providerId="ADAL" clId="{EABCB334-BCD9-4005-B298-1B9AE2485AA6}" dt="2022-05-12T12:37:50.763" v="1797" actId="478"/>
          <ac:cxnSpMkLst>
            <pc:docMk/>
            <pc:sldMk cId="1677984275" sldId="696"/>
            <ac:cxnSpMk id="19" creationId="{85AE67DF-22B5-06B1-19C8-AEF83172EA9A}"/>
          </ac:cxnSpMkLst>
        </pc:cxnChg>
        <pc:cxnChg chg="add mod">
          <ac:chgData name="Vasilisa Poliarus" userId="4d8abc0c-b1d1-4bcd-853f-16d83c71e7ec" providerId="ADAL" clId="{EABCB334-BCD9-4005-B298-1B9AE2485AA6}" dt="2022-05-12T12:38:10.551" v="1801" actId="1076"/>
          <ac:cxnSpMkLst>
            <pc:docMk/>
            <pc:sldMk cId="1677984275" sldId="696"/>
            <ac:cxnSpMk id="21" creationId="{7BA181D8-B019-726F-D0B0-DC2A812D9D41}"/>
          </ac:cxnSpMkLst>
        </pc:cxnChg>
        <pc:cxnChg chg="mod">
          <ac:chgData name="Vasilisa Poliarus" userId="4d8abc0c-b1d1-4bcd-853f-16d83c71e7ec" providerId="ADAL" clId="{EABCB334-BCD9-4005-B298-1B9AE2485AA6}" dt="2022-05-12T12:40:45.612" v="1841"/>
          <ac:cxnSpMkLst>
            <pc:docMk/>
            <pc:sldMk cId="1677984275" sldId="696"/>
            <ac:cxnSpMk id="30" creationId="{16EB8726-2833-D025-D2E4-6577E189916C}"/>
          </ac:cxnSpMkLst>
        </pc:cxnChg>
        <pc:cxnChg chg="mod">
          <ac:chgData name="Vasilisa Poliarus" userId="4d8abc0c-b1d1-4bcd-853f-16d83c71e7ec" providerId="ADAL" clId="{EABCB334-BCD9-4005-B298-1B9AE2485AA6}" dt="2022-05-12T12:40:45.612" v="1841"/>
          <ac:cxnSpMkLst>
            <pc:docMk/>
            <pc:sldMk cId="1677984275" sldId="696"/>
            <ac:cxnSpMk id="31" creationId="{322D3F9E-25A7-5C01-F8A1-1ECC3DFDEB72}"/>
          </ac:cxnSpMkLst>
        </pc:cxnChg>
        <pc:cxnChg chg="mod">
          <ac:chgData name="Vasilisa Poliarus" userId="4d8abc0c-b1d1-4bcd-853f-16d83c71e7ec" providerId="ADAL" clId="{EABCB334-BCD9-4005-B298-1B9AE2485AA6}" dt="2022-05-12T12:40:46.041" v="1842"/>
          <ac:cxnSpMkLst>
            <pc:docMk/>
            <pc:sldMk cId="1677984275" sldId="696"/>
            <ac:cxnSpMk id="37" creationId="{CBEF0734-5A19-F7A7-8E57-8397A6A17B13}"/>
          </ac:cxnSpMkLst>
        </pc:cxnChg>
        <pc:cxnChg chg="mod">
          <ac:chgData name="Vasilisa Poliarus" userId="4d8abc0c-b1d1-4bcd-853f-16d83c71e7ec" providerId="ADAL" clId="{EABCB334-BCD9-4005-B298-1B9AE2485AA6}" dt="2022-05-12T12:40:46.041" v="1842"/>
          <ac:cxnSpMkLst>
            <pc:docMk/>
            <pc:sldMk cId="1677984275" sldId="696"/>
            <ac:cxnSpMk id="38" creationId="{AF201CA0-635F-EBBF-4655-015D440412DB}"/>
          </ac:cxnSpMkLst>
        </pc:cxnChg>
        <pc:cxnChg chg="add mod">
          <ac:chgData name="Vasilisa Poliarus" userId="4d8abc0c-b1d1-4bcd-853f-16d83c71e7ec" providerId="ADAL" clId="{EABCB334-BCD9-4005-B298-1B9AE2485AA6}" dt="2022-05-20T12:20:17.997" v="6517" actId="21"/>
          <ac:cxnSpMkLst>
            <pc:docMk/>
            <pc:sldMk cId="1677984275" sldId="696"/>
            <ac:cxnSpMk id="66" creationId="{FFC995BD-6925-D0F5-ABFC-062C95A73F67}"/>
          </ac:cxnSpMkLst>
        </pc:cxnChg>
        <pc:cxnChg chg="add mod">
          <ac:chgData name="Vasilisa Poliarus" userId="4d8abc0c-b1d1-4bcd-853f-16d83c71e7ec" providerId="ADAL" clId="{EABCB334-BCD9-4005-B298-1B9AE2485AA6}" dt="2022-05-20T12:20:17.997" v="6517" actId="21"/>
          <ac:cxnSpMkLst>
            <pc:docMk/>
            <pc:sldMk cId="1677984275" sldId="696"/>
            <ac:cxnSpMk id="69" creationId="{F1051076-9822-66CB-D64C-94170F4E1437}"/>
          </ac:cxnSpMkLst>
        </pc:cxnChg>
        <pc:cxnChg chg="add mod">
          <ac:chgData name="Vasilisa Poliarus" userId="4d8abc0c-b1d1-4bcd-853f-16d83c71e7ec" providerId="ADAL" clId="{EABCB334-BCD9-4005-B298-1B9AE2485AA6}" dt="2022-05-20T12:20:17.997" v="6517" actId="21"/>
          <ac:cxnSpMkLst>
            <pc:docMk/>
            <pc:sldMk cId="1677984275" sldId="696"/>
            <ac:cxnSpMk id="73" creationId="{7CE68861-AD45-1247-5B0A-3D787CF41B2A}"/>
          </ac:cxnSpMkLst>
        </pc:cxnChg>
        <pc:cxnChg chg="add mod">
          <ac:chgData name="Vasilisa Poliarus" userId="4d8abc0c-b1d1-4bcd-853f-16d83c71e7ec" providerId="ADAL" clId="{EABCB334-BCD9-4005-B298-1B9AE2485AA6}" dt="2022-05-20T12:20:17.997" v="6517" actId="21"/>
          <ac:cxnSpMkLst>
            <pc:docMk/>
            <pc:sldMk cId="1677984275" sldId="696"/>
            <ac:cxnSpMk id="77" creationId="{A8339B90-981E-A2CE-39B8-0D56B68265CC}"/>
          </ac:cxnSpMkLst>
        </pc:cxnChg>
        <pc:cxnChg chg="add mod">
          <ac:chgData name="Vasilisa Poliarus" userId="4d8abc0c-b1d1-4bcd-853f-16d83c71e7ec" providerId="ADAL" clId="{EABCB334-BCD9-4005-B298-1B9AE2485AA6}" dt="2022-05-20T12:20:17.997" v="6517" actId="21"/>
          <ac:cxnSpMkLst>
            <pc:docMk/>
            <pc:sldMk cId="1677984275" sldId="696"/>
            <ac:cxnSpMk id="81" creationId="{44284C44-7F53-8E56-6DCE-BDC796E88E4E}"/>
          </ac:cxnSpMkLst>
        </pc:cxnChg>
      </pc:sldChg>
      <pc:sldChg chg="addSp delSp modSp add mod addCm delCm modNotesTx">
        <pc:chgData name="Vasilisa Poliarus" userId="4d8abc0c-b1d1-4bcd-853f-16d83c71e7ec" providerId="ADAL" clId="{EABCB334-BCD9-4005-B298-1B9AE2485AA6}" dt="2022-05-20T13:53:56.578" v="6871" actId="1076"/>
        <pc:sldMkLst>
          <pc:docMk/>
          <pc:sldMk cId="3410148133" sldId="697"/>
        </pc:sldMkLst>
        <pc:spChg chg="mod">
          <ac:chgData name="Vasilisa Poliarus" userId="4d8abc0c-b1d1-4bcd-853f-16d83c71e7ec" providerId="ADAL" clId="{EABCB334-BCD9-4005-B298-1B9AE2485AA6}" dt="2022-05-20T12:32:39.187" v="6628" actId="20577"/>
          <ac:spMkLst>
            <pc:docMk/>
            <pc:sldMk cId="3410148133" sldId="697"/>
            <ac:spMk id="2" creationId="{235DB86E-4191-9DD7-EEAB-8323F1CD1930}"/>
          </ac:spMkLst>
        </pc:spChg>
        <pc:spChg chg="mod">
          <ac:chgData name="Vasilisa Poliarus" userId="4d8abc0c-b1d1-4bcd-853f-16d83c71e7ec" providerId="ADAL" clId="{EABCB334-BCD9-4005-B298-1B9AE2485AA6}" dt="2022-05-12T10:55:24.572" v="535" actId="20577"/>
          <ac:spMkLst>
            <pc:docMk/>
            <pc:sldMk cId="3410148133" sldId="697"/>
            <ac:spMk id="3" creationId="{C08330A3-CE0A-1466-0389-3198C39883BC}"/>
          </ac:spMkLst>
        </pc:spChg>
        <pc:spChg chg="mod topLvl">
          <ac:chgData name="Vasilisa Poliarus" userId="4d8abc0c-b1d1-4bcd-853f-16d83c71e7ec" providerId="ADAL" clId="{EABCB334-BCD9-4005-B298-1B9AE2485AA6}" dt="2022-05-20T13:53:39.403" v="6868" actId="1076"/>
          <ac:spMkLst>
            <pc:docMk/>
            <pc:sldMk cId="3410148133" sldId="697"/>
            <ac:spMk id="10" creationId="{89C76D5F-3AC6-E341-9693-5DA95C490C18}"/>
          </ac:spMkLst>
        </pc:spChg>
        <pc:spChg chg="mod">
          <ac:chgData name="Vasilisa Poliarus" userId="4d8abc0c-b1d1-4bcd-853f-16d83c71e7ec" providerId="ADAL" clId="{EABCB334-BCD9-4005-B298-1B9AE2485AA6}" dt="2022-05-20T12:50:26.266" v="6792" actId="1076"/>
          <ac:spMkLst>
            <pc:docMk/>
            <pc:sldMk cId="3410148133" sldId="697"/>
            <ac:spMk id="11" creationId="{AA630CBE-FD79-C5EC-E666-3D328EDA8A6B}"/>
          </ac:spMkLst>
        </pc:spChg>
        <pc:spChg chg="mod">
          <ac:chgData name="Vasilisa Poliarus" userId="4d8abc0c-b1d1-4bcd-853f-16d83c71e7ec" providerId="ADAL" clId="{EABCB334-BCD9-4005-B298-1B9AE2485AA6}" dt="2022-05-20T13:10:21.580" v="6806" actId="1076"/>
          <ac:spMkLst>
            <pc:docMk/>
            <pc:sldMk cId="3410148133" sldId="697"/>
            <ac:spMk id="15" creationId="{EFE87EDF-05CA-6F90-FD72-282418122982}"/>
          </ac:spMkLst>
        </pc:spChg>
        <pc:spChg chg="mod">
          <ac:chgData name="Vasilisa Poliarus" userId="4d8abc0c-b1d1-4bcd-853f-16d83c71e7ec" providerId="ADAL" clId="{EABCB334-BCD9-4005-B298-1B9AE2485AA6}" dt="2022-05-20T12:50:35.871" v="6794" actId="1076"/>
          <ac:spMkLst>
            <pc:docMk/>
            <pc:sldMk cId="3410148133" sldId="697"/>
            <ac:spMk id="16" creationId="{B60EB047-64DF-850E-9229-FADDE33E7852}"/>
          </ac:spMkLst>
        </pc:spChg>
        <pc:spChg chg="mod">
          <ac:chgData name="Vasilisa Poliarus" userId="4d8abc0c-b1d1-4bcd-853f-16d83c71e7ec" providerId="ADAL" clId="{EABCB334-BCD9-4005-B298-1B9AE2485AA6}" dt="2022-05-20T13:10:28.292" v="6807" actId="1076"/>
          <ac:spMkLst>
            <pc:docMk/>
            <pc:sldMk cId="3410148133" sldId="697"/>
            <ac:spMk id="17" creationId="{F1FE1A8D-6FF9-CB87-DC24-D8EDF1C5BBD4}"/>
          </ac:spMkLst>
        </pc:spChg>
        <pc:spChg chg="del mod">
          <ac:chgData name="Vasilisa Poliarus" userId="4d8abc0c-b1d1-4bcd-853f-16d83c71e7ec" providerId="ADAL" clId="{EABCB334-BCD9-4005-B298-1B9AE2485AA6}" dt="2022-05-20T12:39:03.041" v="6716" actId="478"/>
          <ac:spMkLst>
            <pc:docMk/>
            <pc:sldMk cId="3410148133" sldId="697"/>
            <ac:spMk id="18" creationId="{B8178708-B5E7-5903-19E7-D89B5213D582}"/>
          </ac:spMkLst>
        </pc:spChg>
        <pc:spChg chg="del mod">
          <ac:chgData name="Vasilisa Poliarus" userId="4d8abc0c-b1d1-4bcd-853f-16d83c71e7ec" providerId="ADAL" clId="{EABCB334-BCD9-4005-B298-1B9AE2485AA6}" dt="2022-05-20T12:38:59.360" v="6715" actId="478"/>
          <ac:spMkLst>
            <pc:docMk/>
            <pc:sldMk cId="3410148133" sldId="697"/>
            <ac:spMk id="21" creationId="{A4FD96BA-0860-4B6D-3DD0-A21F2FA018C2}"/>
          </ac:spMkLst>
        </pc:spChg>
        <pc:spChg chg="del mod">
          <ac:chgData name="Vasilisa Poliarus" userId="4d8abc0c-b1d1-4bcd-853f-16d83c71e7ec" providerId="ADAL" clId="{EABCB334-BCD9-4005-B298-1B9AE2485AA6}" dt="2022-05-20T12:39:08.658" v="6718" actId="478"/>
          <ac:spMkLst>
            <pc:docMk/>
            <pc:sldMk cId="3410148133" sldId="697"/>
            <ac:spMk id="22" creationId="{68A7D174-5176-0EC4-6772-EB782DB07C6A}"/>
          </ac:spMkLst>
        </pc:spChg>
        <pc:spChg chg="del mod">
          <ac:chgData name="Vasilisa Poliarus" userId="4d8abc0c-b1d1-4bcd-853f-16d83c71e7ec" providerId="ADAL" clId="{EABCB334-BCD9-4005-B298-1B9AE2485AA6}" dt="2022-05-20T12:39:14.397" v="6720" actId="478"/>
          <ac:spMkLst>
            <pc:docMk/>
            <pc:sldMk cId="3410148133" sldId="697"/>
            <ac:spMk id="23" creationId="{5C5FD646-D058-6DCE-88AF-E9C2483636F0}"/>
          </ac:spMkLst>
        </pc:spChg>
        <pc:spChg chg="del mod">
          <ac:chgData name="Vasilisa Poliarus" userId="4d8abc0c-b1d1-4bcd-853f-16d83c71e7ec" providerId="ADAL" clId="{EABCB334-BCD9-4005-B298-1B9AE2485AA6}" dt="2022-05-20T12:38:36.350" v="6707" actId="478"/>
          <ac:spMkLst>
            <pc:docMk/>
            <pc:sldMk cId="3410148133" sldId="697"/>
            <ac:spMk id="24" creationId="{6F7C4B3B-78C3-6ADB-A98D-13A6971BB4A9}"/>
          </ac:spMkLst>
        </pc:spChg>
        <pc:spChg chg="del mod">
          <ac:chgData name="Vasilisa Poliarus" userId="4d8abc0c-b1d1-4bcd-853f-16d83c71e7ec" providerId="ADAL" clId="{EABCB334-BCD9-4005-B298-1B9AE2485AA6}" dt="2022-05-20T12:38:41.070" v="6708" actId="478"/>
          <ac:spMkLst>
            <pc:docMk/>
            <pc:sldMk cId="3410148133" sldId="697"/>
            <ac:spMk id="27" creationId="{0CC5CF9E-9A3C-8BCD-5E0A-BE91ABCAE265}"/>
          </ac:spMkLst>
        </pc:spChg>
        <pc:spChg chg="del mod">
          <ac:chgData name="Vasilisa Poliarus" userId="4d8abc0c-b1d1-4bcd-853f-16d83c71e7ec" providerId="ADAL" clId="{EABCB334-BCD9-4005-B298-1B9AE2485AA6}" dt="2022-05-20T12:38:47.750" v="6711" actId="478"/>
          <ac:spMkLst>
            <pc:docMk/>
            <pc:sldMk cId="3410148133" sldId="697"/>
            <ac:spMk id="28" creationId="{1E37597A-2F9F-2435-02B2-4D957A0B0D82}"/>
          </ac:spMkLst>
        </pc:spChg>
        <pc:spChg chg="del mod">
          <ac:chgData name="Vasilisa Poliarus" userId="4d8abc0c-b1d1-4bcd-853f-16d83c71e7ec" providerId="ADAL" clId="{EABCB334-BCD9-4005-B298-1B9AE2485AA6}" dt="2022-05-20T12:38:51.633" v="6713" actId="478"/>
          <ac:spMkLst>
            <pc:docMk/>
            <pc:sldMk cId="3410148133" sldId="697"/>
            <ac:spMk id="29" creationId="{A7DFC1D3-B61B-46A7-C9C3-BDA774BBC0CD}"/>
          </ac:spMkLst>
        </pc:spChg>
        <pc:spChg chg="del mod">
          <ac:chgData name="Vasilisa Poliarus" userId="4d8abc0c-b1d1-4bcd-853f-16d83c71e7ec" providerId="ADAL" clId="{EABCB334-BCD9-4005-B298-1B9AE2485AA6}" dt="2022-05-20T12:44:23.658" v="6756" actId="478"/>
          <ac:spMkLst>
            <pc:docMk/>
            <pc:sldMk cId="3410148133" sldId="697"/>
            <ac:spMk id="30" creationId="{1565CED0-0A4A-E323-FBB8-6BAFDE6ABD59}"/>
          </ac:spMkLst>
        </pc:spChg>
        <pc:spChg chg="del mod">
          <ac:chgData name="Vasilisa Poliarus" userId="4d8abc0c-b1d1-4bcd-853f-16d83c71e7ec" providerId="ADAL" clId="{EABCB334-BCD9-4005-B298-1B9AE2485AA6}" dt="2022-05-20T12:44:20.829" v="6755" actId="478"/>
          <ac:spMkLst>
            <pc:docMk/>
            <pc:sldMk cId="3410148133" sldId="697"/>
            <ac:spMk id="33" creationId="{4BFBAABA-F8C8-9612-5B89-0DE720BD3380}"/>
          </ac:spMkLst>
        </pc:spChg>
        <pc:spChg chg="del mod">
          <ac:chgData name="Vasilisa Poliarus" userId="4d8abc0c-b1d1-4bcd-853f-16d83c71e7ec" providerId="ADAL" clId="{EABCB334-BCD9-4005-B298-1B9AE2485AA6}" dt="2022-05-20T12:35:17.674" v="6663" actId="478"/>
          <ac:spMkLst>
            <pc:docMk/>
            <pc:sldMk cId="3410148133" sldId="697"/>
            <ac:spMk id="34" creationId="{3C1DE328-6518-1537-B70C-7454A6597C5D}"/>
          </ac:spMkLst>
        </pc:spChg>
        <pc:spChg chg="del mod">
          <ac:chgData name="Vasilisa Poliarus" userId="4d8abc0c-b1d1-4bcd-853f-16d83c71e7ec" providerId="ADAL" clId="{EABCB334-BCD9-4005-B298-1B9AE2485AA6}" dt="2022-05-20T12:35:20.003" v="6665" actId="478"/>
          <ac:spMkLst>
            <pc:docMk/>
            <pc:sldMk cId="3410148133" sldId="697"/>
            <ac:spMk id="35" creationId="{3AFEA2AD-0F0F-149D-3DF2-82A608F6AB59}"/>
          </ac:spMkLst>
        </pc:spChg>
        <pc:spChg chg="mod">
          <ac:chgData name="Vasilisa Poliarus" userId="4d8abc0c-b1d1-4bcd-853f-16d83c71e7ec" providerId="ADAL" clId="{EABCB334-BCD9-4005-B298-1B9AE2485AA6}" dt="2022-05-20T13:52:19.146" v="6856" actId="1076"/>
          <ac:spMkLst>
            <pc:docMk/>
            <pc:sldMk cId="3410148133" sldId="697"/>
            <ac:spMk id="37" creationId="{9E0FC6A0-0A26-BDCC-BE9F-4C56499749A9}"/>
          </ac:spMkLst>
        </pc:spChg>
        <pc:spChg chg="mod">
          <ac:chgData name="Vasilisa Poliarus" userId="4d8abc0c-b1d1-4bcd-853f-16d83c71e7ec" providerId="ADAL" clId="{EABCB334-BCD9-4005-B298-1B9AE2485AA6}" dt="2022-05-20T13:51:17.074" v="6847" actId="1076"/>
          <ac:spMkLst>
            <pc:docMk/>
            <pc:sldMk cId="3410148133" sldId="697"/>
            <ac:spMk id="38" creationId="{42856BAF-0BAE-76BF-8F93-337F1708DC3E}"/>
          </ac:spMkLst>
        </pc:spChg>
        <pc:spChg chg="mod">
          <ac:chgData name="Vasilisa Poliarus" userId="4d8abc0c-b1d1-4bcd-853f-16d83c71e7ec" providerId="ADAL" clId="{EABCB334-BCD9-4005-B298-1B9AE2485AA6}" dt="2022-05-20T13:51:17.074" v="6847" actId="1076"/>
          <ac:spMkLst>
            <pc:docMk/>
            <pc:sldMk cId="3410148133" sldId="697"/>
            <ac:spMk id="39" creationId="{FB64B9FF-07CE-0773-3655-6D978CE9EE60}"/>
          </ac:spMkLst>
        </pc:spChg>
        <pc:spChg chg="mod">
          <ac:chgData name="Vasilisa Poliarus" userId="4d8abc0c-b1d1-4bcd-853f-16d83c71e7ec" providerId="ADAL" clId="{EABCB334-BCD9-4005-B298-1B9AE2485AA6}" dt="2022-05-20T13:51:17.074" v="6847" actId="1076"/>
          <ac:spMkLst>
            <pc:docMk/>
            <pc:sldMk cId="3410148133" sldId="697"/>
            <ac:spMk id="40" creationId="{6B778A38-C04B-223D-3E86-D87462886727}"/>
          </ac:spMkLst>
        </pc:spChg>
        <pc:spChg chg="mod">
          <ac:chgData name="Vasilisa Poliarus" userId="4d8abc0c-b1d1-4bcd-853f-16d83c71e7ec" providerId="ADAL" clId="{EABCB334-BCD9-4005-B298-1B9AE2485AA6}" dt="2022-05-20T13:51:17.074" v="6847" actId="1076"/>
          <ac:spMkLst>
            <pc:docMk/>
            <pc:sldMk cId="3410148133" sldId="697"/>
            <ac:spMk id="41" creationId="{72B7A66C-A197-3A1A-7698-1D692F20401D}"/>
          </ac:spMkLst>
        </pc:spChg>
        <pc:spChg chg="mod">
          <ac:chgData name="Vasilisa Poliarus" userId="4d8abc0c-b1d1-4bcd-853f-16d83c71e7ec" providerId="ADAL" clId="{EABCB334-BCD9-4005-B298-1B9AE2485AA6}" dt="2022-05-20T13:51:17.074" v="6847" actId="1076"/>
          <ac:spMkLst>
            <pc:docMk/>
            <pc:sldMk cId="3410148133" sldId="697"/>
            <ac:spMk id="42" creationId="{4CFFE62C-5D2C-35E1-7811-29B438F2F118}"/>
          </ac:spMkLst>
        </pc:spChg>
        <pc:spChg chg="mod">
          <ac:chgData name="Vasilisa Poliarus" userId="4d8abc0c-b1d1-4bcd-853f-16d83c71e7ec" providerId="ADAL" clId="{EABCB334-BCD9-4005-B298-1B9AE2485AA6}" dt="2022-05-20T13:53:56.578" v="6871" actId="1076"/>
          <ac:spMkLst>
            <pc:docMk/>
            <pc:sldMk cId="3410148133" sldId="697"/>
            <ac:spMk id="48" creationId="{206BA99F-56AB-52A1-5EC3-C83F3ABDFEF0}"/>
          </ac:spMkLst>
        </pc:spChg>
        <pc:spChg chg="add mod ord">
          <ac:chgData name="Vasilisa Poliarus" userId="4d8abc0c-b1d1-4bcd-853f-16d83c71e7ec" providerId="ADAL" clId="{EABCB334-BCD9-4005-B298-1B9AE2485AA6}" dt="2022-05-20T13:53:02.957" v="6862" actId="1076"/>
          <ac:spMkLst>
            <pc:docMk/>
            <pc:sldMk cId="3410148133" sldId="697"/>
            <ac:spMk id="49" creationId="{BD538E4E-59E7-2DF9-C088-D015B252DB1B}"/>
          </ac:spMkLst>
        </pc:spChg>
        <pc:spChg chg="add mod">
          <ac:chgData name="Vasilisa Poliarus" userId="4d8abc0c-b1d1-4bcd-853f-16d83c71e7ec" providerId="ADAL" clId="{EABCB334-BCD9-4005-B298-1B9AE2485AA6}" dt="2022-05-20T13:49:13.845" v="6833" actId="1076"/>
          <ac:spMkLst>
            <pc:docMk/>
            <pc:sldMk cId="3410148133" sldId="697"/>
            <ac:spMk id="50" creationId="{B0BF8327-CFF1-8F11-C60C-0394849457C4}"/>
          </ac:spMkLst>
        </pc:spChg>
        <pc:spChg chg="add mod">
          <ac:chgData name="Vasilisa Poliarus" userId="4d8abc0c-b1d1-4bcd-853f-16d83c71e7ec" providerId="ADAL" clId="{EABCB334-BCD9-4005-B298-1B9AE2485AA6}" dt="2022-05-20T13:51:29.930" v="6849" actId="1076"/>
          <ac:spMkLst>
            <pc:docMk/>
            <pc:sldMk cId="3410148133" sldId="697"/>
            <ac:spMk id="51" creationId="{308276AD-D6BA-1687-0F51-2DE61D3839EB}"/>
          </ac:spMkLst>
        </pc:spChg>
        <pc:spChg chg="add mod">
          <ac:chgData name="Vasilisa Poliarus" userId="4d8abc0c-b1d1-4bcd-853f-16d83c71e7ec" providerId="ADAL" clId="{EABCB334-BCD9-4005-B298-1B9AE2485AA6}" dt="2022-05-20T13:51:34.298" v="6850" actId="1076"/>
          <ac:spMkLst>
            <pc:docMk/>
            <pc:sldMk cId="3410148133" sldId="697"/>
            <ac:spMk id="52" creationId="{1B7E6739-6A57-8A22-1729-606629F23AA9}"/>
          </ac:spMkLst>
        </pc:spChg>
        <pc:spChg chg="add del mod">
          <ac:chgData name="Vasilisa Poliarus" userId="4d8abc0c-b1d1-4bcd-853f-16d83c71e7ec" providerId="ADAL" clId="{EABCB334-BCD9-4005-B298-1B9AE2485AA6}" dt="2022-05-20T12:45:17.827" v="6763" actId="478"/>
          <ac:spMkLst>
            <pc:docMk/>
            <pc:sldMk cId="3410148133" sldId="697"/>
            <ac:spMk id="59" creationId="{DF0C0D00-7740-2B32-FC0D-F7E3C35A5DF0}"/>
          </ac:spMkLst>
        </pc:spChg>
        <pc:spChg chg="add del mod">
          <ac:chgData name="Vasilisa Poliarus" userId="4d8abc0c-b1d1-4bcd-853f-16d83c71e7ec" providerId="ADAL" clId="{EABCB334-BCD9-4005-B298-1B9AE2485AA6}" dt="2022-05-20T12:45:22.789" v="6765" actId="478"/>
          <ac:spMkLst>
            <pc:docMk/>
            <pc:sldMk cId="3410148133" sldId="697"/>
            <ac:spMk id="61" creationId="{387073BA-7731-D6F0-2C19-954017ACE718}"/>
          </ac:spMkLst>
        </pc:spChg>
        <pc:spChg chg="add mod">
          <ac:chgData name="Vasilisa Poliarus" userId="4d8abc0c-b1d1-4bcd-853f-16d83c71e7ec" providerId="ADAL" clId="{EABCB334-BCD9-4005-B298-1B9AE2485AA6}" dt="2022-05-20T12:40:37.827" v="6738" actId="1076"/>
          <ac:spMkLst>
            <pc:docMk/>
            <pc:sldMk cId="3410148133" sldId="697"/>
            <ac:spMk id="67" creationId="{9C5D9092-E396-5A31-BEFF-53F569EC256C}"/>
          </ac:spMkLst>
        </pc:spChg>
        <pc:spChg chg="add del mod">
          <ac:chgData name="Vasilisa Poliarus" userId="4d8abc0c-b1d1-4bcd-853f-16d83c71e7ec" providerId="ADAL" clId="{EABCB334-BCD9-4005-B298-1B9AE2485AA6}" dt="2022-05-20T12:44:17.740" v="6754" actId="478"/>
          <ac:spMkLst>
            <pc:docMk/>
            <pc:sldMk cId="3410148133" sldId="697"/>
            <ac:spMk id="69" creationId="{70D0BCFE-2F34-0E7F-9028-6BDE912CE250}"/>
          </ac:spMkLst>
        </pc:spChg>
        <pc:spChg chg="add mod">
          <ac:chgData name="Vasilisa Poliarus" userId="4d8abc0c-b1d1-4bcd-853f-16d83c71e7ec" providerId="ADAL" clId="{EABCB334-BCD9-4005-B298-1B9AE2485AA6}" dt="2022-05-20T12:43:52.415" v="6749" actId="1076"/>
          <ac:spMkLst>
            <pc:docMk/>
            <pc:sldMk cId="3410148133" sldId="697"/>
            <ac:spMk id="76" creationId="{1B0854CB-6ECD-8954-8D37-6978FA78F64F}"/>
          </ac:spMkLst>
        </pc:spChg>
        <pc:spChg chg="add mod">
          <ac:chgData name="Vasilisa Poliarus" userId="4d8abc0c-b1d1-4bcd-853f-16d83c71e7ec" providerId="ADAL" clId="{EABCB334-BCD9-4005-B298-1B9AE2485AA6}" dt="2022-05-20T12:43:52.415" v="6749" actId="1076"/>
          <ac:spMkLst>
            <pc:docMk/>
            <pc:sldMk cId="3410148133" sldId="697"/>
            <ac:spMk id="78" creationId="{57BFFA45-6D82-259B-324A-625DAEF81DBD}"/>
          </ac:spMkLst>
        </pc:spChg>
        <pc:spChg chg="add mod">
          <ac:chgData name="Vasilisa Poliarus" userId="4d8abc0c-b1d1-4bcd-853f-16d83c71e7ec" providerId="ADAL" clId="{EABCB334-BCD9-4005-B298-1B9AE2485AA6}" dt="2022-05-20T12:43:52.415" v="6749" actId="1076"/>
          <ac:spMkLst>
            <pc:docMk/>
            <pc:sldMk cId="3410148133" sldId="697"/>
            <ac:spMk id="82" creationId="{61F4DE2A-23AF-48E0-2727-465FC068F002}"/>
          </ac:spMkLst>
        </pc:spChg>
        <pc:spChg chg="mod">
          <ac:chgData name="Vasilisa Poliarus" userId="4d8abc0c-b1d1-4bcd-853f-16d83c71e7ec" providerId="ADAL" clId="{EABCB334-BCD9-4005-B298-1B9AE2485AA6}" dt="2022-05-20T12:44:11.478" v="6751"/>
          <ac:spMkLst>
            <pc:docMk/>
            <pc:sldMk cId="3410148133" sldId="697"/>
            <ac:spMk id="86" creationId="{58CDC698-5BA6-64C8-92B9-CDFDBE46078E}"/>
          </ac:spMkLst>
        </pc:spChg>
        <pc:spChg chg="mod">
          <ac:chgData name="Vasilisa Poliarus" userId="4d8abc0c-b1d1-4bcd-853f-16d83c71e7ec" providerId="ADAL" clId="{EABCB334-BCD9-4005-B298-1B9AE2485AA6}" dt="2022-05-20T12:44:11.478" v="6751"/>
          <ac:spMkLst>
            <pc:docMk/>
            <pc:sldMk cId="3410148133" sldId="697"/>
            <ac:spMk id="87" creationId="{7BFF8465-CD0B-DCDF-61F1-DCE6BC110096}"/>
          </ac:spMkLst>
        </pc:spChg>
        <pc:spChg chg="mod">
          <ac:chgData name="Vasilisa Poliarus" userId="4d8abc0c-b1d1-4bcd-853f-16d83c71e7ec" providerId="ADAL" clId="{EABCB334-BCD9-4005-B298-1B9AE2485AA6}" dt="2022-05-20T12:44:11.478" v="6751"/>
          <ac:spMkLst>
            <pc:docMk/>
            <pc:sldMk cId="3410148133" sldId="697"/>
            <ac:spMk id="88" creationId="{68134A01-B931-DD98-52F1-47565E417570}"/>
          </ac:spMkLst>
        </pc:spChg>
        <pc:spChg chg="mod">
          <ac:chgData name="Vasilisa Poliarus" userId="4d8abc0c-b1d1-4bcd-853f-16d83c71e7ec" providerId="ADAL" clId="{EABCB334-BCD9-4005-B298-1B9AE2485AA6}" dt="2022-05-20T12:44:11.478" v="6751"/>
          <ac:spMkLst>
            <pc:docMk/>
            <pc:sldMk cId="3410148133" sldId="697"/>
            <ac:spMk id="89" creationId="{700EA3AF-4FB6-0641-AB0A-EDB843A8A71F}"/>
          </ac:spMkLst>
        </pc:spChg>
        <pc:spChg chg="mod">
          <ac:chgData name="Vasilisa Poliarus" userId="4d8abc0c-b1d1-4bcd-853f-16d83c71e7ec" providerId="ADAL" clId="{EABCB334-BCD9-4005-B298-1B9AE2485AA6}" dt="2022-05-20T12:44:16.131" v="6753"/>
          <ac:spMkLst>
            <pc:docMk/>
            <pc:sldMk cId="3410148133" sldId="697"/>
            <ac:spMk id="94" creationId="{CDCE20F3-7463-DA24-68B6-2188AF200525}"/>
          </ac:spMkLst>
        </pc:spChg>
        <pc:spChg chg="mod">
          <ac:chgData name="Vasilisa Poliarus" userId="4d8abc0c-b1d1-4bcd-853f-16d83c71e7ec" providerId="ADAL" clId="{EABCB334-BCD9-4005-B298-1B9AE2485AA6}" dt="2022-05-20T12:44:16.131" v="6753"/>
          <ac:spMkLst>
            <pc:docMk/>
            <pc:sldMk cId="3410148133" sldId="697"/>
            <ac:spMk id="95" creationId="{80EE9B2B-D038-B728-9A77-25015E545EC6}"/>
          </ac:spMkLst>
        </pc:spChg>
        <pc:spChg chg="mod">
          <ac:chgData name="Vasilisa Poliarus" userId="4d8abc0c-b1d1-4bcd-853f-16d83c71e7ec" providerId="ADAL" clId="{EABCB334-BCD9-4005-B298-1B9AE2485AA6}" dt="2022-05-20T12:44:16.131" v="6753"/>
          <ac:spMkLst>
            <pc:docMk/>
            <pc:sldMk cId="3410148133" sldId="697"/>
            <ac:spMk id="96" creationId="{CB27C1D2-BD51-B124-10AC-7CEC0A002985}"/>
          </ac:spMkLst>
        </pc:spChg>
        <pc:spChg chg="mod">
          <ac:chgData name="Vasilisa Poliarus" userId="4d8abc0c-b1d1-4bcd-853f-16d83c71e7ec" providerId="ADAL" clId="{EABCB334-BCD9-4005-B298-1B9AE2485AA6}" dt="2022-05-20T12:44:16.131" v="6753"/>
          <ac:spMkLst>
            <pc:docMk/>
            <pc:sldMk cId="3410148133" sldId="697"/>
            <ac:spMk id="97" creationId="{8D67B9B2-A0F1-5D69-751E-F03F601A3982}"/>
          </ac:spMkLst>
        </pc:spChg>
        <pc:grpChg chg="add del mod">
          <ac:chgData name="Vasilisa Poliarus" userId="4d8abc0c-b1d1-4bcd-853f-16d83c71e7ec" providerId="ADAL" clId="{EABCB334-BCD9-4005-B298-1B9AE2485AA6}" dt="2022-05-20T12:39:46.905" v="6723" actId="165"/>
          <ac:grpSpMkLst>
            <pc:docMk/>
            <pc:sldMk cId="3410148133" sldId="697"/>
            <ac:grpSpMk id="8" creationId="{8DFAD454-5654-7A8B-FDFA-BF7948B0A071}"/>
          </ac:grpSpMkLst>
        </pc:grpChg>
        <pc:grpChg chg="add del mod topLvl">
          <ac:chgData name="Vasilisa Poliarus" userId="4d8abc0c-b1d1-4bcd-853f-16d83c71e7ec" providerId="ADAL" clId="{EABCB334-BCD9-4005-B298-1B9AE2485AA6}" dt="2022-05-20T13:10:13.005" v="6805" actId="14100"/>
          <ac:grpSpMkLst>
            <pc:docMk/>
            <pc:sldMk cId="3410148133" sldId="697"/>
            <ac:grpSpMk id="9" creationId="{3EDCE971-DB3E-EEC7-F680-65B9A72A8D9A}"/>
          </ac:grpSpMkLst>
        </pc:grpChg>
        <pc:grpChg chg="del mod">
          <ac:chgData name="Vasilisa Poliarus" userId="4d8abc0c-b1d1-4bcd-853f-16d83c71e7ec" providerId="ADAL" clId="{EABCB334-BCD9-4005-B298-1B9AE2485AA6}" dt="2022-05-20T12:44:23.658" v="6756" actId="478"/>
          <ac:grpSpMkLst>
            <pc:docMk/>
            <pc:sldMk cId="3410148133" sldId="697"/>
            <ac:grpSpMk id="12" creationId="{13691277-67D0-FDCB-E74E-F2A02A12D6CF}"/>
          </ac:grpSpMkLst>
        </pc:grpChg>
        <pc:grpChg chg="del mod">
          <ac:chgData name="Vasilisa Poliarus" userId="4d8abc0c-b1d1-4bcd-853f-16d83c71e7ec" providerId="ADAL" clId="{EABCB334-BCD9-4005-B298-1B9AE2485AA6}" dt="2022-05-20T12:38:51.633" v="6713" actId="478"/>
          <ac:grpSpMkLst>
            <pc:docMk/>
            <pc:sldMk cId="3410148133" sldId="697"/>
            <ac:grpSpMk id="13" creationId="{8631F65B-C9EE-A856-6D27-960C3326D108}"/>
          </ac:grpSpMkLst>
        </pc:grpChg>
        <pc:grpChg chg="del mod">
          <ac:chgData name="Vasilisa Poliarus" userId="4d8abc0c-b1d1-4bcd-853f-16d83c71e7ec" providerId="ADAL" clId="{EABCB334-BCD9-4005-B298-1B9AE2485AA6}" dt="2022-05-20T12:39:12.332" v="6719" actId="478"/>
          <ac:grpSpMkLst>
            <pc:docMk/>
            <pc:sldMk cId="3410148133" sldId="697"/>
            <ac:grpSpMk id="14" creationId="{8509FDA0-7ABA-08B0-67AB-225CBC25F98B}"/>
          </ac:grpSpMkLst>
        </pc:grpChg>
        <pc:grpChg chg="add mod">
          <ac:chgData name="Vasilisa Poliarus" userId="4d8abc0c-b1d1-4bcd-853f-16d83c71e7ec" providerId="ADAL" clId="{EABCB334-BCD9-4005-B298-1B9AE2485AA6}" dt="2022-05-20T13:53:44.778" v="6870" actId="1076"/>
          <ac:grpSpMkLst>
            <pc:docMk/>
            <pc:sldMk cId="3410148133" sldId="697"/>
            <ac:grpSpMk id="36" creationId="{E49065FC-C5E5-2126-F2D8-A2F674B9E8C8}"/>
          </ac:grpSpMkLst>
        </pc:grpChg>
        <pc:grpChg chg="add mod">
          <ac:chgData name="Vasilisa Poliarus" userId="4d8abc0c-b1d1-4bcd-853f-16d83c71e7ec" providerId="ADAL" clId="{EABCB334-BCD9-4005-B298-1B9AE2485AA6}" dt="2022-05-20T12:43:43.893" v="6748" actId="1076"/>
          <ac:grpSpMkLst>
            <pc:docMk/>
            <pc:sldMk cId="3410148133" sldId="697"/>
            <ac:grpSpMk id="74" creationId="{93CCE259-2897-81D1-2598-D848832AE021}"/>
          </ac:grpSpMkLst>
        </pc:grpChg>
        <pc:grpChg chg="add mod">
          <ac:chgData name="Vasilisa Poliarus" userId="4d8abc0c-b1d1-4bcd-853f-16d83c71e7ec" providerId="ADAL" clId="{EABCB334-BCD9-4005-B298-1B9AE2485AA6}" dt="2022-05-20T13:09:47.631" v="6800" actId="1076"/>
          <ac:grpSpMkLst>
            <pc:docMk/>
            <pc:sldMk cId="3410148133" sldId="697"/>
            <ac:grpSpMk id="83" creationId="{1A4C52E2-6C32-5F0A-E2FC-5B2099AA1F23}"/>
          </ac:grpSpMkLst>
        </pc:grpChg>
        <pc:grpChg chg="add mod">
          <ac:chgData name="Vasilisa Poliarus" userId="4d8abc0c-b1d1-4bcd-853f-16d83c71e7ec" providerId="ADAL" clId="{EABCB334-BCD9-4005-B298-1B9AE2485AA6}" dt="2022-05-20T13:10:00.312" v="6803" actId="1076"/>
          <ac:grpSpMkLst>
            <pc:docMk/>
            <pc:sldMk cId="3410148133" sldId="697"/>
            <ac:grpSpMk id="84" creationId="{0F6B64BA-C5EF-9D0E-DE12-A115B05DEBC4}"/>
          </ac:grpSpMkLst>
        </pc:grpChg>
        <pc:grpChg chg="mod">
          <ac:chgData name="Vasilisa Poliarus" userId="4d8abc0c-b1d1-4bcd-853f-16d83c71e7ec" providerId="ADAL" clId="{EABCB334-BCD9-4005-B298-1B9AE2485AA6}" dt="2022-05-20T12:44:11.478" v="6751"/>
          <ac:grpSpMkLst>
            <pc:docMk/>
            <pc:sldMk cId="3410148133" sldId="697"/>
            <ac:grpSpMk id="85" creationId="{3901A7B3-6845-06AF-6FB2-3E69E0872332}"/>
          </ac:grpSpMkLst>
        </pc:grpChg>
        <pc:grpChg chg="add mod">
          <ac:chgData name="Vasilisa Poliarus" userId="4d8abc0c-b1d1-4bcd-853f-16d83c71e7ec" providerId="ADAL" clId="{EABCB334-BCD9-4005-B298-1B9AE2485AA6}" dt="2022-05-20T13:10:06.930" v="6804" actId="1076"/>
          <ac:grpSpMkLst>
            <pc:docMk/>
            <pc:sldMk cId="3410148133" sldId="697"/>
            <ac:grpSpMk id="92" creationId="{7063EF36-6804-9A33-B2DC-113FEB88A45A}"/>
          </ac:grpSpMkLst>
        </pc:grpChg>
        <pc:grpChg chg="mod">
          <ac:chgData name="Vasilisa Poliarus" userId="4d8abc0c-b1d1-4bcd-853f-16d83c71e7ec" providerId="ADAL" clId="{EABCB334-BCD9-4005-B298-1B9AE2485AA6}" dt="2022-05-20T12:44:16.131" v="6753"/>
          <ac:grpSpMkLst>
            <pc:docMk/>
            <pc:sldMk cId="3410148133" sldId="697"/>
            <ac:grpSpMk id="93" creationId="{FFC0FDE4-F326-190A-66B5-6D04B2CFFEAC}"/>
          </ac:grpSpMkLst>
        </pc:grpChg>
        <pc:grpChg chg="add mod">
          <ac:chgData name="Vasilisa Poliarus" userId="4d8abc0c-b1d1-4bcd-853f-16d83c71e7ec" providerId="ADAL" clId="{EABCB334-BCD9-4005-B298-1B9AE2485AA6}" dt="2022-05-20T13:46:44.936" v="6811" actId="1076"/>
          <ac:grpSpMkLst>
            <pc:docMk/>
            <pc:sldMk cId="3410148133" sldId="697"/>
            <ac:grpSpMk id="100" creationId="{24506DF8-33BD-B7A3-D012-DBAC22AB1C5A}"/>
          </ac:grpSpMkLst>
        </pc:grpChg>
        <pc:grpChg chg="add mod">
          <ac:chgData name="Vasilisa Poliarus" userId="4d8abc0c-b1d1-4bcd-853f-16d83c71e7ec" providerId="ADAL" clId="{EABCB334-BCD9-4005-B298-1B9AE2485AA6}" dt="2022-05-20T13:53:09.122" v="6863" actId="1076"/>
          <ac:grpSpMkLst>
            <pc:docMk/>
            <pc:sldMk cId="3410148133" sldId="697"/>
            <ac:grpSpMk id="101" creationId="{FC7815AF-53EB-73CE-728A-C11AD6B19F17}"/>
          </ac:grpSpMkLst>
        </pc:grpChg>
        <pc:cxnChg chg="del mod">
          <ac:chgData name="Vasilisa Poliarus" userId="4d8abc0c-b1d1-4bcd-853f-16d83c71e7ec" providerId="ADAL" clId="{EABCB334-BCD9-4005-B298-1B9AE2485AA6}" dt="2022-05-20T12:39:05.857" v="6717" actId="478"/>
          <ac:cxnSpMkLst>
            <pc:docMk/>
            <pc:sldMk cId="3410148133" sldId="697"/>
            <ac:cxnSpMk id="19" creationId="{8E9A8225-5168-B130-FA23-EA1992F1F2DD}"/>
          </ac:cxnSpMkLst>
        </pc:cxnChg>
        <pc:cxnChg chg="del mod">
          <ac:chgData name="Vasilisa Poliarus" userId="4d8abc0c-b1d1-4bcd-853f-16d83c71e7ec" providerId="ADAL" clId="{EABCB334-BCD9-4005-B298-1B9AE2485AA6}" dt="2022-05-20T12:39:12.332" v="6719" actId="478"/>
          <ac:cxnSpMkLst>
            <pc:docMk/>
            <pc:sldMk cId="3410148133" sldId="697"/>
            <ac:cxnSpMk id="20" creationId="{E21E4036-6028-5227-F6C2-706A35ED4EEE}"/>
          </ac:cxnSpMkLst>
        </pc:cxnChg>
        <pc:cxnChg chg="del mod">
          <ac:chgData name="Vasilisa Poliarus" userId="4d8abc0c-b1d1-4bcd-853f-16d83c71e7ec" providerId="ADAL" clId="{EABCB334-BCD9-4005-B298-1B9AE2485AA6}" dt="2022-05-20T12:38:42.989" v="6709" actId="478"/>
          <ac:cxnSpMkLst>
            <pc:docMk/>
            <pc:sldMk cId="3410148133" sldId="697"/>
            <ac:cxnSpMk id="25" creationId="{B274CF65-BF54-AB8D-29E8-25F51D9E4613}"/>
          </ac:cxnSpMkLst>
        </pc:cxnChg>
        <pc:cxnChg chg="del mod">
          <ac:chgData name="Vasilisa Poliarus" userId="4d8abc0c-b1d1-4bcd-853f-16d83c71e7ec" providerId="ADAL" clId="{EABCB334-BCD9-4005-B298-1B9AE2485AA6}" dt="2022-05-20T12:38:53.655" v="6714" actId="478"/>
          <ac:cxnSpMkLst>
            <pc:docMk/>
            <pc:sldMk cId="3410148133" sldId="697"/>
            <ac:cxnSpMk id="26" creationId="{96C95B9D-F078-F2FA-DC69-8AE55C747D61}"/>
          </ac:cxnSpMkLst>
        </pc:cxnChg>
        <pc:cxnChg chg="del mod">
          <ac:chgData name="Vasilisa Poliarus" userId="4d8abc0c-b1d1-4bcd-853f-16d83c71e7ec" providerId="ADAL" clId="{EABCB334-BCD9-4005-B298-1B9AE2485AA6}" dt="2022-05-20T12:45:11.567" v="6760" actId="478"/>
          <ac:cxnSpMkLst>
            <pc:docMk/>
            <pc:sldMk cId="3410148133" sldId="697"/>
            <ac:cxnSpMk id="31" creationId="{76A177C8-7732-B92F-0954-DDC52BFD9F6F}"/>
          </ac:cxnSpMkLst>
        </pc:cxnChg>
        <pc:cxnChg chg="del mod">
          <ac:chgData name="Vasilisa Poliarus" userId="4d8abc0c-b1d1-4bcd-853f-16d83c71e7ec" providerId="ADAL" clId="{EABCB334-BCD9-4005-B298-1B9AE2485AA6}" dt="2022-05-20T12:35:36.347" v="6668" actId="478"/>
          <ac:cxnSpMkLst>
            <pc:docMk/>
            <pc:sldMk cId="3410148133" sldId="697"/>
            <ac:cxnSpMk id="32" creationId="{0DF3C56E-3419-BCA5-E09B-C3AECFD2242C}"/>
          </ac:cxnSpMkLst>
        </pc:cxnChg>
        <pc:cxnChg chg="mod">
          <ac:chgData name="Vasilisa Poliarus" userId="4d8abc0c-b1d1-4bcd-853f-16d83c71e7ec" providerId="ADAL" clId="{EABCB334-BCD9-4005-B298-1B9AE2485AA6}" dt="2022-05-20T13:51:17.074" v="6847" actId="1076"/>
          <ac:cxnSpMkLst>
            <pc:docMk/>
            <pc:sldMk cId="3410148133" sldId="697"/>
            <ac:cxnSpMk id="43" creationId="{6FAC19C2-6567-97DF-0B54-8CA5598946E8}"/>
          </ac:cxnSpMkLst>
        </pc:cxnChg>
        <pc:cxnChg chg="mod">
          <ac:chgData name="Vasilisa Poliarus" userId="4d8abc0c-b1d1-4bcd-853f-16d83c71e7ec" providerId="ADAL" clId="{EABCB334-BCD9-4005-B298-1B9AE2485AA6}" dt="2022-05-20T13:51:17.074" v="6847" actId="1076"/>
          <ac:cxnSpMkLst>
            <pc:docMk/>
            <pc:sldMk cId="3410148133" sldId="697"/>
            <ac:cxnSpMk id="44" creationId="{0AF81737-CE15-1BEC-6E60-152E63404E2A}"/>
          </ac:cxnSpMkLst>
        </pc:cxnChg>
        <pc:cxnChg chg="mod">
          <ac:chgData name="Vasilisa Poliarus" userId="4d8abc0c-b1d1-4bcd-853f-16d83c71e7ec" providerId="ADAL" clId="{EABCB334-BCD9-4005-B298-1B9AE2485AA6}" dt="2022-05-20T13:51:17.074" v="6847" actId="1076"/>
          <ac:cxnSpMkLst>
            <pc:docMk/>
            <pc:sldMk cId="3410148133" sldId="697"/>
            <ac:cxnSpMk id="45" creationId="{C45FBC19-D3B6-DBCB-B43C-773B05F512A3}"/>
          </ac:cxnSpMkLst>
        </pc:cxnChg>
        <pc:cxnChg chg="mod">
          <ac:chgData name="Vasilisa Poliarus" userId="4d8abc0c-b1d1-4bcd-853f-16d83c71e7ec" providerId="ADAL" clId="{EABCB334-BCD9-4005-B298-1B9AE2485AA6}" dt="2022-05-20T13:51:17.074" v="6847" actId="1076"/>
          <ac:cxnSpMkLst>
            <pc:docMk/>
            <pc:sldMk cId="3410148133" sldId="697"/>
            <ac:cxnSpMk id="46" creationId="{D4E35C1A-684D-F148-0E38-2E9A75DFB8F7}"/>
          </ac:cxnSpMkLst>
        </pc:cxnChg>
        <pc:cxnChg chg="mod">
          <ac:chgData name="Vasilisa Poliarus" userId="4d8abc0c-b1d1-4bcd-853f-16d83c71e7ec" providerId="ADAL" clId="{EABCB334-BCD9-4005-B298-1B9AE2485AA6}" dt="2022-05-20T13:51:17.074" v="6847" actId="1076"/>
          <ac:cxnSpMkLst>
            <pc:docMk/>
            <pc:sldMk cId="3410148133" sldId="697"/>
            <ac:cxnSpMk id="47" creationId="{68418776-8253-D106-93C7-5A32CA716FE3}"/>
          </ac:cxnSpMkLst>
        </pc:cxnChg>
        <pc:cxnChg chg="add del mod">
          <ac:chgData name="Vasilisa Poliarus" userId="4d8abc0c-b1d1-4bcd-853f-16d83c71e7ec" providerId="ADAL" clId="{EABCB334-BCD9-4005-B298-1B9AE2485AA6}" dt="2022-05-20T12:37:42.499" v="6696" actId="478"/>
          <ac:cxnSpMkLst>
            <pc:docMk/>
            <pc:sldMk cId="3410148133" sldId="697"/>
            <ac:cxnSpMk id="57" creationId="{E959AEB7-AF17-B274-3A61-151E749B0591}"/>
          </ac:cxnSpMkLst>
        </pc:cxnChg>
        <pc:cxnChg chg="add del mod">
          <ac:chgData name="Vasilisa Poliarus" userId="4d8abc0c-b1d1-4bcd-853f-16d83c71e7ec" providerId="ADAL" clId="{EABCB334-BCD9-4005-B298-1B9AE2485AA6}" dt="2022-05-20T12:45:19.517" v="6764" actId="478"/>
          <ac:cxnSpMkLst>
            <pc:docMk/>
            <pc:sldMk cId="3410148133" sldId="697"/>
            <ac:cxnSpMk id="65" creationId="{A70BE890-A91A-63AB-48CA-648EE089ECA4}"/>
          </ac:cxnSpMkLst>
        </pc:cxnChg>
        <pc:cxnChg chg="add mod">
          <ac:chgData name="Vasilisa Poliarus" userId="4d8abc0c-b1d1-4bcd-853f-16d83c71e7ec" providerId="ADAL" clId="{EABCB334-BCD9-4005-B298-1B9AE2485AA6}" dt="2022-05-20T12:40:13.464" v="6732" actId="1076"/>
          <ac:cxnSpMkLst>
            <pc:docMk/>
            <pc:sldMk cId="3410148133" sldId="697"/>
            <ac:cxnSpMk id="71" creationId="{E1291CDA-EAB9-D5D6-908F-7A3F7ECC334E}"/>
          </ac:cxnSpMkLst>
        </pc:cxnChg>
        <pc:cxnChg chg="add mod">
          <ac:chgData name="Vasilisa Poliarus" userId="4d8abc0c-b1d1-4bcd-853f-16d83c71e7ec" providerId="ADAL" clId="{EABCB334-BCD9-4005-B298-1B9AE2485AA6}" dt="2022-05-20T12:40:33.069" v="6736" actId="1076"/>
          <ac:cxnSpMkLst>
            <pc:docMk/>
            <pc:sldMk cId="3410148133" sldId="697"/>
            <ac:cxnSpMk id="73" creationId="{F06B4A3A-0799-407E-6EB9-14384A3A0187}"/>
          </ac:cxnSpMkLst>
        </pc:cxnChg>
        <pc:cxnChg chg="add del mod">
          <ac:chgData name="Vasilisa Poliarus" userId="4d8abc0c-b1d1-4bcd-853f-16d83c71e7ec" providerId="ADAL" clId="{EABCB334-BCD9-4005-B298-1B9AE2485AA6}" dt="2022-05-20T12:41:09.638" v="6745" actId="22"/>
          <ac:cxnSpMkLst>
            <pc:docMk/>
            <pc:sldMk cId="3410148133" sldId="697"/>
            <ac:cxnSpMk id="80" creationId="{414B8C90-443D-9FA0-9459-6EF0FAB29E06}"/>
          </ac:cxnSpMkLst>
        </pc:cxnChg>
        <pc:cxnChg chg="mod">
          <ac:chgData name="Vasilisa Poliarus" userId="4d8abc0c-b1d1-4bcd-853f-16d83c71e7ec" providerId="ADAL" clId="{EABCB334-BCD9-4005-B298-1B9AE2485AA6}" dt="2022-05-20T12:44:11.478" v="6751"/>
          <ac:cxnSpMkLst>
            <pc:docMk/>
            <pc:sldMk cId="3410148133" sldId="697"/>
            <ac:cxnSpMk id="90" creationId="{E5CDA2BA-F184-A6F1-B2AA-BCC275D41625}"/>
          </ac:cxnSpMkLst>
        </pc:cxnChg>
        <pc:cxnChg chg="mod">
          <ac:chgData name="Vasilisa Poliarus" userId="4d8abc0c-b1d1-4bcd-853f-16d83c71e7ec" providerId="ADAL" clId="{EABCB334-BCD9-4005-B298-1B9AE2485AA6}" dt="2022-05-20T12:44:11.478" v="6751"/>
          <ac:cxnSpMkLst>
            <pc:docMk/>
            <pc:sldMk cId="3410148133" sldId="697"/>
            <ac:cxnSpMk id="91" creationId="{0DF566D0-515C-3DF1-C4A4-A8B0113CED96}"/>
          </ac:cxnSpMkLst>
        </pc:cxnChg>
        <pc:cxnChg chg="mod">
          <ac:chgData name="Vasilisa Poliarus" userId="4d8abc0c-b1d1-4bcd-853f-16d83c71e7ec" providerId="ADAL" clId="{EABCB334-BCD9-4005-B298-1B9AE2485AA6}" dt="2022-05-20T12:44:16.131" v="6753"/>
          <ac:cxnSpMkLst>
            <pc:docMk/>
            <pc:sldMk cId="3410148133" sldId="697"/>
            <ac:cxnSpMk id="98" creationId="{B072D9C4-9886-CA5B-DDC3-8B593672CC3D}"/>
          </ac:cxnSpMkLst>
        </pc:cxnChg>
        <pc:cxnChg chg="mod">
          <ac:chgData name="Vasilisa Poliarus" userId="4d8abc0c-b1d1-4bcd-853f-16d83c71e7ec" providerId="ADAL" clId="{EABCB334-BCD9-4005-B298-1B9AE2485AA6}" dt="2022-05-20T12:44:16.131" v="6753"/>
          <ac:cxnSpMkLst>
            <pc:docMk/>
            <pc:sldMk cId="3410148133" sldId="697"/>
            <ac:cxnSpMk id="99" creationId="{D2DCE345-01AB-B484-F14C-45634640F560}"/>
          </ac:cxnSpMkLst>
        </pc:cxnChg>
      </pc:sldChg>
      <pc:sldChg chg="addSp delSp modSp add mod modNotesTx">
        <pc:chgData name="Vasilisa Poliarus" userId="4d8abc0c-b1d1-4bcd-853f-16d83c71e7ec" providerId="ADAL" clId="{EABCB334-BCD9-4005-B298-1B9AE2485AA6}" dt="2022-05-20T14:05:26.067" v="6990" actId="20577"/>
        <pc:sldMkLst>
          <pc:docMk/>
          <pc:sldMk cId="2540568632" sldId="698"/>
        </pc:sldMkLst>
        <pc:spChg chg="del">
          <ac:chgData name="Vasilisa Poliarus" userId="4d8abc0c-b1d1-4bcd-853f-16d83c71e7ec" providerId="ADAL" clId="{EABCB334-BCD9-4005-B298-1B9AE2485AA6}" dt="2022-05-12T22:04:47.102" v="3490" actId="478"/>
          <ac:spMkLst>
            <pc:docMk/>
            <pc:sldMk cId="2540568632" sldId="698"/>
            <ac:spMk id="2" creationId="{235DB86E-4191-9DD7-EEAB-8323F1CD1930}"/>
          </ac:spMkLst>
        </pc:spChg>
        <pc:spChg chg="mod">
          <ac:chgData name="Vasilisa Poliarus" userId="4d8abc0c-b1d1-4bcd-853f-16d83c71e7ec" providerId="ADAL" clId="{EABCB334-BCD9-4005-B298-1B9AE2485AA6}" dt="2022-05-20T14:05:26.067" v="6990" actId="20577"/>
          <ac:spMkLst>
            <pc:docMk/>
            <pc:sldMk cId="2540568632" sldId="698"/>
            <ac:spMk id="3" creationId="{C08330A3-CE0A-1466-0389-3198C39883BC}"/>
          </ac:spMkLst>
        </pc:spChg>
        <pc:spChg chg="add mod">
          <ac:chgData name="Vasilisa Poliarus" userId="4d8abc0c-b1d1-4bcd-853f-16d83c71e7ec" providerId="ADAL" clId="{EABCB334-BCD9-4005-B298-1B9AE2485AA6}" dt="2022-05-20T11:14:23.643" v="6468" actId="20577"/>
          <ac:spMkLst>
            <pc:docMk/>
            <pc:sldMk cId="2540568632" sldId="698"/>
            <ac:spMk id="5" creationId="{C445C825-F928-7F42-6C68-CB71A5C4DDB4}"/>
          </ac:spMkLst>
        </pc:spChg>
        <pc:spChg chg="add del">
          <ac:chgData name="Vasilisa Poliarus" userId="4d8abc0c-b1d1-4bcd-853f-16d83c71e7ec" providerId="ADAL" clId="{EABCB334-BCD9-4005-B298-1B9AE2485AA6}" dt="2022-05-12T22:06:16.099" v="3496" actId="22"/>
          <ac:spMkLst>
            <pc:docMk/>
            <pc:sldMk cId="2540568632" sldId="698"/>
            <ac:spMk id="9" creationId="{B49C3565-CA93-C624-2096-C1E6C60A5709}"/>
          </ac:spMkLst>
        </pc:spChg>
        <pc:spChg chg="add mod">
          <ac:chgData name="Vasilisa Poliarus" userId="4d8abc0c-b1d1-4bcd-853f-16d83c71e7ec" providerId="ADAL" clId="{EABCB334-BCD9-4005-B298-1B9AE2485AA6}" dt="2022-05-12T22:11:18.020" v="3620" actId="1076"/>
          <ac:spMkLst>
            <pc:docMk/>
            <pc:sldMk cId="2540568632" sldId="698"/>
            <ac:spMk id="10" creationId="{606FA5C2-D4D3-80B8-C291-325F0B34C3C3}"/>
          </ac:spMkLst>
        </pc:spChg>
        <pc:spChg chg="add mod">
          <ac:chgData name="Vasilisa Poliarus" userId="4d8abc0c-b1d1-4bcd-853f-16d83c71e7ec" providerId="ADAL" clId="{EABCB334-BCD9-4005-B298-1B9AE2485AA6}" dt="2022-05-12T22:12:01.950" v="3624" actId="1076"/>
          <ac:spMkLst>
            <pc:docMk/>
            <pc:sldMk cId="2540568632" sldId="698"/>
            <ac:spMk id="12" creationId="{5DBA6742-4B76-0CCF-0380-7FB20117B896}"/>
          </ac:spMkLst>
        </pc:spChg>
        <pc:spChg chg="add mod">
          <ac:chgData name="Vasilisa Poliarus" userId="4d8abc0c-b1d1-4bcd-853f-16d83c71e7ec" providerId="ADAL" clId="{EABCB334-BCD9-4005-B298-1B9AE2485AA6}" dt="2022-05-12T22:11:22.216" v="3621" actId="1076"/>
          <ac:spMkLst>
            <pc:docMk/>
            <pc:sldMk cId="2540568632" sldId="698"/>
            <ac:spMk id="13" creationId="{2900A117-6E1A-59B6-BD73-BC2AB663DB1E}"/>
          </ac:spMkLst>
        </pc:spChg>
        <pc:spChg chg="add mod">
          <ac:chgData name="Vasilisa Poliarus" userId="4d8abc0c-b1d1-4bcd-853f-16d83c71e7ec" providerId="ADAL" clId="{EABCB334-BCD9-4005-B298-1B9AE2485AA6}" dt="2022-05-12T22:11:31.515" v="3622" actId="1076"/>
          <ac:spMkLst>
            <pc:docMk/>
            <pc:sldMk cId="2540568632" sldId="698"/>
            <ac:spMk id="14" creationId="{289633F8-6453-674F-1EA2-39B34FE58C49}"/>
          </ac:spMkLst>
        </pc:spChg>
        <pc:spChg chg="add mod">
          <ac:chgData name="Vasilisa Poliarus" userId="4d8abc0c-b1d1-4bcd-853f-16d83c71e7ec" providerId="ADAL" clId="{EABCB334-BCD9-4005-B298-1B9AE2485AA6}" dt="2022-05-12T22:11:48.078" v="3623" actId="1076"/>
          <ac:spMkLst>
            <pc:docMk/>
            <pc:sldMk cId="2540568632" sldId="698"/>
            <ac:spMk id="16" creationId="{1FFE108B-964E-E939-38C4-B72A2EC950A5}"/>
          </ac:spMkLst>
        </pc:spChg>
        <pc:spChg chg="add mod">
          <ac:chgData name="Vasilisa Poliarus" userId="4d8abc0c-b1d1-4bcd-853f-16d83c71e7ec" providerId="ADAL" clId="{EABCB334-BCD9-4005-B298-1B9AE2485AA6}" dt="2022-05-12T22:12:44.483" v="3646" actId="1076"/>
          <ac:spMkLst>
            <pc:docMk/>
            <pc:sldMk cId="2540568632" sldId="698"/>
            <ac:spMk id="17" creationId="{16FBBA11-15BF-D573-3158-8E516B04DD86}"/>
          </ac:spMkLst>
        </pc:spChg>
      </pc:sldChg>
      <pc:sldChg chg="addSp delSp modSp add mod addCm delCm modNotesTx">
        <pc:chgData name="Vasilisa Poliarus" userId="4d8abc0c-b1d1-4bcd-853f-16d83c71e7ec" providerId="ADAL" clId="{EABCB334-BCD9-4005-B298-1B9AE2485AA6}" dt="2022-05-20T14:05:30.799" v="6993" actId="20577"/>
        <pc:sldMkLst>
          <pc:docMk/>
          <pc:sldMk cId="956148433" sldId="699"/>
        </pc:sldMkLst>
        <pc:spChg chg="del">
          <ac:chgData name="Vasilisa Poliarus" userId="4d8abc0c-b1d1-4bcd-853f-16d83c71e7ec" providerId="ADAL" clId="{EABCB334-BCD9-4005-B298-1B9AE2485AA6}" dt="2022-05-13T16:07:07.912" v="5184" actId="478"/>
          <ac:spMkLst>
            <pc:docMk/>
            <pc:sldMk cId="956148433" sldId="699"/>
            <ac:spMk id="2" creationId="{235DB86E-4191-9DD7-EEAB-8323F1CD1930}"/>
          </ac:spMkLst>
        </pc:spChg>
        <pc:spChg chg="mod">
          <ac:chgData name="Vasilisa Poliarus" userId="4d8abc0c-b1d1-4bcd-853f-16d83c71e7ec" providerId="ADAL" clId="{EABCB334-BCD9-4005-B298-1B9AE2485AA6}" dt="2022-05-20T14:05:30.799" v="6993" actId="20577"/>
          <ac:spMkLst>
            <pc:docMk/>
            <pc:sldMk cId="956148433" sldId="699"/>
            <ac:spMk id="3" creationId="{C08330A3-CE0A-1466-0389-3198C39883BC}"/>
          </ac:spMkLst>
        </pc:spChg>
        <pc:spChg chg="add mod">
          <ac:chgData name="Vasilisa Poliarus" userId="4d8abc0c-b1d1-4bcd-853f-16d83c71e7ec" providerId="ADAL" clId="{EABCB334-BCD9-4005-B298-1B9AE2485AA6}" dt="2022-05-13T17:18:27.450" v="5998" actId="1076"/>
          <ac:spMkLst>
            <pc:docMk/>
            <pc:sldMk cId="956148433" sldId="699"/>
            <ac:spMk id="5" creationId="{CAE5D873-1EDC-71D1-59D1-D8C5A702E082}"/>
          </ac:spMkLst>
        </pc:spChg>
        <pc:spChg chg="add del mod">
          <ac:chgData name="Vasilisa Poliarus" userId="4d8abc0c-b1d1-4bcd-853f-16d83c71e7ec" providerId="ADAL" clId="{EABCB334-BCD9-4005-B298-1B9AE2485AA6}" dt="2022-05-13T16:47:55.573" v="5562" actId="478"/>
          <ac:spMkLst>
            <pc:docMk/>
            <pc:sldMk cId="956148433" sldId="699"/>
            <ac:spMk id="8" creationId="{411658DF-9ADD-8CCE-5B59-D9E637B1707E}"/>
          </ac:spMkLst>
        </pc:spChg>
        <pc:spChg chg="add mod">
          <ac:chgData name="Vasilisa Poliarus" userId="4d8abc0c-b1d1-4bcd-853f-16d83c71e7ec" providerId="ADAL" clId="{EABCB334-BCD9-4005-B298-1B9AE2485AA6}" dt="2022-05-20T11:12:02.071" v="6448" actId="1076"/>
          <ac:spMkLst>
            <pc:docMk/>
            <pc:sldMk cId="956148433" sldId="699"/>
            <ac:spMk id="10" creationId="{B5E3F0D7-F66C-4121-50C8-1E67EB38502D}"/>
          </ac:spMkLst>
        </pc:spChg>
        <pc:spChg chg="add del mod">
          <ac:chgData name="Vasilisa Poliarus" userId="4d8abc0c-b1d1-4bcd-853f-16d83c71e7ec" providerId="ADAL" clId="{EABCB334-BCD9-4005-B298-1B9AE2485AA6}" dt="2022-05-13T16:47:56.775" v="5563" actId="478"/>
          <ac:spMkLst>
            <pc:docMk/>
            <pc:sldMk cId="956148433" sldId="699"/>
            <ac:spMk id="12" creationId="{BB28F7AD-7FAA-094A-7945-C8BAAD1E5EAE}"/>
          </ac:spMkLst>
        </pc:spChg>
        <pc:spChg chg="add del mod">
          <ac:chgData name="Vasilisa Poliarus" userId="4d8abc0c-b1d1-4bcd-853f-16d83c71e7ec" providerId="ADAL" clId="{EABCB334-BCD9-4005-B298-1B9AE2485AA6}" dt="2022-05-13T16:32:34.110" v="5372" actId="478"/>
          <ac:spMkLst>
            <pc:docMk/>
            <pc:sldMk cId="956148433" sldId="699"/>
            <ac:spMk id="14" creationId="{08387F86-D69D-06F9-9C15-0DA1E5CFDAD0}"/>
          </ac:spMkLst>
        </pc:spChg>
        <pc:spChg chg="add mod">
          <ac:chgData name="Vasilisa Poliarus" userId="4d8abc0c-b1d1-4bcd-853f-16d83c71e7ec" providerId="ADAL" clId="{EABCB334-BCD9-4005-B298-1B9AE2485AA6}" dt="2022-05-20T11:12:02.071" v="6448" actId="1076"/>
          <ac:spMkLst>
            <pc:docMk/>
            <pc:sldMk cId="956148433" sldId="699"/>
            <ac:spMk id="16" creationId="{AFB52775-C786-5C84-F71A-868279B5E64F}"/>
          </ac:spMkLst>
        </pc:spChg>
        <pc:spChg chg="add mod">
          <ac:chgData name="Vasilisa Poliarus" userId="4d8abc0c-b1d1-4bcd-853f-16d83c71e7ec" providerId="ADAL" clId="{EABCB334-BCD9-4005-B298-1B9AE2485AA6}" dt="2022-05-20T11:12:28.152" v="6452" actId="1076"/>
          <ac:spMkLst>
            <pc:docMk/>
            <pc:sldMk cId="956148433" sldId="699"/>
            <ac:spMk id="18" creationId="{1107332F-0119-21E7-492E-A558BE5DAA93}"/>
          </ac:spMkLst>
        </pc:spChg>
        <pc:spChg chg="add del mod">
          <ac:chgData name="Vasilisa Poliarus" userId="4d8abc0c-b1d1-4bcd-853f-16d83c71e7ec" providerId="ADAL" clId="{EABCB334-BCD9-4005-B298-1B9AE2485AA6}" dt="2022-05-13T16:32:46.284" v="5377" actId="478"/>
          <ac:spMkLst>
            <pc:docMk/>
            <pc:sldMk cId="956148433" sldId="699"/>
            <ac:spMk id="20" creationId="{DA2D6E98-B3DC-25FF-1ADB-3002E0522ABD}"/>
          </ac:spMkLst>
        </pc:spChg>
        <pc:spChg chg="add del mod">
          <ac:chgData name="Vasilisa Poliarus" userId="4d8abc0c-b1d1-4bcd-853f-16d83c71e7ec" providerId="ADAL" clId="{EABCB334-BCD9-4005-B298-1B9AE2485AA6}" dt="2022-05-13T16:32:48.773" v="5378" actId="478"/>
          <ac:spMkLst>
            <pc:docMk/>
            <pc:sldMk cId="956148433" sldId="699"/>
            <ac:spMk id="22" creationId="{45280B1C-DACE-7902-19B6-EC04FC1DD7C9}"/>
          </ac:spMkLst>
        </pc:spChg>
        <pc:spChg chg="add del mod">
          <ac:chgData name="Vasilisa Poliarus" userId="4d8abc0c-b1d1-4bcd-853f-16d83c71e7ec" providerId="ADAL" clId="{EABCB334-BCD9-4005-B298-1B9AE2485AA6}" dt="2022-05-13T17:09:24.132" v="5720" actId="478"/>
          <ac:spMkLst>
            <pc:docMk/>
            <pc:sldMk cId="956148433" sldId="699"/>
            <ac:spMk id="24" creationId="{087C6203-BB01-8A95-CA02-23E89E05F5B3}"/>
          </ac:spMkLst>
        </pc:spChg>
        <pc:spChg chg="add del mod">
          <ac:chgData name="Vasilisa Poliarus" userId="4d8abc0c-b1d1-4bcd-853f-16d83c71e7ec" providerId="ADAL" clId="{EABCB334-BCD9-4005-B298-1B9AE2485AA6}" dt="2022-05-13T16:47:57.835" v="5564" actId="478"/>
          <ac:spMkLst>
            <pc:docMk/>
            <pc:sldMk cId="956148433" sldId="699"/>
            <ac:spMk id="26" creationId="{FCDAF305-0F7F-870F-E437-67635B840BDD}"/>
          </ac:spMkLst>
        </pc:spChg>
        <pc:spChg chg="add del mod">
          <ac:chgData name="Vasilisa Poliarus" userId="4d8abc0c-b1d1-4bcd-853f-16d83c71e7ec" providerId="ADAL" clId="{EABCB334-BCD9-4005-B298-1B9AE2485AA6}" dt="2022-05-13T16:39:00.056" v="5437" actId="478"/>
          <ac:spMkLst>
            <pc:docMk/>
            <pc:sldMk cId="956148433" sldId="699"/>
            <ac:spMk id="28" creationId="{9BAD0D9C-A500-C50B-B720-58D0F322E1C2}"/>
          </ac:spMkLst>
        </pc:spChg>
        <pc:spChg chg="add del mod">
          <ac:chgData name="Vasilisa Poliarus" userId="4d8abc0c-b1d1-4bcd-853f-16d83c71e7ec" providerId="ADAL" clId="{EABCB334-BCD9-4005-B298-1B9AE2485AA6}" dt="2022-05-13T16:47:58.715" v="5565" actId="478"/>
          <ac:spMkLst>
            <pc:docMk/>
            <pc:sldMk cId="956148433" sldId="699"/>
            <ac:spMk id="30" creationId="{D50CBF46-DD62-384B-0366-CA3E866213B6}"/>
          </ac:spMkLst>
        </pc:spChg>
        <pc:spChg chg="add del mod">
          <ac:chgData name="Vasilisa Poliarus" userId="4d8abc0c-b1d1-4bcd-853f-16d83c71e7ec" providerId="ADAL" clId="{EABCB334-BCD9-4005-B298-1B9AE2485AA6}" dt="2022-05-13T16:39:00.056" v="5437" actId="478"/>
          <ac:spMkLst>
            <pc:docMk/>
            <pc:sldMk cId="956148433" sldId="699"/>
            <ac:spMk id="32" creationId="{5B7E2361-6CA7-5A8C-337A-C2CE63A73B66}"/>
          </ac:spMkLst>
        </pc:spChg>
        <pc:spChg chg="add del mod">
          <ac:chgData name="Vasilisa Poliarus" userId="4d8abc0c-b1d1-4bcd-853f-16d83c71e7ec" providerId="ADAL" clId="{EABCB334-BCD9-4005-B298-1B9AE2485AA6}" dt="2022-05-13T16:39:00.056" v="5437" actId="478"/>
          <ac:spMkLst>
            <pc:docMk/>
            <pc:sldMk cId="956148433" sldId="699"/>
            <ac:spMk id="34" creationId="{5091EC80-5638-A14A-82E6-BE8589310DD7}"/>
          </ac:spMkLst>
        </pc:spChg>
        <pc:spChg chg="add mod">
          <ac:chgData name="Vasilisa Poliarus" userId="4d8abc0c-b1d1-4bcd-853f-16d83c71e7ec" providerId="ADAL" clId="{EABCB334-BCD9-4005-B298-1B9AE2485AA6}" dt="2022-05-13T17:18:27.450" v="5998" actId="1076"/>
          <ac:spMkLst>
            <pc:docMk/>
            <pc:sldMk cId="956148433" sldId="699"/>
            <ac:spMk id="35" creationId="{27D932E4-FFC1-16A5-7B49-8C629BAF7493}"/>
          </ac:spMkLst>
        </pc:spChg>
        <pc:spChg chg="add mod">
          <ac:chgData name="Vasilisa Poliarus" userId="4d8abc0c-b1d1-4bcd-853f-16d83c71e7ec" providerId="ADAL" clId="{EABCB334-BCD9-4005-B298-1B9AE2485AA6}" dt="2022-05-20T11:10:44.774" v="6441" actId="1076"/>
          <ac:spMkLst>
            <pc:docMk/>
            <pc:sldMk cId="956148433" sldId="699"/>
            <ac:spMk id="37" creationId="{7C407E20-613A-0529-5657-9C5B0F1CBE69}"/>
          </ac:spMkLst>
        </pc:spChg>
        <pc:spChg chg="add mod">
          <ac:chgData name="Vasilisa Poliarus" userId="4d8abc0c-b1d1-4bcd-853f-16d83c71e7ec" providerId="ADAL" clId="{EABCB334-BCD9-4005-B298-1B9AE2485AA6}" dt="2022-05-20T11:12:33.748" v="6453" actId="1076"/>
          <ac:spMkLst>
            <pc:docMk/>
            <pc:sldMk cId="956148433" sldId="699"/>
            <ac:spMk id="39" creationId="{2731D9FC-037F-BB9B-BBEA-670958D4906E}"/>
          </ac:spMkLst>
        </pc:spChg>
        <pc:spChg chg="add del mod">
          <ac:chgData name="Vasilisa Poliarus" userId="4d8abc0c-b1d1-4bcd-853f-16d83c71e7ec" providerId="ADAL" clId="{EABCB334-BCD9-4005-B298-1B9AE2485AA6}" dt="2022-05-13T17:09:27.673" v="5721" actId="478"/>
          <ac:spMkLst>
            <pc:docMk/>
            <pc:sldMk cId="956148433" sldId="699"/>
            <ac:spMk id="41" creationId="{ADE36BE5-3AC3-B424-80BE-6C8DEB9D775B}"/>
          </ac:spMkLst>
        </pc:spChg>
        <pc:spChg chg="add del mod">
          <ac:chgData name="Vasilisa Poliarus" userId="4d8abc0c-b1d1-4bcd-853f-16d83c71e7ec" providerId="ADAL" clId="{EABCB334-BCD9-4005-B298-1B9AE2485AA6}" dt="2022-05-13T17:09:24.132" v="5720" actId="478"/>
          <ac:spMkLst>
            <pc:docMk/>
            <pc:sldMk cId="956148433" sldId="699"/>
            <ac:spMk id="43" creationId="{1EED29D1-A18A-9D93-41C4-31116148B0DE}"/>
          </ac:spMkLst>
        </pc:spChg>
        <pc:spChg chg="add del mod">
          <ac:chgData name="Vasilisa Poliarus" userId="4d8abc0c-b1d1-4bcd-853f-16d83c71e7ec" providerId="ADAL" clId="{EABCB334-BCD9-4005-B298-1B9AE2485AA6}" dt="2022-05-13T17:09:24.132" v="5720" actId="478"/>
          <ac:spMkLst>
            <pc:docMk/>
            <pc:sldMk cId="956148433" sldId="699"/>
            <ac:spMk id="45" creationId="{29C1C577-057C-061A-0685-6D35DB11E95A}"/>
          </ac:spMkLst>
        </pc:spChg>
        <pc:spChg chg="add del mod">
          <ac:chgData name="Vasilisa Poliarus" userId="4d8abc0c-b1d1-4bcd-853f-16d83c71e7ec" providerId="ADAL" clId="{EABCB334-BCD9-4005-B298-1B9AE2485AA6}" dt="2022-05-13T17:09:24.132" v="5720" actId="478"/>
          <ac:spMkLst>
            <pc:docMk/>
            <pc:sldMk cId="956148433" sldId="699"/>
            <ac:spMk id="47" creationId="{B9C44AF1-18C4-0C29-7CB9-A5164B5929C9}"/>
          </ac:spMkLst>
        </pc:spChg>
        <pc:spChg chg="add mod">
          <ac:chgData name="Vasilisa Poliarus" userId="4d8abc0c-b1d1-4bcd-853f-16d83c71e7ec" providerId="ADAL" clId="{EABCB334-BCD9-4005-B298-1B9AE2485AA6}" dt="2022-05-20T11:12:48.436" v="6455" actId="1076"/>
          <ac:spMkLst>
            <pc:docMk/>
            <pc:sldMk cId="956148433" sldId="699"/>
            <ac:spMk id="49" creationId="{0EEC7A6F-1058-B9F9-BE46-9CDE3F0A992D}"/>
          </ac:spMkLst>
        </pc:spChg>
        <pc:spChg chg="add mod">
          <ac:chgData name="Vasilisa Poliarus" userId="4d8abc0c-b1d1-4bcd-853f-16d83c71e7ec" providerId="ADAL" clId="{EABCB334-BCD9-4005-B298-1B9AE2485AA6}" dt="2022-05-20T11:12:41.898" v="6454" actId="1076"/>
          <ac:spMkLst>
            <pc:docMk/>
            <pc:sldMk cId="956148433" sldId="699"/>
            <ac:spMk id="51" creationId="{C6F18C84-04D6-6A82-574A-ACB4BC759237}"/>
          </ac:spMkLst>
        </pc:spChg>
        <pc:spChg chg="add del mod">
          <ac:chgData name="Vasilisa Poliarus" userId="4d8abc0c-b1d1-4bcd-853f-16d83c71e7ec" providerId="ADAL" clId="{EABCB334-BCD9-4005-B298-1B9AE2485AA6}" dt="2022-05-13T17:09:24.132" v="5720" actId="478"/>
          <ac:spMkLst>
            <pc:docMk/>
            <pc:sldMk cId="956148433" sldId="699"/>
            <ac:spMk id="53" creationId="{CD65DEF6-0DB6-C9F2-06CE-7184FFE3AA12}"/>
          </ac:spMkLst>
        </pc:spChg>
        <pc:spChg chg="add del mod">
          <ac:chgData name="Vasilisa Poliarus" userId="4d8abc0c-b1d1-4bcd-853f-16d83c71e7ec" providerId="ADAL" clId="{EABCB334-BCD9-4005-B298-1B9AE2485AA6}" dt="2022-05-13T17:09:24.132" v="5720" actId="478"/>
          <ac:spMkLst>
            <pc:docMk/>
            <pc:sldMk cId="956148433" sldId="699"/>
            <ac:spMk id="55" creationId="{9D857C89-F6B3-7581-6749-6108C8AE13CE}"/>
          </ac:spMkLst>
        </pc:spChg>
        <pc:spChg chg="add del mod">
          <ac:chgData name="Vasilisa Poliarus" userId="4d8abc0c-b1d1-4bcd-853f-16d83c71e7ec" providerId="ADAL" clId="{EABCB334-BCD9-4005-B298-1B9AE2485AA6}" dt="2022-05-13T17:09:24.132" v="5720" actId="478"/>
          <ac:spMkLst>
            <pc:docMk/>
            <pc:sldMk cId="956148433" sldId="699"/>
            <ac:spMk id="57" creationId="{BED7AC59-4264-1F93-9686-9FAE249CF53C}"/>
          </ac:spMkLst>
        </pc:spChg>
        <pc:spChg chg="add mod">
          <ac:chgData name="Vasilisa Poliarus" userId="4d8abc0c-b1d1-4bcd-853f-16d83c71e7ec" providerId="ADAL" clId="{EABCB334-BCD9-4005-B298-1B9AE2485AA6}" dt="2022-05-20T11:13:09.499" v="6457" actId="1076"/>
          <ac:spMkLst>
            <pc:docMk/>
            <pc:sldMk cId="956148433" sldId="699"/>
            <ac:spMk id="115" creationId="{1C4DFD03-1A72-B224-54C6-6372B3BE2071}"/>
          </ac:spMkLst>
        </pc:spChg>
        <pc:spChg chg="add mod">
          <ac:chgData name="Vasilisa Poliarus" userId="4d8abc0c-b1d1-4bcd-853f-16d83c71e7ec" providerId="ADAL" clId="{EABCB334-BCD9-4005-B298-1B9AE2485AA6}" dt="2022-05-20T11:13:20.894" v="6458" actId="1076"/>
          <ac:spMkLst>
            <pc:docMk/>
            <pc:sldMk cId="956148433" sldId="699"/>
            <ac:spMk id="117" creationId="{54A2DD03-0F46-92F8-6E53-B1B289F738CF}"/>
          </ac:spMkLst>
        </pc:spChg>
        <pc:spChg chg="add mod">
          <ac:chgData name="Vasilisa Poliarus" userId="4d8abc0c-b1d1-4bcd-853f-16d83c71e7ec" providerId="ADAL" clId="{EABCB334-BCD9-4005-B298-1B9AE2485AA6}" dt="2022-05-20T11:12:02.071" v="6448" actId="1076"/>
          <ac:spMkLst>
            <pc:docMk/>
            <pc:sldMk cId="956148433" sldId="699"/>
            <ac:spMk id="119" creationId="{578A68FD-11E8-02FC-60B6-3FEDE335B3B2}"/>
          </ac:spMkLst>
        </pc:spChg>
        <pc:spChg chg="add del mod">
          <ac:chgData name="Vasilisa Poliarus" userId="4d8abc0c-b1d1-4bcd-853f-16d83c71e7ec" providerId="ADAL" clId="{EABCB334-BCD9-4005-B298-1B9AE2485AA6}" dt="2022-05-13T16:49:33.823" v="5601" actId="478"/>
          <ac:spMkLst>
            <pc:docMk/>
            <pc:sldMk cId="956148433" sldId="699"/>
            <ac:spMk id="121" creationId="{53B2AC42-6849-2658-AE34-509FC9DAC068}"/>
          </ac:spMkLst>
        </pc:spChg>
        <pc:spChg chg="add del mod">
          <ac:chgData name="Vasilisa Poliarus" userId="4d8abc0c-b1d1-4bcd-853f-16d83c71e7ec" providerId="ADAL" clId="{EABCB334-BCD9-4005-B298-1B9AE2485AA6}" dt="2022-05-13T16:49:39.884" v="5606" actId="478"/>
          <ac:spMkLst>
            <pc:docMk/>
            <pc:sldMk cId="956148433" sldId="699"/>
            <ac:spMk id="123" creationId="{3C4FA7D3-A622-91BA-3C97-8DF2A9610B1D}"/>
          </ac:spMkLst>
        </pc:spChg>
        <pc:spChg chg="add del">
          <ac:chgData name="Vasilisa Poliarus" userId="4d8abc0c-b1d1-4bcd-853f-16d83c71e7ec" providerId="ADAL" clId="{EABCB334-BCD9-4005-B298-1B9AE2485AA6}" dt="2022-05-13T16:48:26.513" v="5587" actId="478"/>
          <ac:spMkLst>
            <pc:docMk/>
            <pc:sldMk cId="956148433" sldId="699"/>
            <ac:spMk id="125" creationId="{B71B597D-763B-B400-3E39-934F079F698B}"/>
          </ac:spMkLst>
        </pc:spChg>
        <pc:spChg chg="add del mod">
          <ac:chgData name="Vasilisa Poliarus" userId="4d8abc0c-b1d1-4bcd-853f-16d83c71e7ec" providerId="ADAL" clId="{EABCB334-BCD9-4005-B298-1B9AE2485AA6}" dt="2022-05-13T16:49:44.663" v="5609" actId="478"/>
          <ac:spMkLst>
            <pc:docMk/>
            <pc:sldMk cId="956148433" sldId="699"/>
            <ac:spMk id="127" creationId="{47F1FD92-0835-4281-7FE3-389BEE2E221D}"/>
          </ac:spMkLst>
        </pc:spChg>
        <pc:spChg chg="add mod">
          <ac:chgData name="Vasilisa Poliarus" userId="4d8abc0c-b1d1-4bcd-853f-16d83c71e7ec" providerId="ADAL" clId="{EABCB334-BCD9-4005-B298-1B9AE2485AA6}" dt="2022-05-20T11:12:18.346" v="6451" actId="1076"/>
          <ac:spMkLst>
            <pc:docMk/>
            <pc:sldMk cId="956148433" sldId="699"/>
            <ac:spMk id="137" creationId="{32208A5F-7759-CE2B-109C-70A5AA6D466E}"/>
          </ac:spMkLst>
        </pc:spChg>
        <pc:spChg chg="add del mod">
          <ac:chgData name="Vasilisa Poliarus" userId="4d8abc0c-b1d1-4bcd-853f-16d83c71e7ec" providerId="ADAL" clId="{EABCB334-BCD9-4005-B298-1B9AE2485AA6}" dt="2022-05-13T17:09:24.132" v="5720" actId="478"/>
          <ac:spMkLst>
            <pc:docMk/>
            <pc:sldMk cId="956148433" sldId="699"/>
            <ac:spMk id="139" creationId="{353113A9-6D8B-9908-3AFB-DDCB902F4976}"/>
          </ac:spMkLst>
        </pc:spChg>
        <pc:spChg chg="add del mod">
          <ac:chgData name="Vasilisa Poliarus" userId="4d8abc0c-b1d1-4bcd-853f-16d83c71e7ec" providerId="ADAL" clId="{EABCB334-BCD9-4005-B298-1B9AE2485AA6}" dt="2022-05-13T17:09:24.132" v="5720" actId="478"/>
          <ac:spMkLst>
            <pc:docMk/>
            <pc:sldMk cId="956148433" sldId="699"/>
            <ac:spMk id="141" creationId="{557BC3B1-AAAC-8156-15B3-E0CE7CB6C396}"/>
          </ac:spMkLst>
        </pc:spChg>
        <pc:spChg chg="add mod">
          <ac:chgData name="Vasilisa Poliarus" userId="4d8abc0c-b1d1-4bcd-853f-16d83c71e7ec" providerId="ADAL" clId="{EABCB334-BCD9-4005-B298-1B9AE2485AA6}" dt="2022-05-20T11:13:09.499" v="6457" actId="1076"/>
          <ac:spMkLst>
            <pc:docMk/>
            <pc:sldMk cId="956148433" sldId="699"/>
            <ac:spMk id="154" creationId="{9D2565EB-6B45-9632-FE4A-8FED7AB2B2D7}"/>
          </ac:spMkLst>
        </pc:spChg>
        <pc:spChg chg="add del mod">
          <ac:chgData name="Vasilisa Poliarus" userId="4d8abc0c-b1d1-4bcd-853f-16d83c71e7ec" providerId="ADAL" clId="{EABCB334-BCD9-4005-B298-1B9AE2485AA6}" dt="2022-05-13T17:09:24.132" v="5720" actId="478"/>
          <ac:spMkLst>
            <pc:docMk/>
            <pc:sldMk cId="956148433" sldId="699"/>
            <ac:spMk id="156" creationId="{D2978F84-21A8-9911-C486-F95701D64664}"/>
          </ac:spMkLst>
        </pc:spChg>
        <pc:spChg chg="add mod">
          <ac:chgData name="Vasilisa Poliarus" userId="4d8abc0c-b1d1-4bcd-853f-16d83c71e7ec" providerId="ADAL" clId="{EABCB334-BCD9-4005-B298-1B9AE2485AA6}" dt="2022-05-20T11:06:09.294" v="6355" actId="20577"/>
          <ac:spMkLst>
            <pc:docMk/>
            <pc:sldMk cId="956148433" sldId="699"/>
            <ac:spMk id="169" creationId="{DF9B452E-71DD-4288-7A3F-EAE80EC1005B}"/>
          </ac:spMkLst>
        </pc:spChg>
        <pc:spChg chg="add mod">
          <ac:chgData name="Vasilisa Poliarus" userId="4d8abc0c-b1d1-4bcd-853f-16d83c71e7ec" providerId="ADAL" clId="{EABCB334-BCD9-4005-B298-1B9AE2485AA6}" dt="2022-05-20T11:13:20.894" v="6458" actId="1076"/>
          <ac:spMkLst>
            <pc:docMk/>
            <pc:sldMk cId="956148433" sldId="699"/>
            <ac:spMk id="171" creationId="{873D4E4C-1854-0A73-4F43-FD5CE1B1A2D6}"/>
          </ac:spMkLst>
        </pc:spChg>
        <pc:spChg chg="add mod">
          <ac:chgData name="Vasilisa Poliarus" userId="4d8abc0c-b1d1-4bcd-853f-16d83c71e7ec" providerId="ADAL" clId="{EABCB334-BCD9-4005-B298-1B9AE2485AA6}" dt="2022-05-20T11:13:39.335" v="6459" actId="1076"/>
          <ac:spMkLst>
            <pc:docMk/>
            <pc:sldMk cId="956148433" sldId="699"/>
            <ac:spMk id="173" creationId="{2D27C30C-9D3A-B85E-F589-547F584D6696}"/>
          </ac:spMkLst>
        </pc:spChg>
        <pc:spChg chg="add mod">
          <ac:chgData name="Vasilisa Poliarus" userId="4d8abc0c-b1d1-4bcd-853f-16d83c71e7ec" providerId="ADAL" clId="{EABCB334-BCD9-4005-B298-1B9AE2485AA6}" dt="2022-05-13T17:17:57.391" v="5997" actId="114"/>
          <ac:spMkLst>
            <pc:docMk/>
            <pc:sldMk cId="956148433" sldId="699"/>
            <ac:spMk id="174" creationId="{722FFA2D-55E8-4EBF-9D4E-E120DF44DA71}"/>
          </ac:spMkLst>
        </pc:spChg>
        <pc:spChg chg="add mod">
          <ac:chgData name="Vasilisa Poliarus" userId="4d8abc0c-b1d1-4bcd-853f-16d83c71e7ec" providerId="ADAL" clId="{EABCB334-BCD9-4005-B298-1B9AE2485AA6}" dt="2022-05-13T17:19:29.997" v="6027" actId="1076"/>
          <ac:spMkLst>
            <pc:docMk/>
            <pc:sldMk cId="956148433" sldId="699"/>
            <ac:spMk id="175" creationId="{73F05382-1468-4050-5C74-8974AD1F88AA}"/>
          </ac:spMkLst>
        </pc:spChg>
        <pc:cxnChg chg="add mod">
          <ac:chgData name="Vasilisa Poliarus" userId="4d8abc0c-b1d1-4bcd-853f-16d83c71e7ec" providerId="ADAL" clId="{EABCB334-BCD9-4005-B298-1B9AE2485AA6}" dt="2022-05-20T11:12:05.247" v="6449" actId="14100"/>
          <ac:cxnSpMkLst>
            <pc:docMk/>
            <pc:sldMk cId="956148433" sldId="699"/>
            <ac:cxnSpMk id="59" creationId="{EC7A359D-AB29-9B05-F3A3-F0C98AF725BE}"/>
          </ac:cxnSpMkLst>
        </pc:cxnChg>
        <pc:cxnChg chg="add mod">
          <ac:chgData name="Vasilisa Poliarus" userId="4d8abc0c-b1d1-4bcd-853f-16d83c71e7ec" providerId="ADAL" clId="{EABCB334-BCD9-4005-B298-1B9AE2485AA6}" dt="2022-05-20T11:12:54.849" v="6456" actId="14100"/>
          <ac:cxnSpMkLst>
            <pc:docMk/>
            <pc:sldMk cId="956148433" sldId="699"/>
            <ac:cxnSpMk id="62" creationId="{1A2A5744-ADA6-D831-8E5D-6982982866E0}"/>
          </ac:cxnSpMkLst>
        </pc:cxnChg>
        <pc:cxnChg chg="add mod">
          <ac:chgData name="Vasilisa Poliarus" userId="4d8abc0c-b1d1-4bcd-853f-16d83c71e7ec" providerId="ADAL" clId="{EABCB334-BCD9-4005-B298-1B9AE2485AA6}" dt="2022-05-20T11:12:02.071" v="6448" actId="1076"/>
          <ac:cxnSpMkLst>
            <pc:docMk/>
            <pc:sldMk cId="956148433" sldId="699"/>
            <ac:cxnSpMk id="68" creationId="{F2EC9B39-744E-ED5A-C789-1C8E2EB6702B}"/>
          </ac:cxnSpMkLst>
        </pc:cxnChg>
        <pc:cxnChg chg="add mod">
          <ac:chgData name="Vasilisa Poliarus" userId="4d8abc0c-b1d1-4bcd-853f-16d83c71e7ec" providerId="ADAL" clId="{EABCB334-BCD9-4005-B298-1B9AE2485AA6}" dt="2022-05-20T11:12:02.071" v="6448" actId="1076"/>
          <ac:cxnSpMkLst>
            <pc:docMk/>
            <pc:sldMk cId="956148433" sldId="699"/>
            <ac:cxnSpMk id="72" creationId="{4C28C8E5-0DCF-5922-B27F-FF6900BF962D}"/>
          </ac:cxnSpMkLst>
        </pc:cxnChg>
        <pc:cxnChg chg="add del mod">
          <ac:chgData name="Vasilisa Poliarus" userId="4d8abc0c-b1d1-4bcd-853f-16d83c71e7ec" providerId="ADAL" clId="{EABCB334-BCD9-4005-B298-1B9AE2485AA6}" dt="2022-05-13T17:09:24.132" v="5720" actId="478"/>
          <ac:cxnSpMkLst>
            <pc:docMk/>
            <pc:sldMk cId="956148433" sldId="699"/>
            <ac:cxnSpMk id="76" creationId="{C3FAA911-0163-F385-23FE-DDAA1994D3DD}"/>
          </ac:cxnSpMkLst>
        </pc:cxnChg>
        <pc:cxnChg chg="add del mod">
          <ac:chgData name="Vasilisa Poliarus" userId="4d8abc0c-b1d1-4bcd-853f-16d83c71e7ec" providerId="ADAL" clId="{EABCB334-BCD9-4005-B298-1B9AE2485AA6}" dt="2022-05-13T17:09:24.132" v="5720" actId="478"/>
          <ac:cxnSpMkLst>
            <pc:docMk/>
            <pc:sldMk cId="956148433" sldId="699"/>
            <ac:cxnSpMk id="80" creationId="{6B8E252C-CC53-6275-1CEE-72A8916B24D4}"/>
          </ac:cxnSpMkLst>
        </pc:cxnChg>
        <pc:cxnChg chg="add mod">
          <ac:chgData name="Vasilisa Poliarus" userId="4d8abc0c-b1d1-4bcd-853f-16d83c71e7ec" providerId="ADAL" clId="{EABCB334-BCD9-4005-B298-1B9AE2485AA6}" dt="2022-05-20T11:12:28.152" v="6452" actId="1076"/>
          <ac:cxnSpMkLst>
            <pc:docMk/>
            <pc:sldMk cId="956148433" sldId="699"/>
            <ac:cxnSpMk id="92" creationId="{D7EDCE91-E14D-228A-810D-9E376056D0BC}"/>
          </ac:cxnSpMkLst>
        </pc:cxnChg>
        <pc:cxnChg chg="add mod">
          <ac:chgData name="Vasilisa Poliarus" userId="4d8abc0c-b1d1-4bcd-853f-16d83c71e7ec" providerId="ADAL" clId="{EABCB334-BCD9-4005-B298-1B9AE2485AA6}" dt="2022-05-20T11:12:33.748" v="6453" actId="1076"/>
          <ac:cxnSpMkLst>
            <pc:docMk/>
            <pc:sldMk cId="956148433" sldId="699"/>
            <ac:cxnSpMk id="96" creationId="{9AC736FD-FDC3-A845-C085-2EE50E827ADD}"/>
          </ac:cxnSpMkLst>
        </pc:cxnChg>
        <pc:cxnChg chg="add del mod">
          <ac:chgData name="Vasilisa Poliarus" userId="4d8abc0c-b1d1-4bcd-853f-16d83c71e7ec" providerId="ADAL" clId="{EABCB334-BCD9-4005-B298-1B9AE2485AA6}" dt="2022-05-13T17:09:24.132" v="5720" actId="478"/>
          <ac:cxnSpMkLst>
            <pc:docMk/>
            <pc:sldMk cId="956148433" sldId="699"/>
            <ac:cxnSpMk id="100" creationId="{9E461D84-FF84-2359-B4F0-C96A202ADBFB}"/>
          </ac:cxnSpMkLst>
        </pc:cxnChg>
        <pc:cxnChg chg="add del mod">
          <ac:chgData name="Vasilisa Poliarus" userId="4d8abc0c-b1d1-4bcd-853f-16d83c71e7ec" providerId="ADAL" clId="{EABCB334-BCD9-4005-B298-1B9AE2485AA6}" dt="2022-05-13T17:09:24.132" v="5720" actId="478"/>
          <ac:cxnSpMkLst>
            <pc:docMk/>
            <pc:sldMk cId="956148433" sldId="699"/>
            <ac:cxnSpMk id="104" creationId="{9C979346-4C78-7DF1-7A05-45E8F70C48D3}"/>
          </ac:cxnSpMkLst>
        </pc:cxnChg>
        <pc:cxnChg chg="add del mod">
          <ac:chgData name="Vasilisa Poliarus" userId="4d8abc0c-b1d1-4bcd-853f-16d83c71e7ec" providerId="ADAL" clId="{EABCB334-BCD9-4005-B298-1B9AE2485AA6}" dt="2022-05-13T17:09:24.132" v="5720" actId="478"/>
          <ac:cxnSpMkLst>
            <pc:docMk/>
            <pc:sldMk cId="956148433" sldId="699"/>
            <ac:cxnSpMk id="108" creationId="{C5D8142B-61BB-2EB5-0C10-2C6517E60BDA}"/>
          </ac:cxnSpMkLst>
        </pc:cxnChg>
        <pc:cxnChg chg="add del mod">
          <ac:chgData name="Vasilisa Poliarus" userId="4d8abc0c-b1d1-4bcd-853f-16d83c71e7ec" providerId="ADAL" clId="{EABCB334-BCD9-4005-B298-1B9AE2485AA6}" dt="2022-05-13T17:09:24.132" v="5720" actId="478"/>
          <ac:cxnSpMkLst>
            <pc:docMk/>
            <pc:sldMk cId="956148433" sldId="699"/>
            <ac:cxnSpMk id="112" creationId="{3DA9298B-91DF-F69C-9C5D-C18CE815BE3D}"/>
          </ac:cxnSpMkLst>
        </pc:cxnChg>
      </pc:sldChg>
      <pc:sldChg chg="addSp delSp modSp add mod modNotesTx">
        <pc:chgData name="Vasilisa Poliarus" userId="4d8abc0c-b1d1-4bcd-853f-16d83c71e7ec" providerId="ADAL" clId="{EABCB334-BCD9-4005-B298-1B9AE2485AA6}" dt="2022-05-20T14:02:09.813" v="6982" actId="113"/>
        <pc:sldMkLst>
          <pc:docMk/>
          <pc:sldMk cId="6067654" sldId="700"/>
        </pc:sldMkLst>
        <pc:spChg chg="del">
          <ac:chgData name="Vasilisa Poliarus" userId="4d8abc0c-b1d1-4bcd-853f-16d83c71e7ec" providerId="ADAL" clId="{EABCB334-BCD9-4005-B298-1B9AE2485AA6}" dt="2022-05-13T15:22:26.795" v="4449" actId="3680"/>
          <ac:spMkLst>
            <pc:docMk/>
            <pc:sldMk cId="6067654" sldId="700"/>
            <ac:spMk id="2" creationId="{235DB86E-4191-9DD7-EEAB-8323F1CD1930}"/>
          </ac:spMkLst>
        </pc:spChg>
        <pc:spChg chg="mod">
          <ac:chgData name="Vasilisa Poliarus" userId="4d8abc0c-b1d1-4bcd-853f-16d83c71e7ec" providerId="ADAL" clId="{EABCB334-BCD9-4005-B298-1B9AE2485AA6}" dt="2022-05-20T11:06:34.169" v="6414" actId="20577"/>
          <ac:spMkLst>
            <pc:docMk/>
            <pc:sldMk cId="6067654" sldId="700"/>
            <ac:spMk id="3" creationId="{C08330A3-CE0A-1466-0389-3198C39883BC}"/>
          </ac:spMkLst>
        </pc:spChg>
        <pc:spChg chg="add del mod">
          <ac:chgData name="Vasilisa Poliarus" userId="4d8abc0c-b1d1-4bcd-853f-16d83c71e7ec" providerId="ADAL" clId="{EABCB334-BCD9-4005-B298-1B9AE2485AA6}" dt="2022-05-13T15:33:34.763" v="4563" actId="3680"/>
          <ac:spMkLst>
            <pc:docMk/>
            <pc:sldMk cId="6067654" sldId="700"/>
            <ac:spMk id="10" creationId="{8E5F2F0F-1EBF-44AC-0776-C6524D4B4969}"/>
          </ac:spMkLst>
        </pc:spChg>
        <pc:spChg chg="add mod">
          <ac:chgData name="Vasilisa Poliarus" userId="4d8abc0c-b1d1-4bcd-853f-16d83c71e7ec" providerId="ADAL" clId="{EABCB334-BCD9-4005-B298-1B9AE2485AA6}" dt="2022-05-20T14:02:09.813" v="6982" actId="113"/>
          <ac:spMkLst>
            <pc:docMk/>
            <pc:sldMk cId="6067654" sldId="700"/>
            <ac:spMk id="12" creationId="{8F5E486F-4B6B-C2B7-83F6-8933062D5620}"/>
          </ac:spMkLst>
        </pc:spChg>
        <pc:spChg chg="add del mod">
          <ac:chgData name="Vasilisa Poliarus" userId="4d8abc0c-b1d1-4bcd-853f-16d83c71e7ec" providerId="ADAL" clId="{EABCB334-BCD9-4005-B298-1B9AE2485AA6}" dt="2022-05-13T15:50:24.784" v="4626" actId="478"/>
          <ac:spMkLst>
            <pc:docMk/>
            <pc:sldMk cId="6067654" sldId="700"/>
            <ac:spMk id="14" creationId="{6F830523-7567-2ABF-491D-F89B1157ECF9}"/>
          </ac:spMkLst>
        </pc:spChg>
        <pc:spChg chg="add mod">
          <ac:chgData name="Vasilisa Poliarus" userId="4d8abc0c-b1d1-4bcd-853f-16d83c71e7ec" providerId="ADAL" clId="{EABCB334-BCD9-4005-B298-1B9AE2485AA6}" dt="2022-05-13T16:06:39.105" v="5183" actId="1076"/>
          <ac:spMkLst>
            <pc:docMk/>
            <pc:sldMk cId="6067654" sldId="700"/>
            <ac:spMk id="16" creationId="{3D1E8ABF-975F-CED9-2FEB-2FB7DA2B1719}"/>
          </ac:spMkLst>
        </pc:spChg>
        <pc:spChg chg="add mod">
          <ac:chgData name="Vasilisa Poliarus" userId="4d8abc0c-b1d1-4bcd-853f-16d83c71e7ec" providerId="ADAL" clId="{EABCB334-BCD9-4005-B298-1B9AE2485AA6}" dt="2022-05-13T16:06:22.388" v="5181" actId="20577"/>
          <ac:spMkLst>
            <pc:docMk/>
            <pc:sldMk cId="6067654" sldId="700"/>
            <ac:spMk id="18" creationId="{EA18CAAD-77F7-9510-0F1D-ABA0D63DF569}"/>
          </ac:spMkLst>
        </pc:spChg>
        <pc:graphicFrameChg chg="add del mod ord modGraphic">
          <ac:chgData name="Vasilisa Poliarus" userId="4d8abc0c-b1d1-4bcd-853f-16d83c71e7ec" providerId="ADAL" clId="{EABCB334-BCD9-4005-B298-1B9AE2485AA6}" dt="2022-05-13T15:33:21.513" v="4562" actId="478"/>
          <ac:graphicFrameMkLst>
            <pc:docMk/>
            <pc:sldMk cId="6067654" sldId="700"/>
            <ac:graphicFrameMk id="5" creationId="{3B690F31-AB6A-169F-46D4-EFD913EC6937}"/>
          </ac:graphicFrameMkLst>
        </pc:graphicFrameChg>
        <pc:graphicFrameChg chg="add del mod modGraphic">
          <ac:chgData name="Vasilisa Poliarus" userId="4d8abc0c-b1d1-4bcd-853f-16d83c71e7ec" providerId="ADAL" clId="{EABCB334-BCD9-4005-B298-1B9AE2485AA6}" dt="2022-05-13T15:23:29.222" v="4460" actId="478"/>
          <ac:graphicFrameMkLst>
            <pc:docMk/>
            <pc:sldMk cId="6067654" sldId="700"/>
            <ac:graphicFrameMk id="8" creationId="{F131E652-3C97-45A0-76B8-ED96C69FD12D}"/>
          </ac:graphicFrameMkLst>
        </pc:graphicFrameChg>
        <pc:graphicFrameChg chg="add del mod ord modGraphic">
          <ac:chgData name="Vasilisa Poliarus" userId="4d8abc0c-b1d1-4bcd-853f-16d83c71e7ec" providerId="ADAL" clId="{EABCB334-BCD9-4005-B298-1B9AE2485AA6}" dt="2022-05-13T15:50:22.926" v="4625" actId="478"/>
          <ac:graphicFrameMkLst>
            <pc:docMk/>
            <pc:sldMk cId="6067654" sldId="700"/>
            <ac:graphicFrameMk id="11" creationId="{C488CF96-53D2-A044-12D1-E9263E870D8C}"/>
          </ac:graphicFrameMkLst>
        </pc:graphicFrameChg>
        <pc:graphicFrameChg chg="add mod modGraphic">
          <ac:chgData name="Vasilisa Poliarus" userId="4d8abc0c-b1d1-4bcd-853f-16d83c71e7ec" providerId="ADAL" clId="{EABCB334-BCD9-4005-B298-1B9AE2485AA6}" dt="2022-05-20T11:24:25.765" v="6510" actId="207"/>
          <ac:graphicFrameMkLst>
            <pc:docMk/>
            <pc:sldMk cId="6067654" sldId="700"/>
            <ac:graphicFrameMk id="15" creationId="{86910159-F357-0E45-CF4B-2967F8E6F34C}"/>
          </ac:graphicFrameMkLst>
        </pc:graphicFrameChg>
      </pc:sldChg>
      <pc:sldChg chg="addSp delSp modSp add mod">
        <pc:chgData name="Vasilisa Poliarus" userId="4d8abc0c-b1d1-4bcd-853f-16d83c71e7ec" providerId="ADAL" clId="{EABCB334-BCD9-4005-B298-1B9AE2485AA6}" dt="2022-05-20T14:05:35.187" v="6996" actId="20577"/>
        <pc:sldMkLst>
          <pc:docMk/>
          <pc:sldMk cId="3706561109" sldId="701"/>
        </pc:sldMkLst>
        <pc:spChg chg="del">
          <ac:chgData name="Vasilisa Poliarus" userId="4d8abc0c-b1d1-4bcd-853f-16d83c71e7ec" providerId="ADAL" clId="{EABCB334-BCD9-4005-B298-1B9AE2485AA6}" dt="2022-05-13T15:09:39.601" v="4334" actId="478"/>
          <ac:spMkLst>
            <pc:docMk/>
            <pc:sldMk cId="3706561109" sldId="701"/>
            <ac:spMk id="2" creationId="{235DB86E-4191-9DD7-EEAB-8323F1CD1930}"/>
          </ac:spMkLst>
        </pc:spChg>
        <pc:spChg chg="mod">
          <ac:chgData name="Vasilisa Poliarus" userId="4d8abc0c-b1d1-4bcd-853f-16d83c71e7ec" providerId="ADAL" clId="{EABCB334-BCD9-4005-B298-1B9AE2485AA6}" dt="2022-05-20T14:05:35.187" v="6996" actId="20577"/>
          <ac:spMkLst>
            <pc:docMk/>
            <pc:sldMk cId="3706561109" sldId="701"/>
            <ac:spMk id="3" creationId="{C08330A3-CE0A-1466-0389-3198C39883BC}"/>
          </ac:spMkLst>
        </pc:spChg>
        <pc:spChg chg="mod">
          <ac:chgData name="Vasilisa Poliarus" userId="4d8abc0c-b1d1-4bcd-853f-16d83c71e7ec" providerId="ADAL" clId="{EABCB334-BCD9-4005-B298-1B9AE2485AA6}" dt="2022-05-13T15:12:22.222" v="4351" actId="26606"/>
          <ac:spMkLst>
            <pc:docMk/>
            <pc:sldMk cId="3706561109" sldId="701"/>
            <ac:spMk id="4" creationId="{763E0DE2-11D8-8C6C-930D-DA667C7A5D6D}"/>
          </ac:spMkLst>
        </pc:spChg>
        <pc:spChg chg="mod ord">
          <ac:chgData name="Vasilisa Poliarus" userId="4d8abc0c-b1d1-4bcd-853f-16d83c71e7ec" providerId="ADAL" clId="{EABCB334-BCD9-4005-B298-1B9AE2485AA6}" dt="2022-05-13T15:12:22.222" v="4351" actId="26606"/>
          <ac:spMkLst>
            <pc:docMk/>
            <pc:sldMk cId="3706561109" sldId="701"/>
            <ac:spMk id="6" creationId="{FB59E5E1-8772-3B72-8058-7FFFF6202025}"/>
          </ac:spMkLst>
        </pc:spChg>
        <pc:spChg chg="mod">
          <ac:chgData name="Vasilisa Poliarus" userId="4d8abc0c-b1d1-4bcd-853f-16d83c71e7ec" providerId="ADAL" clId="{EABCB334-BCD9-4005-B298-1B9AE2485AA6}" dt="2022-05-13T15:12:22.222" v="4351" actId="26606"/>
          <ac:spMkLst>
            <pc:docMk/>
            <pc:sldMk cId="3706561109" sldId="701"/>
            <ac:spMk id="7" creationId="{DB3584EF-E4C0-1FDB-A60C-D3B26750A3CC}"/>
          </ac:spMkLst>
        </pc:spChg>
        <pc:spChg chg="add mod">
          <ac:chgData name="Vasilisa Poliarus" userId="4d8abc0c-b1d1-4bcd-853f-16d83c71e7ec" providerId="ADAL" clId="{EABCB334-BCD9-4005-B298-1B9AE2485AA6}" dt="2022-05-13T15:17:37.551" v="4447" actId="1076"/>
          <ac:spMkLst>
            <pc:docMk/>
            <pc:sldMk cId="3706561109" sldId="701"/>
            <ac:spMk id="20" creationId="{431AD4A4-3D41-1BE1-3F09-BB4B738B5D2E}"/>
          </ac:spMkLst>
        </pc:spChg>
        <pc:spChg chg="add mod">
          <ac:chgData name="Vasilisa Poliarus" userId="4d8abc0c-b1d1-4bcd-853f-16d83c71e7ec" providerId="ADAL" clId="{EABCB334-BCD9-4005-B298-1B9AE2485AA6}" dt="2022-05-13T16:08:29.038" v="5192" actId="1076"/>
          <ac:spMkLst>
            <pc:docMk/>
            <pc:sldMk cId="3706561109" sldId="701"/>
            <ac:spMk id="22" creationId="{0A7F3FED-9695-5770-4C98-2F085808E273}"/>
          </ac:spMkLst>
        </pc:spChg>
        <pc:spChg chg="add mod">
          <ac:chgData name="Vasilisa Poliarus" userId="4d8abc0c-b1d1-4bcd-853f-16d83c71e7ec" providerId="ADAL" clId="{EABCB334-BCD9-4005-B298-1B9AE2485AA6}" dt="2022-05-13T16:08:36.614" v="5193" actId="1076"/>
          <ac:spMkLst>
            <pc:docMk/>
            <pc:sldMk cId="3706561109" sldId="701"/>
            <ac:spMk id="24" creationId="{0BD2D4A3-F7E3-DAAB-232B-78C34D8361AE}"/>
          </ac:spMkLst>
        </pc:spChg>
        <pc:grpChg chg="add mod">
          <ac:chgData name="Vasilisa Poliarus" userId="4d8abc0c-b1d1-4bcd-853f-16d83c71e7ec" providerId="ADAL" clId="{EABCB334-BCD9-4005-B298-1B9AE2485AA6}" dt="2022-05-13T15:17:31.611" v="4446" actId="1076"/>
          <ac:grpSpMkLst>
            <pc:docMk/>
            <pc:sldMk cId="3706561109" sldId="701"/>
            <ac:grpSpMk id="25" creationId="{C76E53CA-DE35-646A-2774-85F5664A6D4C}"/>
          </ac:grpSpMkLst>
        </pc:grpChg>
        <pc:picChg chg="add del mod modCrop">
          <ac:chgData name="Vasilisa Poliarus" userId="4d8abc0c-b1d1-4bcd-853f-16d83c71e7ec" providerId="ADAL" clId="{EABCB334-BCD9-4005-B298-1B9AE2485AA6}" dt="2022-05-13T15:11:11.310" v="4343" actId="478"/>
          <ac:picMkLst>
            <pc:docMk/>
            <pc:sldMk cId="3706561109" sldId="701"/>
            <ac:picMk id="8" creationId="{1E6D8091-8958-F543-8F53-244954A98750}"/>
          </ac:picMkLst>
        </pc:picChg>
        <pc:picChg chg="add del mod">
          <ac:chgData name="Vasilisa Poliarus" userId="4d8abc0c-b1d1-4bcd-853f-16d83c71e7ec" providerId="ADAL" clId="{EABCB334-BCD9-4005-B298-1B9AE2485AA6}" dt="2022-05-13T15:12:18.898" v="4349" actId="478"/>
          <ac:picMkLst>
            <pc:docMk/>
            <pc:sldMk cId="3706561109" sldId="701"/>
            <ac:picMk id="10" creationId="{F27529A8-45DA-549C-6FB0-81CD6C6F00E6}"/>
          </ac:picMkLst>
        </pc:picChg>
        <pc:picChg chg="add mod ord">
          <ac:chgData name="Vasilisa Poliarus" userId="4d8abc0c-b1d1-4bcd-853f-16d83c71e7ec" providerId="ADAL" clId="{EABCB334-BCD9-4005-B298-1B9AE2485AA6}" dt="2022-05-13T15:12:50.562" v="4355" actId="1076"/>
          <ac:picMkLst>
            <pc:docMk/>
            <pc:sldMk cId="3706561109" sldId="701"/>
            <ac:picMk id="12" creationId="{B661056C-4CCF-B094-7DD3-2494E8B7AC25}"/>
          </ac:picMkLst>
        </pc:picChg>
        <pc:cxnChg chg="add mod">
          <ac:chgData name="Vasilisa Poliarus" userId="4d8abc0c-b1d1-4bcd-853f-16d83c71e7ec" providerId="ADAL" clId="{EABCB334-BCD9-4005-B298-1B9AE2485AA6}" dt="2022-05-13T15:13:34.994" v="4358" actId="693"/>
          <ac:cxnSpMkLst>
            <pc:docMk/>
            <pc:sldMk cId="3706561109" sldId="701"/>
            <ac:cxnSpMk id="14" creationId="{6F844D7B-CF88-2AD1-CA8A-B3EA7D19CA12}"/>
          </ac:cxnSpMkLst>
        </pc:cxnChg>
        <pc:cxnChg chg="add mod">
          <ac:chgData name="Vasilisa Poliarus" userId="4d8abc0c-b1d1-4bcd-853f-16d83c71e7ec" providerId="ADAL" clId="{EABCB334-BCD9-4005-B298-1B9AE2485AA6}" dt="2022-05-13T15:14:24.019" v="4360" actId="1076"/>
          <ac:cxnSpMkLst>
            <pc:docMk/>
            <pc:sldMk cId="3706561109" sldId="701"/>
            <ac:cxnSpMk id="16" creationId="{7282E007-F3A3-8714-6BE4-CA0176EC0C87}"/>
          </ac:cxnSpMkLst>
        </pc:cxnChg>
        <pc:cxnChg chg="add mod">
          <ac:chgData name="Vasilisa Poliarus" userId="4d8abc0c-b1d1-4bcd-853f-16d83c71e7ec" providerId="ADAL" clId="{EABCB334-BCD9-4005-B298-1B9AE2485AA6}" dt="2022-05-13T15:14:31.471" v="4363" actId="1076"/>
          <ac:cxnSpMkLst>
            <pc:docMk/>
            <pc:sldMk cId="3706561109" sldId="701"/>
            <ac:cxnSpMk id="18" creationId="{48E547E8-ABA8-72AB-69C4-A65497A835AD}"/>
          </ac:cxnSpMkLst>
        </pc:cxnChg>
      </pc:sldChg>
      <pc:sldChg chg="addSp delSp modSp add mod ord modNotesTx">
        <pc:chgData name="Vasilisa Poliarus" userId="4d8abc0c-b1d1-4bcd-853f-16d83c71e7ec" providerId="ADAL" clId="{EABCB334-BCD9-4005-B298-1B9AE2485AA6}" dt="2022-05-20T14:00:44.981" v="6981" actId="1076"/>
        <pc:sldMkLst>
          <pc:docMk/>
          <pc:sldMk cId="785648696" sldId="702"/>
        </pc:sldMkLst>
        <pc:spChg chg="add mod">
          <ac:chgData name="Vasilisa Poliarus" userId="4d8abc0c-b1d1-4bcd-853f-16d83c71e7ec" providerId="ADAL" clId="{EABCB334-BCD9-4005-B298-1B9AE2485AA6}" dt="2022-05-13T10:37:36.552" v="4327" actId="1076"/>
          <ac:spMkLst>
            <pc:docMk/>
            <pc:sldMk cId="785648696" sldId="702"/>
            <ac:spMk id="2" creationId="{0FC3FE95-15A3-555D-502D-A662A0396AA7}"/>
          </ac:spMkLst>
        </pc:spChg>
        <pc:spChg chg="del mod">
          <ac:chgData name="Vasilisa Poliarus" userId="4d8abc0c-b1d1-4bcd-853f-16d83c71e7ec" providerId="ADAL" clId="{EABCB334-BCD9-4005-B298-1B9AE2485AA6}" dt="2022-05-12T21:28:05.473" v="2905" actId="478"/>
          <ac:spMkLst>
            <pc:docMk/>
            <pc:sldMk cId="785648696" sldId="702"/>
            <ac:spMk id="2" creationId="{235DB86E-4191-9DD7-EEAB-8323F1CD1930}"/>
          </ac:spMkLst>
        </pc:spChg>
        <pc:spChg chg="mod">
          <ac:chgData name="Vasilisa Poliarus" userId="4d8abc0c-b1d1-4bcd-853f-16d83c71e7ec" providerId="ADAL" clId="{EABCB334-BCD9-4005-B298-1B9AE2485AA6}" dt="2022-05-12T11:27:46.136" v="1420" actId="20577"/>
          <ac:spMkLst>
            <pc:docMk/>
            <pc:sldMk cId="785648696" sldId="702"/>
            <ac:spMk id="3" creationId="{C08330A3-CE0A-1466-0389-3198C39883BC}"/>
          </ac:spMkLst>
        </pc:spChg>
        <pc:spChg chg="add mod topLvl">
          <ac:chgData name="Vasilisa Poliarus" userId="4d8abc0c-b1d1-4bcd-853f-16d83c71e7ec" providerId="ADAL" clId="{EABCB334-BCD9-4005-B298-1B9AE2485AA6}" dt="2022-05-20T14:00:01.462" v="6968" actId="1076"/>
          <ac:spMkLst>
            <pc:docMk/>
            <pc:sldMk cId="785648696" sldId="702"/>
            <ac:spMk id="5" creationId="{0C909216-6B07-3FE1-51D6-D4D0E4C1449F}"/>
          </ac:spMkLst>
        </pc:spChg>
        <pc:spChg chg="add del mod">
          <ac:chgData name="Vasilisa Poliarus" userId="4d8abc0c-b1d1-4bcd-853f-16d83c71e7ec" providerId="ADAL" clId="{EABCB334-BCD9-4005-B298-1B9AE2485AA6}" dt="2022-05-12T21:26:43.966" v="2861" actId="767"/>
          <ac:spMkLst>
            <pc:docMk/>
            <pc:sldMk cId="785648696" sldId="702"/>
            <ac:spMk id="8" creationId="{227B21D5-4CD0-C2F9-EA4F-148E686F18E7}"/>
          </ac:spMkLst>
        </pc:spChg>
        <pc:spChg chg="add mod topLvl">
          <ac:chgData name="Vasilisa Poliarus" userId="4d8abc0c-b1d1-4bcd-853f-16d83c71e7ec" providerId="ADAL" clId="{EABCB334-BCD9-4005-B298-1B9AE2485AA6}" dt="2022-05-20T13:59:51.929" v="6966" actId="1076"/>
          <ac:spMkLst>
            <pc:docMk/>
            <pc:sldMk cId="785648696" sldId="702"/>
            <ac:spMk id="9" creationId="{4D567376-140E-335D-A9A1-CAFEB53803E3}"/>
          </ac:spMkLst>
        </pc:spChg>
        <pc:spChg chg="add del mod topLvl">
          <ac:chgData name="Vasilisa Poliarus" userId="4d8abc0c-b1d1-4bcd-853f-16d83c71e7ec" providerId="ADAL" clId="{EABCB334-BCD9-4005-B298-1B9AE2485AA6}" dt="2022-05-20T13:59:58.037" v="6967" actId="1076"/>
          <ac:spMkLst>
            <pc:docMk/>
            <pc:sldMk cId="785648696" sldId="702"/>
            <ac:spMk id="11" creationId="{74AEF79F-C5FB-DFE0-D658-38332C587F33}"/>
          </ac:spMkLst>
        </pc:spChg>
        <pc:spChg chg="add del mod">
          <ac:chgData name="Vasilisa Poliarus" userId="4d8abc0c-b1d1-4bcd-853f-16d83c71e7ec" providerId="ADAL" clId="{EABCB334-BCD9-4005-B298-1B9AE2485AA6}" dt="2022-05-12T21:28:08.803" v="2906" actId="478"/>
          <ac:spMkLst>
            <pc:docMk/>
            <pc:sldMk cId="785648696" sldId="702"/>
            <ac:spMk id="12" creationId="{D5E1A721-5D74-0FA7-8013-A2BC8DA81228}"/>
          </ac:spMkLst>
        </pc:spChg>
        <pc:spChg chg="add mod">
          <ac:chgData name="Vasilisa Poliarus" userId="4d8abc0c-b1d1-4bcd-853f-16d83c71e7ec" providerId="ADAL" clId="{EABCB334-BCD9-4005-B298-1B9AE2485AA6}" dt="2022-05-20T14:00:44.981" v="6981" actId="1076"/>
          <ac:spMkLst>
            <pc:docMk/>
            <pc:sldMk cId="785648696" sldId="702"/>
            <ac:spMk id="13" creationId="{B6402FF3-B177-1B5E-F03A-37EB3241565C}"/>
          </ac:spMkLst>
        </pc:spChg>
        <pc:spChg chg="add mod topLvl">
          <ac:chgData name="Vasilisa Poliarus" userId="4d8abc0c-b1d1-4bcd-853f-16d83c71e7ec" providerId="ADAL" clId="{EABCB334-BCD9-4005-B298-1B9AE2485AA6}" dt="2022-05-20T14:00:05.504" v="6969" actId="1076"/>
          <ac:spMkLst>
            <pc:docMk/>
            <pc:sldMk cId="785648696" sldId="702"/>
            <ac:spMk id="14" creationId="{3027B0FE-2E68-F7F2-DD0B-AB8194815FC1}"/>
          </ac:spMkLst>
        </pc:spChg>
        <pc:spChg chg="add mod topLvl">
          <ac:chgData name="Vasilisa Poliarus" userId="4d8abc0c-b1d1-4bcd-853f-16d83c71e7ec" providerId="ADAL" clId="{EABCB334-BCD9-4005-B298-1B9AE2485AA6}" dt="2022-05-20T14:00:13.407" v="6971" actId="1076"/>
          <ac:spMkLst>
            <pc:docMk/>
            <pc:sldMk cId="785648696" sldId="702"/>
            <ac:spMk id="16" creationId="{E29BB878-01E2-6CD3-25E5-0C69127C6BCD}"/>
          </ac:spMkLst>
        </pc:spChg>
        <pc:spChg chg="add mod topLvl">
          <ac:chgData name="Vasilisa Poliarus" userId="4d8abc0c-b1d1-4bcd-853f-16d83c71e7ec" providerId="ADAL" clId="{EABCB334-BCD9-4005-B298-1B9AE2485AA6}" dt="2022-05-20T14:00:08.561" v="6970" actId="1076"/>
          <ac:spMkLst>
            <pc:docMk/>
            <pc:sldMk cId="785648696" sldId="702"/>
            <ac:spMk id="18" creationId="{5B2B3E45-F4F7-1863-2BC5-C2DC60B511C5}"/>
          </ac:spMkLst>
        </pc:spChg>
        <pc:grpChg chg="add del">
          <ac:chgData name="Vasilisa Poliarus" userId="4d8abc0c-b1d1-4bcd-853f-16d83c71e7ec" providerId="ADAL" clId="{EABCB334-BCD9-4005-B298-1B9AE2485AA6}" dt="2022-05-12T21:32:36.487" v="2945" actId="165"/>
          <ac:grpSpMkLst>
            <pc:docMk/>
            <pc:sldMk cId="785648696" sldId="702"/>
            <ac:grpSpMk id="19" creationId="{BF190F5A-3C72-58DD-5B5E-7A0FD5C86569}"/>
          </ac:grpSpMkLst>
        </pc:grpChg>
        <pc:grpChg chg="add del">
          <ac:chgData name="Vasilisa Poliarus" userId="4d8abc0c-b1d1-4bcd-853f-16d83c71e7ec" providerId="ADAL" clId="{EABCB334-BCD9-4005-B298-1B9AE2485AA6}" dt="2022-05-12T21:32:40.415" v="2946" actId="165"/>
          <ac:grpSpMkLst>
            <pc:docMk/>
            <pc:sldMk cId="785648696" sldId="702"/>
            <ac:grpSpMk id="20" creationId="{E034916E-3AEF-C80A-7BF8-3910D49BF824}"/>
          </ac:grpSpMkLst>
        </pc:grpChg>
        <pc:grpChg chg="add del">
          <ac:chgData name="Vasilisa Poliarus" userId="4d8abc0c-b1d1-4bcd-853f-16d83c71e7ec" providerId="ADAL" clId="{EABCB334-BCD9-4005-B298-1B9AE2485AA6}" dt="2022-05-12T21:32:42.895" v="2947" actId="165"/>
          <ac:grpSpMkLst>
            <pc:docMk/>
            <pc:sldMk cId="785648696" sldId="702"/>
            <ac:grpSpMk id="21" creationId="{61613489-4EEF-0664-C8D5-7503D140594F}"/>
          </ac:grpSpMkLst>
        </pc:grpChg>
      </pc:sldChg>
      <pc:sldChg chg="modSp add del mod">
        <pc:chgData name="Vasilisa Poliarus" userId="4d8abc0c-b1d1-4bcd-853f-16d83c71e7ec" providerId="ADAL" clId="{EABCB334-BCD9-4005-B298-1B9AE2485AA6}" dt="2022-05-20T11:05:48.263" v="6326" actId="47"/>
        <pc:sldMkLst>
          <pc:docMk/>
          <pc:sldMk cId="3108043609" sldId="703"/>
        </pc:sldMkLst>
        <pc:spChg chg="mod">
          <ac:chgData name="Vasilisa Poliarus" userId="4d8abc0c-b1d1-4bcd-853f-16d83c71e7ec" providerId="ADAL" clId="{EABCB334-BCD9-4005-B298-1B9AE2485AA6}" dt="2022-05-12T11:22:01.367" v="1299" actId="1076"/>
          <ac:spMkLst>
            <pc:docMk/>
            <pc:sldMk cId="3108043609" sldId="703"/>
            <ac:spMk id="7" creationId="{00000000-0000-0000-0000-000000000000}"/>
          </ac:spMkLst>
        </pc:spChg>
      </pc:sldChg>
      <pc:sldChg chg="addSp delSp modSp add mod modNotesTx">
        <pc:chgData name="Vasilisa Poliarus" userId="4d8abc0c-b1d1-4bcd-853f-16d83c71e7ec" providerId="ADAL" clId="{EABCB334-BCD9-4005-B298-1B9AE2485AA6}" dt="2022-05-20T11:10:21.471" v="6440" actId="14100"/>
        <pc:sldMkLst>
          <pc:docMk/>
          <pc:sldMk cId="2950392996" sldId="704"/>
        </pc:sldMkLst>
        <pc:spChg chg="del mod">
          <ac:chgData name="Vasilisa Poliarus" userId="4d8abc0c-b1d1-4bcd-853f-16d83c71e7ec" providerId="ADAL" clId="{EABCB334-BCD9-4005-B298-1B9AE2485AA6}" dt="2022-05-12T22:16:58.335" v="3667" actId="478"/>
          <ac:spMkLst>
            <pc:docMk/>
            <pc:sldMk cId="2950392996" sldId="704"/>
            <ac:spMk id="2" creationId="{235DB86E-4191-9DD7-EEAB-8323F1CD1930}"/>
          </ac:spMkLst>
        </pc:spChg>
        <pc:spChg chg="mod">
          <ac:chgData name="Vasilisa Poliarus" userId="4d8abc0c-b1d1-4bcd-853f-16d83c71e7ec" providerId="ADAL" clId="{EABCB334-BCD9-4005-B298-1B9AE2485AA6}" dt="2022-05-12T22:58:46.383" v="4096" actId="1076"/>
          <ac:spMkLst>
            <pc:docMk/>
            <pc:sldMk cId="2950392996" sldId="704"/>
            <ac:spMk id="3" creationId="{C08330A3-CE0A-1466-0389-3198C39883BC}"/>
          </ac:spMkLst>
        </pc:spChg>
        <pc:spChg chg="add mod">
          <ac:chgData name="Vasilisa Poliarus" userId="4d8abc0c-b1d1-4bcd-853f-16d83c71e7ec" providerId="ADAL" clId="{EABCB334-BCD9-4005-B298-1B9AE2485AA6}" dt="2022-05-12T22:18:58.632" v="3686" actId="1076"/>
          <ac:spMkLst>
            <pc:docMk/>
            <pc:sldMk cId="2950392996" sldId="704"/>
            <ac:spMk id="5" creationId="{B8C29691-0D55-8C36-4292-EB1CED6037DD}"/>
          </ac:spMkLst>
        </pc:spChg>
        <pc:spChg chg="add mod">
          <ac:chgData name="Vasilisa Poliarus" userId="4d8abc0c-b1d1-4bcd-853f-16d83c71e7ec" providerId="ADAL" clId="{EABCB334-BCD9-4005-B298-1B9AE2485AA6}" dt="2022-05-12T22:19:17.682" v="3691" actId="1076"/>
          <ac:spMkLst>
            <pc:docMk/>
            <pc:sldMk cId="2950392996" sldId="704"/>
            <ac:spMk id="9" creationId="{A184ABB2-A1EB-575E-A9FA-532B77D4A751}"/>
          </ac:spMkLst>
        </pc:spChg>
        <pc:spChg chg="add mod">
          <ac:chgData name="Vasilisa Poliarus" userId="4d8abc0c-b1d1-4bcd-853f-16d83c71e7ec" providerId="ADAL" clId="{EABCB334-BCD9-4005-B298-1B9AE2485AA6}" dt="2022-05-12T22:19:33.714" v="3698" actId="1076"/>
          <ac:spMkLst>
            <pc:docMk/>
            <pc:sldMk cId="2950392996" sldId="704"/>
            <ac:spMk id="11" creationId="{16C3B1B2-2A75-5010-3A87-691A5B0665E7}"/>
          </ac:spMkLst>
        </pc:spChg>
        <pc:spChg chg="add mod">
          <ac:chgData name="Vasilisa Poliarus" userId="4d8abc0c-b1d1-4bcd-853f-16d83c71e7ec" providerId="ADAL" clId="{EABCB334-BCD9-4005-B298-1B9AE2485AA6}" dt="2022-05-12T22:19:51.534" v="3704" actId="20577"/>
          <ac:spMkLst>
            <pc:docMk/>
            <pc:sldMk cId="2950392996" sldId="704"/>
            <ac:spMk id="12" creationId="{A7A2C0D9-447B-137D-F1B9-B6509DA6CE6B}"/>
          </ac:spMkLst>
        </pc:spChg>
        <pc:spChg chg="add mod">
          <ac:chgData name="Vasilisa Poliarus" userId="4d8abc0c-b1d1-4bcd-853f-16d83c71e7ec" providerId="ADAL" clId="{EABCB334-BCD9-4005-B298-1B9AE2485AA6}" dt="2022-05-12T22:19:57.818" v="3705" actId="404"/>
          <ac:spMkLst>
            <pc:docMk/>
            <pc:sldMk cId="2950392996" sldId="704"/>
            <ac:spMk id="14" creationId="{FF8B6A52-CC09-CF78-84DF-394F12094EE5}"/>
          </ac:spMkLst>
        </pc:spChg>
        <pc:spChg chg="add mod">
          <ac:chgData name="Vasilisa Poliarus" userId="4d8abc0c-b1d1-4bcd-853f-16d83c71e7ec" providerId="ADAL" clId="{EABCB334-BCD9-4005-B298-1B9AE2485AA6}" dt="2022-05-12T22:20:00.281" v="3706" actId="404"/>
          <ac:spMkLst>
            <pc:docMk/>
            <pc:sldMk cId="2950392996" sldId="704"/>
            <ac:spMk id="16" creationId="{253D6D11-FAAD-4522-6D24-E07928BE56B6}"/>
          </ac:spMkLst>
        </pc:spChg>
        <pc:spChg chg="mod topLvl">
          <ac:chgData name="Vasilisa Poliarus" userId="4d8abc0c-b1d1-4bcd-853f-16d83c71e7ec" providerId="ADAL" clId="{EABCB334-BCD9-4005-B298-1B9AE2485AA6}" dt="2022-05-12T22:25:05.883" v="3728" actId="165"/>
          <ac:spMkLst>
            <pc:docMk/>
            <pc:sldMk cId="2950392996" sldId="704"/>
            <ac:spMk id="24" creationId="{BDFD82CE-CA96-EAEF-F4EB-A57A5B08D9AE}"/>
          </ac:spMkLst>
        </pc:spChg>
        <pc:spChg chg="mod topLvl">
          <ac:chgData name="Vasilisa Poliarus" userId="4d8abc0c-b1d1-4bcd-853f-16d83c71e7ec" providerId="ADAL" clId="{EABCB334-BCD9-4005-B298-1B9AE2485AA6}" dt="2022-05-12T22:25:05.883" v="3728" actId="165"/>
          <ac:spMkLst>
            <pc:docMk/>
            <pc:sldMk cId="2950392996" sldId="704"/>
            <ac:spMk id="25" creationId="{230E11B4-4C53-5540-4F35-8D2028A7F679}"/>
          </ac:spMkLst>
        </pc:spChg>
        <pc:spChg chg="mod topLvl">
          <ac:chgData name="Vasilisa Poliarus" userId="4d8abc0c-b1d1-4bcd-853f-16d83c71e7ec" providerId="ADAL" clId="{EABCB334-BCD9-4005-B298-1B9AE2485AA6}" dt="2022-05-12T22:25:05.883" v="3728" actId="165"/>
          <ac:spMkLst>
            <pc:docMk/>
            <pc:sldMk cId="2950392996" sldId="704"/>
            <ac:spMk id="26" creationId="{DF7079D6-4A03-4986-2147-786EFEED550E}"/>
          </ac:spMkLst>
        </pc:spChg>
        <pc:spChg chg="mod topLvl">
          <ac:chgData name="Vasilisa Poliarus" userId="4d8abc0c-b1d1-4bcd-853f-16d83c71e7ec" providerId="ADAL" clId="{EABCB334-BCD9-4005-B298-1B9AE2485AA6}" dt="2022-05-12T22:25:05.883" v="3728" actId="165"/>
          <ac:spMkLst>
            <pc:docMk/>
            <pc:sldMk cId="2950392996" sldId="704"/>
            <ac:spMk id="27" creationId="{C44BA85E-B098-2E72-CE7F-93EF0194243F}"/>
          </ac:spMkLst>
        </pc:spChg>
        <pc:spChg chg="mod topLvl">
          <ac:chgData name="Vasilisa Poliarus" userId="4d8abc0c-b1d1-4bcd-853f-16d83c71e7ec" providerId="ADAL" clId="{EABCB334-BCD9-4005-B298-1B9AE2485AA6}" dt="2022-05-12T22:25:05.883" v="3728" actId="165"/>
          <ac:spMkLst>
            <pc:docMk/>
            <pc:sldMk cId="2950392996" sldId="704"/>
            <ac:spMk id="28" creationId="{57538CFF-E47E-BA43-CA57-1F06C2B0D98D}"/>
          </ac:spMkLst>
        </pc:spChg>
        <pc:spChg chg="mod topLvl">
          <ac:chgData name="Vasilisa Poliarus" userId="4d8abc0c-b1d1-4bcd-853f-16d83c71e7ec" providerId="ADAL" clId="{EABCB334-BCD9-4005-B298-1B9AE2485AA6}" dt="2022-05-12T22:25:05.883" v="3728" actId="165"/>
          <ac:spMkLst>
            <pc:docMk/>
            <pc:sldMk cId="2950392996" sldId="704"/>
            <ac:spMk id="29" creationId="{46889A13-477A-FF8B-CAA9-9960D7587286}"/>
          </ac:spMkLst>
        </pc:spChg>
        <pc:spChg chg="mod topLvl">
          <ac:chgData name="Vasilisa Poliarus" userId="4d8abc0c-b1d1-4bcd-853f-16d83c71e7ec" providerId="ADAL" clId="{EABCB334-BCD9-4005-B298-1B9AE2485AA6}" dt="2022-05-12T22:25:05.883" v="3728" actId="165"/>
          <ac:spMkLst>
            <pc:docMk/>
            <pc:sldMk cId="2950392996" sldId="704"/>
            <ac:spMk id="30" creationId="{32B15FD5-8060-1EDB-1733-C7C4192ECDDB}"/>
          </ac:spMkLst>
        </pc:spChg>
        <pc:spChg chg="mod topLvl">
          <ac:chgData name="Vasilisa Poliarus" userId="4d8abc0c-b1d1-4bcd-853f-16d83c71e7ec" providerId="ADAL" clId="{EABCB334-BCD9-4005-B298-1B9AE2485AA6}" dt="2022-05-12T22:25:05.883" v="3728" actId="165"/>
          <ac:spMkLst>
            <pc:docMk/>
            <pc:sldMk cId="2950392996" sldId="704"/>
            <ac:spMk id="31" creationId="{3B07F150-8B2F-4F94-1949-C9D5125A6D8F}"/>
          </ac:spMkLst>
        </pc:spChg>
        <pc:spChg chg="mod topLvl">
          <ac:chgData name="Vasilisa Poliarus" userId="4d8abc0c-b1d1-4bcd-853f-16d83c71e7ec" providerId="ADAL" clId="{EABCB334-BCD9-4005-B298-1B9AE2485AA6}" dt="2022-05-12T22:25:05.883" v="3728" actId="165"/>
          <ac:spMkLst>
            <pc:docMk/>
            <pc:sldMk cId="2950392996" sldId="704"/>
            <ac:spMk id="32" creationId="{3BFF090B-474C-D50F-9913-0F6AB060977F}"/>
          </ac:spMkLst>
        </pc:spChg>
        <pc:spChg chg="mod topLvl">
          <ac:chgData name="Vasilisa Poliarus" userId="4d8abc0c-b1d1-4bcd-853f-16d83c71e7ec" providerId="ADAL" clId="{EABCB334-BCD9-4005-B298-1B9AE2485AA6}" dt="2022-05-12T22:25:05.883" v="3728" actId="165"/>
          <ac:spMkLst>
            <pc:docMk/>
            <pc:sldMk cId="2950392996" sldId="704"/>
            <ac:spMk id="33" creationId="{405BB857-D478-5CA4-2333-6204A83E3A1B}"/>
          </ac:spMkLst>
        </pc:spChg>
        <pc:spChg chg="add mod">
          <ac:chgData name="Vasilisa Poliarus" userId="4d8abc0c-b1d1-4bcd-853f-16d83c71e7ec" providerId="ADAL" clId="{EABCB334-BCD9-4005-B298-1B9AE2485AA6}" dt="2022-05-12T23:00:03.620" v="4108" actId="1076"/>
          <ac:spMkLst>
            <pc:docMk/>
            <pc:sldMk cId="2950392996" sldId="704"/>
            <ac:spMk id="51" creationId="{678F5755-BD89-3009-7E5F-DD03F8CBE313}"/>
          </ac:spMkLst>
        </pc:spChg>
        <pc:spChg chg="add mod">
          <ac:chgData name="Vasilisa Poliarus" userId="4d8abc0c-b1d1-4bcd-853f-16d83c71e7ec" providerId="ADAL" clId="{EABCB334-BCD9-4005-B298-1B9AE2485AA6}" dt="2022-05-12T22:58:56.450" v="4097" actId="1076"/>
          <ac:spMkLst>
            <pc:docMk/>
            <pc:sldMk cId="2950392996" sldId="704"/>
            <ac:spMk id="53" creationId="{92FA0648-BA28-0C4C-B2EC-DF4EDB8773C8}"/>
          </ac:spMkLst>
        </pc:spChg>
        <pc:spChg chg="add mod">
          <ac:chgData name="Vasilisa Poliarus" userId="4d8abc0c-b1d1-4bcd-853f-16d83c71e7ec" providerId="ADAL" clId="{EABCB334-BCD9-4005-B298-1B9AE2485AA6}" dt="2022-05-20T11:09:16.222" v="6432" actId="1076"/>
          <ac:spMkLst>
            <pc:docMk/>
            <pc:sldMk cId="2950392996" sldId="704"/>
            <ac:spMk id="55" creationId="{356F435C-A357-4088-243A-98795A0E14A6}"/>
          </ac:spMkLst>
        </pc:spChg>
        <pc:spChg chg="add mod">
          <ac:chgData name="Vasilisa Poliarus" userId="4d8abc0c-b1d1-4bcd-853f-16d83c71e7ec" providerId="ADAL" clId="{EABCB334-BCD9-4005-B298-1B9AE2485AA6}" dt="2022-05-20T11:09:27.353" v="6433" actId="1076"/>
          <ac:spMkLst>
            <pc:docMk/>
            <pc:sldMk cId="2950392996" sldId="704"/>
            <ac:spMk id="57" creationId="{9DF01CFF-91D5-0481-38C5-DE269779CA62}"/>
          </ac:spMkLst>
        </pc:spChg>
        <pc:spChg chg="add mod">
          <ac:chgData name="Vasilisa Poliarus" userId="4d8abc0c-b1d1-4bcd-853f-16d83c71e7ec" providerId="ADAL" clId="{EABCB334-BCD9-4005-B298-1B9AE2485AA6}" dt="2022-05-20T11:09:39.476" v="6434" actId="1076"/>
          <ac:spMkLst>
            <pc:docMk/>
            <pc:sldMk cId="2950392996" sldId="704"/>
            <ac:spMk id="59" creationId="{426DA485-71C8-B055-8EE9-0760B21C3C8C}"/>
          </ac:spMkLst>
        </pc:spChg>
        <pc:spChg chg="add mod">
          <ac:chgData name="Vasilisa Poliarus" userId="4d8abc0c-b1d1-4bcd-853f-16d83c71e7ec" providerId="ADAL" clId="{EABCB334-BCD9-4005-B298-1B9AE2485AA6}" dt="2022-05-12T22:59:23.675" v="4101" actId="14100"/>
          <ac:spMkLst>
            <pc:docMk/>
            <pc:sldMk cId="2950392996" sldId="704"/>
            <ac:spMk id="60" creationId="{54D39712-ADCD-ADDB-D9B7-15CBD458E31C}"/>
          </ac:spMkLst>
        </pc:spChg>
        <pc:spChg chg="add mod">
          <ac:chgData name="Vasilisa Poliarus" userId="4d8abc0c-b1d1-4bcd-853f-16d83c71e7ec" providerId="ADAL" clId="{EABCB334-BCD9-4005-B298-1B9AE2485AA6}" dt="2022-05-12T22:58:56.450" v="4097" actId="1076"/>
          <ac:spMkLst>
            <pc:docMk/>
            <pc:sldMk cId="2950392996" sldId="704"/>
            <ac:spMk id="61" creationId="{7D86BDC1-967E-79F1-CB97-675D9EC5710F}"/>
          </ac:spMkLst>
        </pc:spChg>
        <pc:spChg chg="add del mod">
          <ac:chgData name="Vasilisa Poliarus" userId="4d8abc0c-b1d1-4bcd-853f-16d83c71e7ec" providerId="ADAL" clId="{EABCB334-BCD9-4005-B298-1B9AE2485AA6}" dt="2022-05-12T22:48:51.499" v="3935" actId="478"/>
          <ac:spMkLst>
            <pc:docMk/>
            <pc:sldMk cId="2950392996" sldId="704"/>
            <ac:spMk id="63" creationId="{6A9F27C7-B6FA-5498-5B38-382135A23184}"/>
          </ac:spMkLst>
        </pc:spChg>
        <pc:spChg chg="add del mod">
          <ac:chgData name="Vasilisa Poliarus" userId="4d8abc0c-b1d1-4bcd-853f-16d83c71e7ec" providerId="ADAL" clId="{EABCB334-BCD9-4005-B298-1B9AE2485AA6}" dt="2022-05-12T22:48:52.107" v="3936" actId="478"/>
          <ac:spMkLst>
            <pc:docMk/>
            <pc:sldMk cId="2950392996" sldId="704"/>
            <ac:spMk id="65" creationId="{42A77179-505A-31DD-23A7-0043C888033D}"/>
          </ac:spMkLst>
        </pc:spChg>
        <pc:spChg chg="add mod">
          <ac:chgData name="Vasilisa Poliarus" userId="4d8abc0c-b1d1-4bcd-853f-16d83c71e7ec" providerId="ADAL" clId="{EABCB334-BCD9-4005-B298-1B9AE2485AA6}" dt="2022-05-12T23:02:19.575" v="4127" actId="1076"/>
          <ac:spMkLst>
            <pc:docMk/>
            <pc:sldMk cId="2950392996" sldId="704"/>
            <ac:spMk id="67" creationId="{0E548B27-B6B4-3D79-92F5-59C807EBF34E}"/>
          </ac:spMkLst>
        </pc:spChg>
        <pc:spChg chg="add mod">
          <ac:chgData name="Vasilisa Poliarus" userId="4d8abc0c-b1d1-4bcd-853f-16d83c71e7ec" providerId="ADAL" clId="{EABCB334-BCD9-4005-B298-1B9AE2485AA6}" dt="2022-05-12T23:02:10.286" v="4124" actId="1076"/>
          <ac:spMkLst>
            <pc:docMk/>
            <pc:sldMk cId="2950392996" sldId="704"/>
            <ac:spMk id="69" creationId="{B0157E6F-6C75-2DAF-EE21-CE23ABB6DEAF}"/>
          </ac:spMkLst>
        </pc:spChg>
        <pc:spChg chg="add mod">
          <ac:chgData name="Vasilisa Poliarus" userId="4d8abc0c-b1d1-4bcd-853f-16d83c71e7ec" providerId="ADAL" clId="{EABCB334-BCD9-4005-B298-1B9AE2485AA6}" dt="2022-05-20T11:10:21.471" v="6440" actId="14100"/>
          <ac:spMkLst>
            <pc:docMk/>
            <pc:sldMk cId="2950392996" sldId="704"/>
            <ac:spMk id="70" creationId="{4AF2DE2B-0981-E436-CB66-8CB8E39E15B4}"/>
          </ac:spMkLst>
        </pc:spChg>
        <pc:spChg chg="add mod">
          <ac:chgData name="Vasilisa Poliarus" userId="4d8abc0c-b1d1-4bcd-853f-16d83c71e7ec" providerId="ADAL" clId="{EABCB334-BCD9-4005-B298-1B9AE2485AA6}" dt="2022-05-20T11:10:18.857" v="6438" actId="14100"/>
          <ac:spMkLst>
            <pc:docMk/>
            <pc:sldMk cId="2950392996" sldId="704"/>
            <ac:spMk id="72" creationId="{C5DEE226-EA58-11EF-4C49-0D70DDBF7985}"/>
          </ac:spMkLst>
        </pc:spChg>
        <pc:spChg chg="add mod ord">
          <ac:chgData name="Vasilisa Poliarus" userId="4d8abc0c-b1d1-4bcd-853f-16d83c71e7ec" providerId="ADAL" clId="{EABCB334-BCD9-4005-B298-1B9AE2485AA6}" dt="2022-05-20T11:09:39.476" v="6434" actId="1076"/>
          <ac:spMkLst>
            <pc:docMk/>
            <pc:sldMk cId="2950392996" sldId="704"/>
            <ac:spMk id="73" creationId="{F62BFEB0-91A9-28B7-5C8C-76080E114FE6}"/>
          </ac:spMkLst>
        </pc:spChg>
        <pc:spChg chg="add mod ord">
          <ac:chgData name="Vasilisa Poliarus" userId="4d8abc0c-b1d1-4bcd-853f-16d83c71e7ec" providerId="ADAL" clId="{EABCB334-BCD9-4005-B298-1B9AE2485AA6}" dt="2022-05-20T11:09:27.353" v="6433" actId="1076"/>
          <ac:spMkLst>
            <pc:docMk/>
            <pc:sldMk cId="2950392996" sldId="704"/>
            <ac:spMk id="75" creationId="{3D83BA94-CD37-5B39-39C7-F586649E848B}"/>
          </ac:spMkLst>
        </pc:spChg>
        <pc:spChg chg="add mod ord">
          <ac:chgData name="Vasilisa Poliarus" userId="4d8abc0c-b1d1-4bcd-853f-16d83c71e7ec" providerId="ADAL" clId="{EABCB334-BCD9-4005-B298-1B9AE2485AA6}" dt="2022-05-20T11:09:16.222" v="6432" actId="1076"/>
          <ac:spMkLst>
            <pc:docMk/>
            <pc:sldMk cId="2950392996" sldId="704"/>
            <ac:spMk id="77" creationId="{573285E1-E1EE-7717-72E8-E53BBB37F1D1}"/>
          </ac:spMkLst>
        </pc:spChg>
        <pc:grpChg chg="add del mod">
          <ac:chgData name="Vasilisa Poliarus" userId="4d8abc0c-b1d1-4bcd-853f-16d83c71e7ec" providerId="ADAL" clId="{EABCB334-BCD9-4005-B298-1B9AE2485AA6}" dt="2022-05-12T22:25:05.883" v="3728" actId="165"/>
          <ac:grpSpMkLst>
            <pc:docMk/>
            <pc:sldMk cId="2950392996" sldId="704"/>
            <ac:grpSpMk id="23" creationId="{04E574AF-ECDC-ED83-9F40-DA2D14F42198}"/>
          </ac:grpSpMkLst>
        </pc:grpChg>
        <pc:grpChg chg="add del">
          <ac:chgData name="Vasilisa Poliarus" userId="4d8abc0c-b1d1-4bcd-853f-16d83c71e7ec" providerId="ADAL" clId="{EABCB334-BCD9-4005-B298-1B9AE2485AA6}" dt="2022-05-12T22:25:14.795" v="3730" actId="478"/>
          <ac:grpSpMkLst>
            <pc:docMk/>
            <pc:sldMk cId="2950392996" sldId="704"/>
            <ac:grpSpMk id="34" creationId="{98297ED2-570C-27DF-ADE8-17A0141D24D1}"/>
          </ac:grpSpMkLst>
        </pc:grpChg>
        <pc:grpChg chg="add">
          <ac:chgData name="Vasilisa Poliarus" userId="4d8abc0c-b1d1-4bcd-853f-16d83c71e7ec" providerId="ADAL" clId="{EABCB334-BCD9-4005-B298-1B9AE2485AA6}" dt="2022-05-12T23:01:35.907" v="4121" actId="164"/>
          <ac:grpSpMkLst>
            <pc:docMk/>
            <pc:sldMk cId="2950392996" sldId="704"/>
            <ac:grpSpMk id="78" creationId="{A2BB1E6F-A4AF-82EC-58FC-7235820B4ABA}"/>
          </ac:grpSpMkLst>
        </pc:grpChg>
        <pc:grpChg chg="add mod">
          <ac:chgData name="Vasilisa Poliarus" userId="4d8abc0c-b1d1-4bcd-853f-16d83c71e7ec" providerId="ADAL" clId="{EABCB334-BCD9-4005-B298-1B9AE2485AA6}" dt="2022-05-12T23:02:16.544" v="4126" actId="1076"/>
          <ac:grpSpMkLst>
            <pc:docMk/>
            <pc:sldMk cId="2950392996" sldId="704"/>
            <ac:grpSpMk id="79" creationId="{05A37634-8747-0E4C-22E7-007F96C08495}"/>
          </ac:grpSpMkLst>
        </pc:grpChg>
        <pc:grpChg chg="add mod">
          <ac:chgData name="Vasilisa Poliarus" userId="4d8abc0c-b1d1-4bcd-853f-16d83c71e7ec" providerId="ADAL" clId="{EABCB334-BCD9-4005-B298-1B9AE2485AA6}" dt="2022-05-12T23:02:32.488" v="4129" actId="1076"/>
          <ac:grpSpMkLst>
            <pc:docMk/>
            <pc:sldMk cId="2950392996" sldId="704"/>
            <ac:grpSpMk id="80" creationId="{8F70DADB-603A-782D-02EE-57DD51B36F90}"/>
          </ac:grpSpMkLst>
        </pc:grpChg>
        <pc:grpChg chg="add">
          <ac:chgData name="Vasilisa Poliarus" userId="4d8abc0c-b1d1-4bcd-853f-16d83c71e7ec" providerId="ADAL" clId="{EABCB334-BCD9-4005-B298-1B9AE2485AA6}" dt="2022-05-12T23:03:09.457" v="4130" actId="164"/>
          <ac:grpSpMkLst>
            <pc:docMk/>
            <pc:sldMk cId="2950392996" sldId="704"/>
            <ac:grpSpMk id="81" creationId="{F24231D5-D003-EBBB-10CA-3E41697F5050}"/>
          </ac:grpSpMkLst>
        </pc:grpChg>
        <pc:picChg chg="add mod">
          <ac:chgData name="Vasilisa Poliarus" userId="4d8abc0c-b1d1-4bcd-853f-16d83c71e7ec" providerId="ADAL" clId="{EABCB334-BCD9-4005-B298-1B9AE2485AA6}" dt="2022-05-12T22:59:52.115" v="4105" actId="1076"/>
          <ac:picMkLst>
            <pc:docMk/>
            <pc:sldMk cId="2950392996" sldId="704"/>
            <ac:picMk id="18" creationId="{61156C88-EB9C-05F7-C754-AB0A177410AE}"/>
          </ac:picMkLst>
        </pc:picChg>
        <pc:picChg chg="add del mod">
          <ac:chgData name="Vasilisa Poliarus" userId="4d8abc0c-b1d1-4bcd-853f-16d83c71e7ec" providerId="ADAL" clId="{EABCB334-BCD9-4005-B298-1B9AE2485AA6}" dt="2022-05-12T22:47:06.994" v="3916" actId="478"/>
          <ac:picMkLst>
            <pc:docMk/>
            <pc:sldMk cId="2950392996" sldId="704"/>
            <ac:picMk id="20" creationId="{5355B571-BC05-E769-6109-A9BD51D38F22}"/>
          </ac:picMkLst>
        </pc:picChg>
        <pc:picChg chg="add del mod">
          <ac:chgData name="Vasilisa Poliarus" userId="4d8abc0c-b1d1-4bcd-853f-16d83c71e7ec" providerId="ADAL" clId="{EABCB334-BCD9-4005-B298-1B9AE2485AA6}" dt="2022-05-12T22:47:07.574" v="3917" actId="478"/>
          <ac:picMkLst>
            <pc:docMk/>
            <pc:sldMk cId="2950392996" sldId="704"/>
            <ac:picMk id="22" creationId="{8B38C363-E8E8-A86B-1C89-99D6411F67EF}"/>
          </ac:picMkLst>
        </pc:picChg>
        <pc:picChg chg="add del mod">
          <ac:chgData name="Vasilisa Poliarus" userId="4d8abc0c-b1d1-4bcd-853f-16d83c71e7ec" providerId="ADAL" clId="{EABCB334-BCD9-4005-B298-1B9AE2485AA6}" dt="2022-05-12T22:34:04.244" v="3786" actId="478"/>
          <ac:picMkLst>
            <pc:docMk/>
            <pc:sldMk cId="2950392996" sldId="704"/>
            <ac:picMk id="36" creationId="{70426B50-A562-59D0-C2FE-D5235736FBFF}"/>
          </ac:picMkLst>
        </pc:picChg>
        <pc:picChg chg="add del mod">
          <ac:chgData name="Vasilisa Poliarus" userId="4d8abc0c-b1d1-4bcd-853f-16d83c71e7ec" providerId="ADAL" clId="{EABCB334-BCD9-4005-B298-1B9AE2485AA6}" dt="2022-05-12T22:47:08.313" v="3918" actId="478"/>
          <ac:picMkLst>
            <pc:docMk/>
            <pc:sldMk cId="2950392996" sldId="704"/>
            <ac:picMk id="38" creationId="{18CC40EE-D1DE-AEE2-0A74-0CD7CD42556F}"/>
          </ac:picMkLst>
        </pc:picChg>
        <pc:picChg chg="add mod">
          <ac:chgData name="Vasilisa Poliarus" userId="4d8abc0c-b1d1-4bcd-853f-16d83c71e7ec" providerId="ADAL" clId="{EABCB334-BCD9-4005-B298-1B9AE2485AA6}" dt="2022-05-20T11:09:16.222" v="6432" actId="1076"/>
          <ac:picMkLst>
            <pc:docMk/>
            <pc:sldMk cId="2950392996" sldId="704"/>
            <ac:picMk id="40" creationId="{3F5AAF0B-56BE-EEF0-A473-950FF2C97709}"/>
          </ac:picMkLst>
        </pc:picChg>
        <pc:picChg chg="add mod">
          <ac:chgData name="Vasilisa Poliarus" userId="4d8abc0c-b1d1-4bcd-853f-16d83c71e7ec" providerId="ADAL" clId="{EABCB334-BCD9-4005-B298-1B9AE2485AA6}" dt="2022-05-20T11:09:39.476" v="6434" actId="1076"/>
          <ac:picMkLst>
            <pc:docMk/>
            <pc:sldMk cId="2950392996" sldId="704"/>
            <ac:picMk id="42" creationId="{E4F47A96-E527-8F24-1039-E227B4E802EC}"/>
          </ac:picMkLst>
        </pc:picChg>
        <pc:picChg chg="add del mod">
          <ac:chgData name="Vasilisa Poliarus" userId="4d8abc0c-b1d1-4bcd-853f-16d83c71e7ec" providerId="ADAL" clId="{EABCB334-BCD9-4005-B298-1B9AE2485AA6}" dt="2022-05-12T22:30:38.495" v="3774" actId="478"/>
          <ac:picMkLst>
            <pc:docMk/>
            <pc:sldMk cId="2950392996" sldId="704"/>
            <ac:picMk id="44" creationId="{6F06FF70-66E2-B3BA-1DD9-0AE88E05AA2B}"/>
          </ac:picMkLst>
        </pc:picChg>
        <pc:picChg chg="add mod">
          <ac:chgData name="Vasilisa Poliarus" userId="4d8abc0c-b1d1-4bcd-853f-16d83c71e7ec" providerId="ADAL" clId="{EABCB334-BCD9-4005-B298-1B9AE2485AA6}" dt="2022-05-12T22:59:56.570" v="4106" actId="1076"/>
          <ac:picMkLst>
            <pc:docMk/>
            <pc:sldMk cId="2950392996" sldId="704"/>
            <ac:picMk id="46" creationId="{CB8BE199-0884-9648-2D8A-4710CA5BC852}"/>
          </ac:picMkLst>
        </pc:picChg>
        <pc:picChg chg="add del mod">
          <ac:chgData name="Vasilisa Poliarus" userId="4d8abc0c-b1d1-4bcd-853f-16d83c71e7ec" providerId="ADAL" clId="{EABCB334-BCD9-4005-B298-1B9AE2485AA6}" dt="2022-05-12T22:30:35.761" v="3773" actId="478"/>
          <ac:picMkLst>
            <pc:docMk/>
            <pc:sldMk cId="2950392996" sldId="704"/>
            <ac:picMk id="48" creationId="{025FB8ED-12F0-8BCF-4D90-E43D0B928DD0}"/>
          </ac:picMkLst>
        </pc:picChg>
        <pc:picChg chg="add mod">
          <ac:chgData name="Vasilisa Poliarus" userId="4d8abc0c-b1d1-4bcd-853f-16d83c71e7ec" providerId="ADAL" clId="{EABCB334-BCD9-4005-B298-1B9AE2485AA6}" dt="2022-05-20T11:09:27.353" v="6433" actId="1076"/>
          <ac:picMkLst>
            <pc:docMk/>
            <pc:sldMk cId="2950392996" sldId="704"/>
            <ac:picMk id="50" creationId="{5B6FEA31-4407-AC01-1926-57AC6561D5AB}"/>
          </ac:picMkLst>
        </pc:picChg>
      </pc:sldChg>
      <pc:sldChg chg="modSp add mod ord">
        <pc:chgData name="Vasilisa Poliarus" userId="4d8abc0c-b1d1-4bcd-853f-16d83c71e7ec" providerId="ADAL" clId="{EABCB334-BCD9-4005-B298-1B9AE2485AA6}" dt="2022-05-20T14:06:18.767" v="7002" actId="20577"/>
        <pc:sldMkLst>
          <pc:docMk/>
          <pc:sldMk cId="3531357112" sldId="705"/>
        </pc:sldMkLst>
        <pc:spChg chg="mod">
          <ac:chgData name="Vasilisa Poliarus" userId="4d8abc0c-b1d1-4bcd-853f-16d83c71e7ec" providerId="ADAL" clId="{EABCB334-BCD9-4005-B298-1B9AE2485AA6}" dt="2022-05-20T14:06:18.767" v="7002" actId="20577"/>
          <ac:spMkLst>
            <pc:docMk/>
            <pc:sldMk cId="3531357112" sldId="705"/>
            <ac:spMk id="2" creationId="{235DB86E-4191-9DD7-EEAB-8323F1CD1930}"/>
          </ac:spMkLst>
        </pc:spChg>
        <pc:spChg chg="mod">
          <ac:chgData name="Vasilisa Poliarus" userId="4d8abc0c-b1d1-4bcd-853f-16d83c71e7ec" providerId="ADAL" clId="{EABCB334-BCD9-4005-B298-1B9AE2485AA6}" dt="2022-05-12T12:08:58.822" v="1480" actId="20577"/>
          <ac:spMkLst>
            <pc:docMk/>
            <pc:sldMk cId="3531357112" sldId="705"/>
            <ac:spMk id="3" creationId="{C08330A3-CE0A-1466-0389-3198C39883BC}"/>
          </ac:spMkLst>
        </pc:spChg>
      </pc:sldChg>
      <pc:sldChg chg="modSp add del mod">
        <pc:chgData name="Vasilisa Poliarus" userId="4d8abc0c-b1d1-4bcd-853f-16d83c71e7ec" providerId="ADAL" clId="{EABCB334-BCD9-4005-B298-1B9AE2485AA6}" dt="2022-05-20T11:05:51.634" v="6327" actId="47"/>
        <pc:sldMkLst>
          <pc:docMk/>
          <pc:sldMk cId="2819949403" sldId="706"/>
        </pc:sldMkLst>
        <pc:spChg chg="mod">
          <ac:chgData name="Vasilisa Poliarus" userId="4d8abc0c-b1d1-4bcd-853f-16d83c71e7ec" providerId="ADAL" clId="{EABCB334-BCD9-4005-B298-1B9AE2485AA6}" dt="2022-05-12T12:22:36.425" v="1508" actId="1076"/>
          <ac:spMkLst>
            <pc:docMk/>
            <pc:sldMk cId="2819949403" sldId="706"/>
            <ac:spMk id="7" creationId="{00000000-0000-0000-0000-000000000000}"/>
          </ac:spMkLst>
        </pc:spChg>
      </pc:sldChg>
      <pc:sldChg chg="addSp delSp modSp add del mod">
        <pc:chgData name="Vasilisa Poliarus" userId="4d8abc0c-b1d1-4bcd-853f-16d83c71e7ec" providerId="ADAL" clId="{EABCB334-BCD9-4005-B298-1B9AE2485AA6}" dt="2022-05-20T11:08:37.782" v="6430" actId="2696"/>
        <pc:sldMkLst>
          <pc:docMk/>
          <pc:sldMk cId="1015973018" sldId="707"/>
        </pc:sldMkLst>
        <pc:spChg chg="del">
          <ac:chgData name="Vasilisa Poliarus" userId="4d8abc0c-b1d1-4bcd-853f-16d83c71e7ec" providerId="ADAL" clId="{EABCB334-BCD9-4005-B298-1B9AE2485AA6}" dt="2022-05-12T23:07:34.723" v="4131" actId="3680"/>
          <ac:spMkLst>
            <pc:docMk/>
            <pc:sldMk cId="1015973018" sldId="707"/>
            <ac:spMk id="2" creationId="{235DB86E-4191-9DD7-EEAB-8323F1CD1930}"/>
          </ac:spMkLst>
        </pc:spChg>
        <pc:spChg chg="add mod">
          <ac:chgData name="Vasilisa Poliarus" userId="4d8abc0c-b1d1-4bcd-853f-16d83c71e7ec" providerId="ADAL" clId="{EABCB334-BCD9-4005-B298-1B9AE2485AA6}" dt="2022-05-13T10:38:05.958" v="4333" actId="1076"/>
          <ac:spMkLst>
            <pc:docMk/>
            <pc:sldMk cId="1015973018" sldId="707"/>
            <ac:spMk id="2" creationId="{3C782C5A-D685-7BDA-F780-77EFC06656EE}"/>
          </ac:spMkLst>
        </pc:spChg>
        <pc:spChg chg="mod">
          <ac:chgData name="Vasilisa Poliarus" userId="4d8abc0c-b1d1-4bcd-853f-16d83c71e7ec" providerId="ADAL" clId="{EABCB334-BCD9-4005-B298-1B9AE2485AA6}" dt="2022-05-13T09:12:20.992" v="4192" actId="20577"/>
          <ac:spMkLst>
            <pc:docMk/>
            <pc:sldMk cId="1015973018" sldId="707"/>
            <ac:spMk id="3" creationId="{C08330A3-CE0A-1466-0389-3198C39883BC}"/>
          </ac:spMkLst>
        </pc:spChg>
        <pc:graphicFrameChg chg="add mod ord modGraphic">
          <ac:chgData name="Vasilisa Poliarus" userId="4d8abc0c-b1d1-4bcd-853f-16d83c71e7ec" providerId="ADAL" clId="{EABCB334-BCD9-4005-B298-1B9AE2485AA6}" dt="2022-05-13T09:14:26.353" v="4212" actId="14734"/>
          <ac:graphicFrameMkLst>
            <pc:docMk/>
            <pc:sldMk cId="1015973018" sldId="707"/>
            <ac:graphicFrameMk id="5" creationId="{E9340B77-AEB6-CE56-EBA1-633A688B8C89}"/>
          </ac:graphicFrameMkLst>
        </pc:graphicFrameChg>
      </pc:sldChg>
      <pc:sldChg chg="add">
        <pc:chgData name="Vasilisa Poliarus" userId="4d8abc0c-b1d1-4bcd-853f-16d83c71e7ec" providerId="ADAL" clId="{EABCB334-BCD9-4005-B298-1B9AE2485AA6}" dt="2022-05-20T11:08:40.281" v="6431"/>
        <pc:sldMkLst>
          <pc:docMk/>
          <pc:sldMk cId="1987358384" sldId="707"/>
        </pc:sldMkLst>
      </pc:sldChg>
      <pc:sldChg chg="delSp modSp add mod modClrScheme chgLayout">
        <pc:chgData name="Vasilisa Poliarus" userId="4d8abc0c-b1d1-4bcd-853f-16d83c71e7ec" providerId="ADAL" clId="{EABCB334-BCD9-4005-B298-1B9AE2485AA6}" dt="2022-05-20T11:08:23.449" v="6429" actId="1076"/>
        <pc:sldMkLst>
          <pc:docMk/>
          <pc:sldMk cId="184286821" sldId="708"/>
        </pc:sldMkLst>
        <pc:spChg chg="mod ord">
          <ac:chgData name="Vasilisa Poliarus" userId="4d8abc0c-b1d1-4bcd-853f-16d83c71e7ec" providerId="ADAL" clId="{EABCB334-BCD9-4005-B298-1B9AE2485AA6}" dt="2022-05-20T11:08:23.449" v="6429" actId="1076"/>
          <ac:spMkLst>
            <pc:docMk/>
            <pc:sldMk cId="184286821" sldId="708"/>
            <ac:spMk id="3" creationId="{C08330A3-CE0A-1466-0389-3198C39883BC}"/>
          </ac:spMkLst>
        </pc:spChg>
        <pc:spChg chg="mod ord">
          <ac:chgData name="Vasilisa Poliarus" userId="4d8abc0c-b1d1-4bcd-853f-16d83c71e7ec" providerId="ADAL" clId="{EABCB334-BCD9-4005-B298-1B9AE2485AA6}" dt="2022-05-20T11:07:45.791" v="6427" actId="700"/>
          <ac:spMkLst>
            <pc:docMk/>
            <pc:sldMk cId="184286821" sldId="708"/>
            <ac:spMk id="4" creationId="{763E0DE2-11D8-8C6C-930D-DA667C7A5D6D}"/>
          </ac:spMkLst>
        </pc:spChg>
        <pc:spChg chg="mod ord">
          <ac:chgData name="Vasilisa Poliarus" userId="4d8abc0c-b1d1-4bcd-853f-16d83c71e7ec" providerId="ADAL" clId="{EABCB334-BCD9-4005-B298-1B9AE2485AA6}" dt="2022-05-20T11:07:45.791" v="6427" actId="700"/>
          <ac:spMkLst>
            <pc:docMk/>
            <pc:sldMk cId="184286821" sldId="708"/>
            <ac:spMk id="6" creationId="{FB59E5E1-8772-3B72-8058-7FFFF6202025}"/>
          </ac:spMkLst>
        </pc:spChg>
        <pc:spChg chg="mod ord">
          <ac:chgData name="Vasilisa Poliarus" userId="4d8abc0c-b1d1-4bcd-853f-16d83c71e7ec" providerId="ADAL" clId="{EABCB334-BCD9-4005-B298-1B9AE2485AA6}" dt="2022-05-20T11:07:45.791" v="6427" actId="700"/>
          <ac:spMkLst>
            <pc:docMk/>
            <pc:sldMk cId="184286821" sldId="708"/>
            <ac:spMk id="7" creationId="{DB3584EF-E4C0-1FDB-A60C-D3B26750A3CC}"/>
          </ac:spMkLst>
        </pc:spChg>
        <pc:spChg chg="del">
          <ac:chgData name="Vasilisa Poliarus" userId="4d8abc0c-b1d1-4bcd-853f-16d83c71e7ec" providerId="ADAL" clId="{EABCB334-BCD9-4005-B298-1B9AE2485AA6}" dt="2022-05-20T11:07:16.165" v="6417" actId="478"/>
          <ac:spMkLst>
            <pc:docMk/>
            <pc:sldMk cId="184286821" sldId="708"/>
            <ac:spMk id="20" creationId="{431AD4A4-3D41-1BE1-3F09-BB4B738B5D2E}"/>
          </ac:spMkLst>
        </pc:spChg>
        <pc:spChg chg="del">
          <ac:chgData name="Vasilisa Poliarus" userId="4d8abc0c-b1d1-4bcd-853f-16d83c71e7ec" providerId="ADAL" clId="{EABCB334-BCD9-4005-B298-1B9AE2485AA6}" dt="2022-05-20T11:07:16.165" v="6417" actId="478"/>
          <ac:spMkLst>
            <pc:docMk/>
            <pc:sldMk cId="184286821" sldId="708"/>
            <ac:spMk id="22" creationId="{0A7F3FED-9695-5770-4C98-2F085808E273}"/>
          </ac:spMkLst>
        </pc:spChg>
        <pc:spChg chg="del mod">
          <ac:chgData name="Vasilisa Poliarus" userId="4d8abc0c-b1d1-4bcd-853f-16d83c71e7ec" providerId="ADAL" clId="{EABCB334-BCD9-4005-B298-1B9AE2485AA6}" dt="2022-05-20T11:07:18.928" v="6419" actId="478"/>
          <ac:spMkLst>
            <pc:docMk/>
            <pc:sldMk cId="184286821" sldId="708"/>
            <ac:spMk id="24" creationId="{0BD2D4A3-F7E3-DAAB-232B-78C34D8361AE}"/>
          </ac:spMkLst>
        </pc:spChg>
        <pc:grpChg chg="del">
          <ac:chgData name="Vasilisa Poliarus" userId="4d8abc0c-b1d1-4bcd-853f-16d83c71e7ec" providerId="ADAL" clId="{EABCB334-BCD9-4005-B298-1B9AE2485AA6}" dt="2022-05-20T11:07:12.949" v="6416" actId="478"/>
          <ac:grpSpMkLst>
            <pc:docMk/>
            <pc:sldMk cId="184286821" sldId="708"/>
            <ac:grpSpMk id="25" creationId="{C76E53CA-DE35-646A-2774-85F5664A6D4C}"/>
          </ac:grpSpMkLst>
        </pc:grpChg>
      </pc:sldChg>
      <pc:sldChg chg="modSp add del mod ord">
        <pc:chgData name="Vasilisa Poliarus" userId="4d8abc0c-b1d1-4bcd-853f-16d83c71e7ec" providerId="ADAL" clId="{EABCB334-BCD9-4005-B298-1B9AE2485AA6}" dt="2022-05-20T11:05:53.906" v="6328" actId="47"/>
        <pc:sldMkLst>
          <pc:docMk/>
          <pc:sldMk cId="1428019877" sldId="708"/>
        </pc:sldMkLst>
        <pc:spChg chg="mod">
          <ac:chgData name="Vasilisa Poliarus" userId="4d8abc0c-b1d1-4bcd-853f-16d83c71e7ec" providerId="ADAL" clId="{EABCB334-BCD9-4005-B298-1B9AE2485AA6}" dt="2022-05-13T16:08:05.735" v="5188" actId="1076"/>
          <ac:spMkLst>
            <pc:docMk/>
            <pc:sldMk cId="1428019877" sldId="708"/>
            <ac:spMk id="7" creationId="{00000000-0000-0000-0000-000000000000}"/>
          </ac:spMkLst>
        </pc:spChg>
      </pc:sldChg>
      <pc:sldChg chg="add">
        <pc:chgData name="Vasilisa Poliarus" userId="4d8abc0c-b1d1-4bcd-853f-16d83c71e7ec" providerId="ADAL" clId="{EABCB334-BCD9-4005-B298-1B9AE2485AA6}" dt="2022-05-20T13:54:49.199" v="6872"/>
        <pc:sldMkLst>
          <pc:docMk/>
          <pc:sldMk cId="745268873" sldId="709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25568" y="189833"/>
            <a:ext cx="3496595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338830" y="189833"/>
            <a:ext cx="2208376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fld id="{6F17E718-27D7-4FA6-ACF7-4EB047CCD802}" type="slidenum">
              <a:rPr lang="de-DE">
                <a:latin typeface="Arial Unicode MS" pitchFamily="34" charset="-128"/>
              </a:rPr>
              <a:pPr>
                <a:defRPr/>
              </a:pPr>
              <a:t>‹Nr.›</a:t>
            </a:fld>
            <a:endParaRPr lang="de-DE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1959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163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9938"/>
            <a:ext cx="5114925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685" y="4862015"/>
            <a:ext cx="5205932" cy="460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2447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38587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99374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885745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1000"/>
              </a:spcAft>
            </a:pP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643814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85376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br>
              <a:rPr lang="en-US" b="0" dirty="0">
                <a:effectLst/>
              </a:rPr>
            </a:b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28976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55578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1000"/>
              </a:spcAft>
            </a:pP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655829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357984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356237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32552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75877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wwwmatthes.in.tum.de/" TargetMode="External"/><Relationship Id="rId4" Type="http://schemas.openxmlformats.org/officeDocument/2006/relationships/image" Target="../media/image6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712" y="1"/>
            <a:ext cx="9144000" cy="6857999"/>
          </a:xfrm>
          <a:prstGeom prst="rect">
            <a:avLst/>
          </a:prstGeom>
        </p:spPr>
      </p:pic>
      <p:sp>
        <p:nvSpPr>
          <p:cNvPr id="10" name="Rechteck 9"/>
          <p:cNvSpPr/>
          <p:nvPr userDrawn="1"/>
        </p:nvSpPr>
        <p:spPr>
          <a:xfrm>
            <a:off x="0" y="0"/>
            <a:ext cx="9144000" cy="4196080"/>
          </a:xfrm>
          <a:prstGeom prst="rect">
            <a:avLst/>
          </a:prstGeom>
          <a:gradFill flip="none" rotWithShape="1">
            <a:gsLst>
              <a:gs pos="23000">
                <a:schemeClr val="bg1">
                  <a:alpha val="85000"/>
                </a:schemeClr>
              </a:gs>
              <a:gs pos="93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17" name="Titel 1"/>
          <p:cNvSpPr>
            <a:spLocks noGrp="1"/>
          </p:cNvSpPr>
          <p:nvPr>
            <p:ph type="title" hasCustomPrompt="1"/>
          </p:nvPr>
        </p:nvSpPr>
        <p:spPr>
          <a:xfrm>
            <a:off x="323528" y="3538641"/>
            <a:ext cx="8574632" cy="679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144000" bIns="72000" anchor="b" anchorCtr="0">
            <a:spAutoFit/>
          </a:bodyPr>
          <a:lstStyle>
            <a:lvl1pPr marL="180000" algn="l">
              <a:defRPr sz="3000" b="0" i="0" baseline="0">
                <a:solidFill>
                  <a:schemeClr val="tx2"/>
                </a:solidFill>
                <a:latin typeface="+mj-lt"/>
                <a:cs typeface="Arial"/>
              </a:defRPr>
            </a:lvl1pPr>
          </a:lstStyle>
          <a:p>
            <a:r>
              <a:rPr lang="en-US" noProof="0" dirty="0"/>
              <a:t>Edit Title</a:t>
            </a:r>
          </a:p>
        </p:txBody>
      </p:sp>
      <p:sp>
        <p:nvSpPr>
          <p:cNvPr id="22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4211796"/>
            <a:ext cx="8574631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>
            <a:lvl1pPr marL="180000" indent="0">
              <a:buFontTx/>
              <a:buNone/>
              <a:defRPr sz="16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Presenter, Date, Location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98812"/>
            <a:ext cx="999170" cy="32040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9760" y="398569"/>
            <a:ext cx="608400" cy="320643"/>
          </a:xfrm>
          <a:prstGeom prst="rect">
            <a:avLst/>
          </a:prstGeom>
        </p:spPr>
      </p:pic>
      <p:sp>
        <p:nvSpPr>
          <p:cNvPr id="25" name="Textfeld 24"/>
          <p:cNvSpPr txBox="1"/>
          <p:nvPr userDrawn="1"/>
        </p:nvSpPr>
        <p:spPr>
          <a:xfrm>
            <a:off x="319090" y="4643381"/>
            <a:ext cx="8579069" cy="12252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lIns="252000" tIns="180000" rIns="180000" bIns="180000" rtlCol="0">
            <a:spAutoFit/>
          </a:bodyPr>
          <a:lstStyle/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Chair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Software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Engineering for Business Information Systems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(sebis) </a:t>
            </a:r>
          </a:p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Faculty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Informatics</a:t>
            </a:r>
          </a:p>
          <a:p>
            <a:pPr marL="0" indent="0"/>
            <a:r>
              <a:rPr lang="en-US" sz="1400" b="0" i="0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Technische</a:t>
            </a:r>
            <a:r>
              <a:rPr lang="en-US" sz="1400" b="0" i="0" kern="1200" baseline="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 Universität München</a:t>
            </a:r>
            <a:endParaRPr lang="en-US" sz="1400" b="0" i="0" kern="1200" noProof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  <a:p>
            <a:pPr marL="0" indent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0" i="0" u="sng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wwwmatthes.in.tum.de</a:t>
            </a:r>
            <a:endParaRPr lang="en-US" sz="1400" b="0" i="0" u="sng" kern="1200" dirty="0" err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44450"/>
            <a:ext cx="8642350" cy="652462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171103 Matthes English Master Slide Deck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73149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97" y="-24684"/>
            <a:ext cx="9144793" cy="6907367"/>
          </a:xfrm>
          <a:prstGeom prst="rect">
            <a:avLst/>
          </a:prstGeom>
        </p:spPr>
      </p:pic>
      <p:sp>
        <p:nvSpPr>
          <p:cNvPr id="15" name="Rechteck 14"/>
          <p:cNvSpPr/>
          <p:nvPr userDrawn="1"/>
        </p:nvSpPr>
        <p:spPr>
          <a:xfrm>
            <a:off x="479445" y="1743185"/>
            <a:ext cx="2924386" cy="47426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latin typeface="+mn-lt"/>
            </a:endParaRP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7027" y="2024110"/>
            <a:ext cx="751997" cy="396142"/>
          </a:xfrm>
          <a:prstGeom prst="rect">
            <a:avLst/>
          </a:prstGeom>
        </p:spPr>
      </p:pic>
      <p:pic>
        <p:nvPicPr>
          <p:cNvPr id="22" name="Bild 10" descr="sebis-Logo.gif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3505" y="2514435"/>
            <a:ext cx="715519" cy="229443"/>
          </a:xfrm>
          <a:prstGeom prst="rect">
            <a:avLst/>
          </a:prstGeom>
        </p:spPr>
      </p:pic>
      <p:sp>
        <p:nvSpPr>
          <p:cNvPr id="24" name="Textfeld 23"/>
          <p:cNvSpPr txBox="1"/>
          <p:nvPr userDrawn="1"/>
        </p:nvSpPr>
        <p:spPr>
          <a:xfrm>
            <a:off x="698706" y="4123820"/>
            <a:ext cx="2482850" cy="2192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noProof="1">
                <a:latin typeface="+mn-lt"/>
              </a:rPr>
              <a:t>Technische Universität München</a:t>
            </a:r>
          </a:p>
          <a:p>
            <a:r>
              <a:rPr lang="en-US" sz="1050" noProof="1">
                <a:latin typeface="+mn-lt"/>
              </a:rPr>
              <a:t>Faculty of Informatics</a:t>
            </a:r>
          </a:p>
          <a:p>
            <a:r>
              <a:rPr lang="en-US" sz="1050" noProof="1">
                <a:latin typeface="+mn-lt"/>
              </a:rPr>
              <a:t>Chair of Software Engineering for Business Information Systems</a:t>
            </a:r>
          </a:p>
          <a:p>
            <a:endParaRPr lang="en-US" sz="1050" noProof="1">
              <a:latin typeface="+mn-lt"/>
            </a:endParaRPr>
          </a:p>
          <a:p>
            <a:r>
              <a:rPr lang="en-US" sz="1050" noProof="1">
                <a:latin typeface="+mn-lt"/>
              </a:rPr>
              <a:t>Boltzmannstraße 3</a:t>
            </a:r>
          </a:p>
          <a:p>
            <a:r>
              <a:rPr lang="en-US" sz="1050" noProof="1">
                <a:latin typeface="+mn-lt"/>
              </a:rPr>
              <a:t>85748 Garching bei</a:t>
            </a:r>
            <a:r>
              <a:rPr lang="en-US" sz="1050" baseline="0" noProof="1">
                <a:latin typeface="+mn-lt"/>
              </a:rPr>
              <a:t> München</a:t>
            </a:r>
          </a:p>
          <a:p>
            <a:endParaRPr lang="en-US" sz="1050" baseline="0" noProof="1">
              <a:latin typeface="+mn-lt"/>
            </a:endParaRPr>
          </a:p>
          <a:p>
            <a:pPr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Tel	+49.89.289.</a:t>
            </a:r>
          </a:p>
          <a:p>
            <a:pPr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Fax	+49.89.289.17136</a:t>
            </a:r>
          </a:p>
          <a:p>
            <a:endParaRPr lang="en-US" sz="1050" baseline="0" noProof="1">
              <a:latin typeface="+mn-lt"/>
            </a:endParaRPr>
          </a:p>
          <a:p>
            <a:endParaRPr lang="en-US" sz="1050" baseline="0" noProof="1">
              <a:latin typeface="+mn-lt"/>
            </a:endParaRPr>
          </a:p>
          <a:p>
            <a:r>
              <a:rPr lang="en-US" sz="1050" baseline="0" noProof="1">
                <a:latin typeface="+mn-lt"/>
                <a:hlinkClick r:id="rId5"/>
              </a:rPr>
              <a:t>wwwmatthes.in.tum.de</a:t>
            </a:r>
            <a:endParaRPr lang="en-US" sz="1050" noProof="1">
              <a:latin typeface="+mn-lt"/>
            </a:endParaRPr>
          </a:p>
        </p:txBody>
      </p:sp>
      <p:sp>
        <p:nvSpPr>
          <p:cNvPr id="26" name="Textplatzhalt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796606" y="3486196"/>
            <a:ext cx="2242942" cy="219497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FontTx/>
              <a:buNone/>
              <a:defRPr sz="1400" b="1"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&lt;Name&gt;</a:t>
            </a:r>
          </a:p>
        </p:txBody>
      </p:sp>
      <p:sp>
        <p:nvSpPr>
          <p:cNvPr id="27" name="Textplatzhalt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796630" y="3277000"/>
            <a:ext cx="2242394" cy="182967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&lt;Academic degree&gt;</a:t>
            </a:r>
          </a:p>
        </p:txBody>
      </p:sp>
      <p:sp>
        <p:nvSpPr>
          <p:cNvPr id="28" name="Textplatzhalter 22"/>
          <p:cNvSpPr>
            <a:spLocks noGrp="1"/>
          </p:cNvSpPr>
          <p:nvPr>
            <p:ph type="body" sz="quarter" idx="15" hasCustomPrompt="1"/>
          </p:nvPr>
        </p:nvSpPr>
        <p:spPr>
          <a:xfrm>
            <a:off x="1854989" y="5454244"/>
            <a:ext cx="1167303" cy="1333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50" baseline="0">
                <a:latin typeface="+mn-lt"/>
              </a:defRPr>
            </a:lvl1pPr>
          </a:lstStyle>
          <a:p>
            <a:pPr lvl="0"/>
            <a:r>
              <a:rPr lang="en-US" noProof="0" dirty="0"/>
              <a:t>&lt;Phone&gt;</a:t>
            </a:r>
          </a:p>
        </p:txBody>
      </p:sp>
      <p:sp>
        <p:nvSpPr>
          <p:cNvPr id="29" name="Textplatzhalter 24"/>
          <p:cNvSpPr>
            <a:spLocks noGrp="1"/>
          </p:cNvSpPr>
          <p:nvPr>
            <p:ph type="body" sz="quarter" idx="16" hasCustomPrompt="1"/>
          </p:nvPr>
        </p:nvSpPr>
        <p:spPr>
          <a:xfrm>
            <a:off x="796606" y="5932082"/>
            <a:ext cx="2212975" cy="1317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&lt;E-Mail&gt;</a:t>
            </a:r>
          </a:p>
        </p:txBody>
      </p:sp>
      <p:sp>
        <p:nvSpPr>
          <p:cNvPr id="30" name="Inhaltsplatzhalter 31"/>
          <p:cNvSpPr>
            <a:spLocks noGrp="1"/>
          </p:cNvSpPr>
          <p:nvPr>
            <p:ph sz="quarter" idx="18" hasCustomPrompt="1"/>
          </p:nvPr>
        </p:nvSpPr>
        <p:spPr>
          <a:xfrm>
            <a:off x="796606" y="3704993"/>
            <a:ext cx="2258073" cy="211455"/>
          </a:xfrm>
          <a:prstGeom prst="rect">
            <a:avLst/>
          </a:prstGeom>
        </p:spPr>
        <p:txBody>
          <a:bodyPr lIns="0" tIns="0" rIns="0" bIns="0"/>
          <a:lstStyle>
            <a:lvl1pPr>
              <a:defRPr sz="1050"/>
            </a:lvl1pPr>
          </a:lstStyle>
          <a:p>
            <a:pPr lvl="0"/>
            <a:r>
              <a:rPr lang="en-US" noProof="0" dirty="0"/>
              <a:t>&lt;Position&gt;</a:t>
            </a:r>
          </a:p>
        </p:txBody>
      </p:sp>
    </p:spTree>
    <p:extLst>
      <p:ext uri="{BB962C8B-B14F-4D97-AF65-F5344CB8AC3E}">
        <p14:creationId xmlns:p14="http://schemas.microsoft.com/office/powerpoint/2010/main" val="893749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0827" y="44451"/>
            <a:ext cx="7535885" cy="72072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171103 Matthes English Master Slide Deck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0827" y="81212"/>
            <a:ext cx="7561261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171103 Matthes English Master Slide Deck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250825" y="441425"/>
            <a:ext cx="7561263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351793472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0827" y="81212"/>
            <a:ext cx="7561261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171103 Matthes English Master Slide Deck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250825" y="441425"/>
            <a:ext cx="7561263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300208236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0065BD"/>
                </a:solidFill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250827" y="981076"/>
            <a:ext cx="4244975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648201" y="981076"/>
            <a:ext cx="4244975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171103 Matthes English Master Slide Deck</a:t>
            </a: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C9E22-1B76-46A8-871B-C48D8E59C6F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250827" y="981074"/>
            <a:ext cx="4246563" cy="661976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250827" y="1643049"/>
            <a:ext cx="4246563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981078"/>
            <a:ext cx="4248150" cy="661975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45025" y="1643049"/>
            <a:ext cx="4248150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250827" y="44451"/>
            <a:ext cx="7535885" cy="720725"/>
          </a:xfrm>
        </p:spPr>
        <p:txBody>
          <a:bodyPr/>
          <a:lstStyle/>
          <a:p>
            <a:r>
              <a:rPr lang="en-US" noProof="0" dirty="0"/>
              <a:t>&lt;Title&gt;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noProof="0"/>
              <a:t>© sebis</a:t>
            </a:r>
            <a:endParaRPr lang="en-US" noProof="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noProof="0"/>
              <a:t>171103 Matthes English Master Slide Deck</a:t>
            </a:r>
            <a:endParaRPr lang="en-US" noProof="0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2CCB4-7108-4850-98BC-50E3A501EADB}" type="slidenum">
              <a:rPr lang="en-US" noProof="0" smtClean="0"/>
              <a:pPr>
                <a:defRPr/>
              </a:pPr>
              <a:t>‹Nr.›</a:t>
            </a:fld>
            <a:endParaRPr lang="en-US" noProof="0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171103 Matthes English Master Slide Deck</a:t>
            </a: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79391-FD8B-4951-B07A-A389C4C7CA7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50826" y="981076"/>
            <a:ext cx="8642351" cy="5400675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buClr>
                <a:schemeClr val="tx2"/>
              </a:buClr>
              <a:defRPr lang="de-DE" sz="1800" dirty="0" smtClean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3pPr>
            <a:lvl4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4pPr>
            <a:lvl5pPr>
              <a:buClr>
                <a:schemeClr val="tx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0827" y="44451"/>
            <a:ext cx="7535885" cy="7207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/>
              <a:t>171103 Matthes English Master Slide Deck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44450"/>
            <a:ext cx="753586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981075"/>
            <a:ext cx="864235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37388" y="6570615"/>
            <a:ext cx="160655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/>
              <a:t>© sebis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9677" y="6569075"/>
            <a:ext cx="43211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171103 Matthes English Master Slide Deck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43938" y="6570615"/>
            <a:ext cx="24923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‹Nr.›</a:t>
            </a:fld>
            <a:endParaRPr lang="en-US" dirty="0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9760" y="398569"/>
            <a:ext cx="608400" cy="32064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65" r:id="rId2"/>
    <p:sldLayoutId id="2147483778" r:id="rId3"/>
    <p:sldLayoutId id="2147483781" r:id="rId4"/>
    <p:sldLayoutId id="2147483766" r:id="rId5"/>
    <p:sldLayoutId id="2147483767" r:id="rId6"/>
    <p:sldLayoutId id="2147483768" r:id="rId7"/>
    <p:sldLayoutId id="2147483769" r:id="rId8"/>
    <p:sldLayoutId id="2147483771" r:id="rId9"/>
    <p:sldLayoutId id="2147483780" r:id="rId10"/>
    <p:sldLayoutId id="2147483779" r:id="rId11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0" i="0" baseline="0">
          <a:solidFill>
            <a:srgbClr val="0065BD"/>
          </a:solidFill>
          <a:latin typeface="+mn-lt"/>
          <a:ea typeface="+mj-ea"/>
          <a:cs typeface="Arial Unicode MS" pitchFamily="34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9pPr>
    </p:titleStyle>
    <p:bodyStyle>
      <a:lvl1pPr marL="1588" indent="-1588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Arial Unicode MS" pitchFamily="34" charset="-128"/>
        </a:defRPr>
      </a:lvl1pPr>
      <a:lvl2pPr marL="358775" indent="-2603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2pPr>
      <a:lvl3pPr marL="625475" indent="-176213" algn="l" defTabSz="803275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3pPr>
      <a:lvl4pPr marL="982663" indent="-17462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4pPr>
      <a:lvl5pPr marL="1257300" indent="-182563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sv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9083" y="2950613"/>
            <a:ext cx="8574632" cy="956773"/>
          </a:xfrm>
        </p:spPr>
        <p:txBody>
          <a:bodyPr/>
          <a:lstStyle/>
          <a:p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Identification of Design Principles for Platform Engineering in Public Sector</a:t>
            </a:r>
            <a:endParaRPr lang="en-US" sz="2400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/>
          </p:nvPr>
        </p:nvSpPr>
        <p:spPr>
          <a:xfrm>
            <a:off x="339083" y="3907386"/>
            <a:ext cx="8574631" cy="566309"/>
          </a:xfrm>
        </p:spPr>
        <p:txBody>
          <a:bodyPr/>
          <a:lstStyle/>
          <a:p>
            <a:r>
              <a:rPr lang="en-AU" sz="1400" dirty="0"/>
              <a:t>Bachelor’s Thesis Kick-Off Presentation</a:t>
            </a:r>
          </a:p>
          <a:p>
            <a:r>
              <a:rPr lang="en-AU" sz="1400" dirty="0"/>
              <a:t>Vasilisa Poliarus, 23.05.2022</a:t>
            </a:r>
          </a:p>
        </p:txBody>
      </p:sp>
    </p:spTree>
    <p:extLst>
      <p:ext uri="{BB962C8B-B14F-4D97-AF65-F5344CB8AC3E}">
        <p14:creationId xmlns:p14="http://schemas.microsoft.com/office/powerpoint/2010/main" val="168052487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8330A3-CE0A-1466-0389-3198C3988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7" y="44451"/>
            <a:ext cx="7535885" cy="720725"/>
          </a:xfrm>
        </p:spPr>
        <p:txBody>
          <a:bodyPr wrap="square" anchor="b">
            <a:normAutofit/>
          </a:bodyPr>
          <a:lstStyle/>
          <a:p>
            <a:r>
              <a:rPr lang="de-DE" dirty="0"/>
              <a:t>4. Timeline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3E0DE2-11D8-8C6C-930D-DA667C7A5D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037388" y="6570615"/>
            <a:ext cx="1606550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DB3584EF-E4C0-1FDB-A60C-D3B26750A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9677" y="6569075"/>
            <a:ext cx="4321175" cy="2889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220503 Vasilisa Poliarus | Bachelor’s Thesis Kick-Off Presentation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59E5E1-8772-3B72-8058-7FFFF6202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43938" y="6570615"/>
            <a:ext cx="24923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smtClean="0"/>
              <a:pPr>
                <a:spcAft>
                  <a:spcPts val="600"/>
                </a:spcAft>
                <a:defRPr/>
              </a:pPr>
              <a:t>10</a:t>
            </a:fld>
            <a:endParaRPr lang="de-DE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76E53CA-DE35-646A-2774-85F5664A6D4C}"/>
              </a:ext>
            </a:extLst>
          </p:cNvPr>
          <p:cNvGrpSpPr/>
          <p:nvPr/>
        </p:nvGrpSpPr>
        <p:grpSpPr>
          <a:xfrm>
            <a:off x="534808" y="2240868"/>
            <a:ext cx="8137600" cy="2376264"/>
            <a:chOff x="250824" y="2403776"/>
            <a:chExt cx="8642351" cy="2249360"/>
          </a:xfrm>
        </p:grpSpPr>
        <p:pic>
          <p:nvPicPr>
            <p:cNvPr id="12" name="Picture 11" descr="Timeline&#10;&#10;Description automatically generated">
              <a:extLst>
                <a:ext uri="{FF2B5EF4-FFF2-40B4-BE49-F238E27FC236}">
                  <a16:creationId xmlns:a16="http://schemas.microsoft.com/office/drawing/2014/main" id="{B661056C-4CCF-B094-7DD3-2494E8B7AC2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0824" y="2489144"/>
              <a:ext cx="8642351" cy="1879712"/>
            </a:xfrm>
            <a:prstGeom prst="rect">
              <a:avLst/>
            </a:prstGeom>
            <a:noFill/>
          </p:spPr>
        </p:pic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F844D7B-CF88-2AD1-CA8A-B3EA7D19CA12}"/>
                </a:ext>
              </a:extLst>
            </p:cNvPr>
            <p:cNvCxnSpPr/>
            <p:nvPr/>
          </p:nvCxnSpPr>
          <p:spPr bwMode="auto">
            <a:xfrm>
              <a:off x="4018769" y="2420888"/>
              <a:ext cx="0" cy="2232248"/>
            </a:xfrm>
            <a:prstGeom prst="line">
              <a:avLst/>
            </a:prstGeom>
            <a:ln>
              <a:prstDash val="dash"/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282E007-F3A3-8714-6BE4-CA0176EC0C8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55776" y="2420888"/>
              <a:ext cx="0" cy="2232248"/>
            </a:xfrm>
            <a:prstGeom prst="line">
              <a:avLst/>
            </a:prstGeom>
            <a:ln>
              <a:prstDash val="dash"/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8E547E8-ABA8-72AB-69C4-A65497A835A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752980" y="2403776"/>
              <a:ext cx="15576" cy="2249360"/>
            </a:xfrm>
            <a:prstGeom prst="line">
              <a:avLst/>
            </a:prstGeom>
            <a:ln>
              <a:prstDash val="dash"/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431AD4A4-3D41-1BE1-3F09-BB4B738B5D2E}"/>
              </a:ext>
            </a:extLst>
          </p:cNvPr>
          <p:cNvSpPr txBox="1"/>
          <p:nvPr/>
        </p:nvSpPr>
        <p:spPr>
          <a:xfrm>
            <a:off x="2236102" y="4666107"/>
            <a:ext cx="938077" cy="430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100" dirty="0">
                <a:latin typeface="Arial" pitchFamily="34" charset="0"/>
              </a:rPr>
              <a:t>Registration</a:t>
            </a:r>
          </a:p>
          <a:p>
            <a:pPr algn="ctr"/>
            <a:r>
              <a:rPr lang="de-DE" sz="1100" dirty="0">
                <a:latin typeface="Arial" pitchFamily="34" charset="0"/>
              </a:rPr>
              <a:t>15.04.22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A7F3FED-9695-5770-4C98-2F085808E273}"/>
              </a:ext>
            </a:extLst>
          </p:cNvPr>
          <p:cNvSpPr txBox="1"/>
          <p:nvPr/>
        </p:nvSpPr>
        <p:spPr>
          <a:xfrm>
            <a:off x="3594303" y="4666107"/>
            <a:ext cx="976549" cy="6001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de-DE" sz="1100" dirty="0">
                <a:latin typeface="Arial" pitchFamily="34" charset="0"/>
              </a:rPr>
              <a:t>Kick-Off</a:t>
            </a:r>
          </a:p>
          <a:p>
            <a:pPr algn="ctr"/>
            <a:r>
              <a:rPr lang="de-DE" sz="1100" dirty="0" err="1">
                <a:latin typeface="Arial" pitchFamily="34" charset="0"/>
              </a:rPr>
              <a:t>Presentation</a:t>
            </a:r>
            <a:endParaRPr lang="de-DE" sz="1100" dirty="0">
              <a:latin typeface="Arial" pitchFamily="34" charset="0"/>
            </a:endParaRPr>
          </a:p>
          <a:p>
            <a:pPr algn="ctr"/>
            <a:r>
              <a:rPr lang="de-DE" sz="1100" dirty="0">
                <a:latin typeface="Arial" pitchFamily="34" charset="0"/>
              </a:rPr>
              <a:t>23.05.22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BD2D4A3-F7E3-DAAB-232B-78C34D8361AE}"/>
              </a:ext>
            </a:extLst>
          </p:cNvPr>
          <p:cNvSpPr txBox="1"/>
          <p:nvPr/>
        </p:nvSpPr>
        <p:spPr>
          <a:xfrm>
            <a:off x="8089916" y="4666107"/>
            <a:ext cx="915635" cy="430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100" dirty="0">
                <a:latin typeface="Arial" pitchFamily="34" charset="0"/>
              </a:rPr>
              <a:t>Submission</a:t>
            </a:r>
          </a:p>
          <a:p>
            <a:pPr algn="ctr"/>
            <a:r>
              <a:rPr lang="de-DE" sz="1100" dirty="0">
                <a:latin typeface="Arial" pitchFamily="34" charset="0"/>
              </a:rPr>
              <a:t>15.09.22</a:t>
            </a:r>
          </a:p>
        </p:txBody>
      </p:sp>
    </p:spTree>
    <p:extLst>
      <p:ext uri="{BB962C8B-B14F-4D97-AF65-F5344CB8AC3E}">
        <p14:creationId xmlns:p14="http://schemas.microsoft.com/office/powerpoint/2010/main" val="3706561109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dirty="0"/>
              <a:t>Vasilisa Poliarus</a:t>
            </a:r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AU"/>
              <a:t>17132</a:t>
            </a:r>
            <a:endParaRPr lang="en-AU" dirty="0"/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vasilisa.poliarus@tum.de</a:t>
            </a:r>
            <a:endParaRPr lang="en-AU" dirty="0"/>
          </a:p>
        </p:txBody>
      </p:sp>
      <p:sp>
        <p:nvSpPr>
          <p:cNvPr id="21" name="Inhaltsplatzhalter 20"/>
          <p:cNvSpPr>
            <a:spLocks noGrp="1"/>
          </p:cNvSpPr>
          <p:nvPr>
            <p:ph sz="quarter" idx="18"/>
          </p:nvPr>
        </p:nvSpPr>
        <p:spPr>
          <a:xfrm>
            <a:off x="796606" y="3712689"/>
            <a:ext cx="2407242" cy="211455"/>
          </a:xfrm>
        </p:spPr>
        <p:txBody>
          <a:bodyPr/>
          <a:lstStyle/>
          <a:p>
            <a:r>
              <a:rPr lang="en-AU" dirty="0"/>
              <a:t>Bachelor’s Student Information Systems</a:t>
            </a:r>
          </a:p>
        </p:txBody>
      </p:sp>
    </p:spTree>
    <p:extLst>
      <p:ext uri="{BB962C8B-B14F-4D97-AF65-F5344CB8AC3E}">
        <p14:creationId xmlns:p14="http://schemas.microsoft.com/office/powerpoint/2010/main" val="16276200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35DB86E-4191-9DD7-EEAB-8323F1CD19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rtl="0" fontAlgn="base">
              <a:spcBef>
                <a:spcPts val="0"/>
              </a:spcBef>
              <a:spcAft>
                <a:spcPts val="1000"/>
              </a:spcAft>
            </a:pP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Bygstad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Bendik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&amp;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Hanseth</a:t>
            </a:r>
            <a:r>
              <a:rPr 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, Ole (2018). </a:t>
            </a:r>
            <a:r>
              <a:rPr lang="en-US" sz="14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Transforming Digital Infrastructures through </a:t>
            </a:r>
            <a:r>
              <a:rPr lang="en-US" sz="140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Platformization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  <a:endParaRPr lang="de-DE" sz="140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indent="0" rtl="0" fontAlgn="base">
              <a:spcBef>
                <a:spcPts val="0"/>
              </a:spcBef>
              <a:spcAft>
                <a:spcPts val="1000"/>
              </a:spcAft>
            </a:pP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O’Reilly, Tim (2011). Government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as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a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Platform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marL="0" indent="0" rtl="0" fontAlgn="base">
              <a:spcBef>
                <a:spcPts val="0"/>
              </a:spcBef>
              <a:spcAft>
                <a:spcPts val="1000"/>
              </a:spcAft>
            </a:pP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Kuhn, Peter &amp; Buchinger, Matthias &amp; Balta, Dian &amp; Matthes, Florian (2022).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Barriers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of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applying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	Government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as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a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Platform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in Practice: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Evidence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from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Germany.</a:t>
            </a:r>
          </a:p>
          <a:p>
            <a:pPr marL="0" indent="0" rtl="0" fontAlgn="base">
              <a:spcBef>
                <a:spcPts val="0"/>
              </a:spcBef>
              <a:spcAft>
                <a:spcPts val="1000"/>
              </a:spcAft>
            </a:pP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Cordella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Antonio &amp; Paletti, Andrea (2019). Government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as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a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platform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orchestration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and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public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value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	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creation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: The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Italian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case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marL="0" indent="0" rtl="0" fontAlgn="base">
              <a:spcBef>
                <a:spcPts val="0"/>
              </a:spcBef>
              <a:spcAft>
                <a:spcPts val="1000"/>
              </a:spcAft>
            </a:pP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Vaher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Kristo (2020). Next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generation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digital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government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architecture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marL="0" indent="0" rtl="0" fontAlgn="base">
              <a:spcBef>
                <a:spcPts val="0"/>
              </a:spcBef>
              <a:spcAft>
                <a:spcPts val="1000"/>
              </a:spcAft>
            </a:pP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Margetts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Helen &amp; Naumann, Andre (2017). Government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as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a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platform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: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what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can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estonia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show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the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world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?</a:t>
            </a:r>
          </a:p>
          <a:p>
            <a:pPr marL="0" indent="0" rtl="0" fontAlgn="base">
              <a:spcBef>
                <a:spcPts val="0"/>
              </a:spcBef>
              <a:spcAft>
                <a:spcPts val="1000"/>
              </a:spcAft>
            </a:pPr>
            <a:r>
              <a:rPr 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Potts, Colin &amp; Bruns, Glenn (1988). Recording </a:t>
            </a:r>
            <a:r>
              <a:rPr lang="de-DE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the</a:t>
            </a:r>
            <a:r>
              <a:rPr 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Reasons</a:t>
            </a:r>
            <a:r>
              <a:rPr 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for</a:t>
            </a:r>
            <a:r>
              <a:rPr 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 Design </a:t>
            </a:r>
            <a:r>
              <a:rPr lang="de-DE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Decisions</a:t>
            </a:r>
            <a:r>
              <a:rPr 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  <a:endParaRPr lang="de-DE" sz="14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indent="0" rtl="0" fontAlgn="base">
              <a:spcBef>
                <a:spcPts val="0"/>
              </a:spcBef>
              <a:spcAft>
                <a:spcPts val="1000"/>
              </a:spcAft>
            </a:pP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Kuhn, Peter (2022). </a:t>
            </a:r>
            <a:r>
              <a:rPr lang="en-US" sz="1400" dirty="0"/>
              <a:t>Towards Government as a Platform: An Analysis Method for Public Sector 	Infrastructure.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endParaRPr lang="de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08330A3-CE0A-1466-0389-3198C3988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References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3E0DE2-11D8-8C6C-930D-DA667C7A5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59E5E1-8772-3B72-8058-7FFFF6202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DB3584EF-E4C0-1FDB-A60C-D3B26750A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9677" y="6569075"/>
            <a:ext cx="4321175" cy="288925"/>
          </a:xfrm>
        </p:spPr>
        <p:txBody>
          <a:bodyPr/>
          <a:lstStyle/>
          <a:p>
            <a:r>
              <a:rPr lang="en-US" dirty="0"/>
              <a:t>220503 Vasilisa Poliarus | Bachelor’s Thesis Kick-Off Presentation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31357112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8330A3-CE0A-1466-0389-3198C3988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920" y="2708275"/>
            <a:ext cx="7535863" cy="720725"/>
          </a:xfrm>
        </p:spPr>
        <p:txBody>
          <a:bodyPr wrap="square" anchor="b">
            <a:normAutofit/>
          </a:bodyPr>
          <a:lstStyle/>
          <a:p>
            <a:pPr algn="ctr"/>
            <a:r>
              <a:rPr lang="de-DE" dirty="0"/>
              <a:t>Backup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3E0DE2-11D8-8C6C-930D-DA667C7A5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DB3584EF-E4C0-1FDB-A60C-D3B26750A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220503 Vasilisa Poliarus | Bachelor’s Thesis Kick-Off Presentation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59E5E1-8772-3B72-8058-7FFFF6202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smtClean="0"/>
              <a:pPr>
                <a:spcAft>
                  <a:spcPts val="600"/>
                </a:spcAft>
                <a:defRPr/>
              </a:pPr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286821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7">
            <a:extLst>
              <a:ext uri="{FF2B5EF4-FFF2-40B4-BE49-F238E27FC236}">
                <a16:creationId xmlns:a16="http://schemas.microsoft.com/office/drawing/2014/main" id="{E9340B77-AEB6-CE56-EBA1-633A688B8C8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49677" y="1124744"/>
          <a:ext cx="8642349" cy="30835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442003">
                  <a:extLst>
                    <a:ext uri="{9D8B030D-6E8A-4147-A177-3AD203B41FA5}">
                      <a16:colId xmlns:a16="http://schemas.microsoft.com/office/drawing/2014/main" val="3197439729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2072169636"/>
                    </a:ext>
                  </a:extLst>
                </a:gridCol>
                <a:gridCol w="3959986">
                  <a:extLst>
                    <a:ext uri="{9D8B030D-6E8A-4147-A177-3AD203B41FA5}">
                      <a16:colId xmlns:a16="http://schemas.microsoft.com/office/drawing/2014/main" val="23663864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400" dirty="0"/>
                        <a:t>Dimension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err="1"/>
                        <a:t>Characteristics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Purpose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52337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400" b="1" dirty="0" err="1"/>
                        <a:t>Platform</a:t>
                      </a:r>
                      <a:r>
                        <a:rPr lang="de-DE" sz="1400" b="1" dirty="0"/>
                        <a:t> </a:t>
                      </a:r>
                      <a:r>
                        <a:rPr lang="de-DE" sz="1400" b="1" dirty="0" err="1"/>
                        <a:t>elements</a:t>
                      </a:r>
                      <a:endParaRPr lang="de-DE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platform core, boundary resources, ecosystem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identify the software components of the infrastructure and map them into a platform structure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9258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400" b="1" dirty="0" err="1"/>
                        <a:t>Platform</a:t>
                      </a:r>
                      <a:r>
                        <a:rPr lang="de-DE" sz="1400" b="1" dirty="0"/>
                        <a:t> </a:t>
                      </a:r>
                      <a:r>
                        <a:rPr lang="de-DE" sz="1400" b="1" dirty="0" err="1"/>
                        <a:t>roles</a:t>
                      </a:r>
                      <a:endParaRPr lang="de-DE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err="1"/>
                        <a:t>platform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owner</a:t>
                      </a:r>
                      <a:r>
                        <a:rPr lang="de-DE" sz="1400" dirty="0"/>
                        <a:t>, </a:t>
                      </a:r>
                      <a:r>
                        <a:rPr lang="de-DE" sz="1400" dirty="0" err="1"/>
                        <a:t>complementor</a:t>
                      </a:r>
                      <a:r>
                        <a:rPr lang="de-DE" sz="1400" dirty="0"/>
                        <a:t>, </a:t>
                      </a:r>
                      <a:r>
                        <a:rPr lang="de-DE" sz="1400" dirty="0" err="1"/>
                        <a:t>user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identify the stakeholders of the infrastructure and map them to platform roles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3156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400" b="1" dirty="0" err="1"/>
                        <a:t>Platform</a:t>
                      </a:r>
                      <a:r>
                        <a:rPr lang="de-DE" sz="1400" b="1" dirty="0"/>
                        <a:t> </a:t>
                      </a:r>
                      <a:r>
                        <a:rPr lang="de-DE" sz="1400" b="1" dirty="0" err="1"/>
                        <a:t>openness</a:t>
                      </a:r>
                      <a:endParaRPr lang="de-DE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err="1"/>
                        <a:t>openness</a:t>
                      </a:r>
                      <a:r>
                        <a:rPr lang="de-DE" sz="1400" dirty="0"/>
                        <a:t>, </a:t>
                      </a:r>
                      <a:r>
                        <a:rPr lang="de-DE" sz="1400" dirty="0" err="1"/>
                        <a:t>participation</a:t>
                      </a:r>
                      <a:r>
                        <a:rPr lang="de-DE" sz="1400" dirty="0"/>
                        <a:t>, </a:t>
                      </a:r>
                      <a:r>
                        <a:rPr lang="de-DE" sz="1400" dirty="0" err="1"/>
                        <a:t>co-creation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identify the infrastructure use cases and their implementation in order to map them to the levels of openness, participation, co-creation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2739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400" b="1" dirty="0" err="1"/>
                        <a:t>Platform</a:t>
                      </a:r>
                      <a:r>
                        <a:rPr lang="de-DE" sz="1400" b="1" dirty="0"/>
                        <a:t> </a:t>
                      </a:r>
                      <a:r>
                        <a:rPr lang="de-DE" sz="1400" b="1" dirty="0" err="1"/>
                        <a:t>management</a:t>
                      </a:r>
                      <a:endParaRPr lang="de-DE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facilitation and orchestration, provision of tools, management of assets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identify the management activities of the infrastructure owner and map them to platform management categories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4898068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C08330A3-CE0A-1466-0389-3198C3988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Dimensions</a:t>
            </a:r>
            <a:endParaRPr lang="de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3E0DE2-11D8-8C6C-930D-DA667C7A5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59E5E1-8772-3B72-8058-7FFFF6202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DB3584EF-E4C0-1FDB-A60C-D3B26750A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9677" y="6569075"/>
            <a:ext cx="4321175" cy="288925"/>
          </a:xfrm>
        </p:spPr>
        <p:txBody>
          <a:bodyPr/>
          <a:lstStyle/>
          <a:p>
            <a:r>
              <a:rPr lang="en-US" dirty="0"/>
              <a:t>220503 Vasilisa Poliarus | Bachelor’s Thesis Kick-Off Presentation</a:t>
            </a:r>
            <a:endParaRPr lang="de-DE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C782C5A-D685-7BDA-F780-77EFC06656EE}"/>
              </a:ext>
            </a:extLst>
          </p:cNvPr>
          <p:cNvSpPr txBox="1"/>
          <p:nvPr/>
        </p:nvSpPr>
        <p:spPr>
          <a:xfrm>
            <a:off x="7893035" y="4226715"/>
            <a:ext cx="998991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050" dirty="0">
                <a:latin typeface="Arial" pitchFamily="34" charset="0"/>
              </a:rPr>
              <a:t>(Kuhn, 2022)</a:t>
            </a:r>
          </a:p>
        </p:txBody>
      </p:sp>
    </p:spTree>
    <p:extLst>
      <p:ext uri="{BB962C8B-B14F-4D97-AF65-F5344CB8AC3E}">
        <p14:creationId xmlns:p14="http://schemas.microsoft.com/office/powerpoint/2010/main" val="1987358384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8330A3-CE0A-1466-0389-3198C3988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Solution Approach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3E0DE2-11D8-8C6C-930D-DA667C7A5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59E5E1-8772-3B72-8058-7FFFF6202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DB3584EF-E4C0-1FDB-A60C-D3B26750A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9677" y="6569075"/>
            <a:ext cx="4321175" cy="288925"/>
          </a:xfrm>
        </p:spPr>
        <p:txBody>
          <a:bodyPr/>
          <a:lstStyle/>
          <a:p>
            <a:r>
              <a:rPr lang="en-US" dirty="0"/>
              <a:t>220503 Vasilisa Poliarus | Bachelor’s Thesis Kick-Off Presentation</a:t>
            </a:r>
            <a:endParaRPr lang="de-DE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402FF3-B177-1B5E-F03A-37EB3241565C}"/>
              </a:ext>
            </a:extLst>
          </p:cNvPr>
          <p:cNvSpPr txBox="1"/>
          <p:nvPr/>
        </p:nvSpPr>
        <p:spPr>
          <a:xfrm>
            <a:off x="467543" y="1188931"/>
            <a:ext cx="7222875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/>
              <a:t>Lead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 (O‘Reilly, 2011) -&gt; </a:t>
            </a:r>
            <a:r>
              <a:rPr lang="de-DE" dirty="0" err="1"/>
              <a:t>Learn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successful</a:t>
            </a:r>
            <a:r>
              <a:rPr lang="de-DE" dirty="0"/>
              <a:t> countries: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C909216-6B07-3FE1-51D6-D4D0E4C1449F}"/>
              </a:ext>
            </a:extLst>
          </p:cNvPr>
          <p:cNvSpPr/>
          <p:nvPr/>
        </p:nvSpPr>
        <p:spPr bwMode="auto">
          <a:xfrm>
            <a:off x="1734466" y="1825037"/>
            <a:ext cx="6120000" cy="14040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sz="1400" dirty="0">
              <a:solidFill>
                <a:schemeClr val="tx1"/>
              </a:solidFill>
              <a:cs typeface="Arial" pitchFamily="34" charset="0"/>
            </a:endParaRPr>
          </a:p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X-Road 		(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interoperability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platform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)</a:t>
            </a:r>
          </a:p>
          <a:p>
            <a:pPr marL="285750" indent="-285750" rtl="0">
              <a:spcBef>
                <a:spcPts val="36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eID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 			(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</a:rPr>
              <a:t>digital and mobile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</a:rPr>
              <a:t>identification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)</a:t>
            </a:r>
          </a:p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eesti.ee			(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public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services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platform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027B0FE-2E68-F7F2-DD0B-AB8194815FC1}"/>
              </a:ext>
            </a:extLst>
          </p:cNvPr>
          <p:cNvSpPr txBox="1"/>
          <p:nvPr/>
        </p:nvSpPr>
        <p:spPr>
          <a:xfrm>
            <a:off x="467543" y="2351350"/>
            <a:ext cx="1018227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b="1" dirty="0">
                <a:latin typeface="Arial" pitchFamily="34" charset="0"/>
              </a:rPr>
              <a:t>Estonia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74AEF79F-C5FB-DFE0-D658-38332C587F33}"/>
              </a:ext>
            </a:extLst>
          </p:cNvPr>
          <p:cNvSpPr/>
          <p:nvPr/>
        </p:nvSpPr>
        <p:spPr bwMode="auto">
          <a:xfrm>
            <a:off x="1734466" y="4909019"/>
            <a:ext cx="6120000" cy="14040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CIE 			(electronic ID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card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)</a:t>
            </a:r>
          </a:p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SPID 			(digital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identity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)</a:t>
            </a:r>
          </a:p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PagoPA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 		(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service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payment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platform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)</a:t>
            </a:r>
          </a:p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ANPR 			(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interoperability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platfrom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)</a:t>
            </a:r>
          </a:p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IO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app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			(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public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services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platfrom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29BB878-01E2-6CD3-25E5-0C69127C6BCD}"/>
              </a:ext>
            </a:extLst>
          </p:cNvPr>
          <p:cNvSpPr txBox="1"/>
          <p:nvPr/>
        </p:nvSpPr>
        <p:spPr>
          <a:xfrm>
            <a:off x="467543" y="5182586"/>
            <a:ext cx="646331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b="1" dirty="0" err="1">
                <a:latin typeface="Arial" pitchFamily="34" charset="0"/>
              </a:rPr>
              <a:t>Italy</a:t>
            </a:r>
            <a:endParaRPr lang="de-DE" b="1" dirty="0">
              <a:latin typeface="Arial" pitchFamily="34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D567376-140E-335D-A9A1-CAFEB53803E3}"/>
              </a:ext>
            </a:extLst>
          </p:cNvPr>
          <p:cNvSpPr/>
          <p:nvPr/>
        </p:nvSpPr>
        <p:spPr bwMode="auto">
          <a:xfrm>
            <a:off x="1763688" y="3367028"/>
            <a:ext cx="6120000" cy="14040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GOV.UK Pay		(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payment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platfrom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)</a:t>
            </a:r>
          </a:p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GOV.UK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Verify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		(digital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identity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project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)</a:t>
            </a:r>
          </a:p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GOV.UK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Notify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		(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notification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platform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)</a:t>
            </a:r>
          </a:p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Government Digital		(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procurement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platfrom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for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	 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Marketplace</a:t>
            </a:r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 		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digital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services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 in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public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sector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) </a:t>
            </a:r>
            <a:endParaRPr lang="de-DE" sz="16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B2B3E45-F4F7-1863-2BC5-C2DC60B511C5}"/>
              </a:ext>
            </a:extLst>
          </p:cNvPr>
          <p:cNvSpPr txBox="1"/>
          <p:nvPr/>
        </p:nvSpPr>
        <p:spPr>
          <a:xfrm>
            <a:off x="469763" y="3768513"/>
            <a:ext cx="518091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b="1" dirty="0">
                <a:latin typeface="Arial" pitchFamily="34" charset="0"/>
              </a:rPr>
              <a:t>UK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C3FE95-15A3-555D-502D-A662A0396AA7}"/>
              </a:ext>
            </a:extLst>
          </p:cNvPr>
          <p:cNvSpPr txBox="1"/>
          <p:nvPr/>
        </p:nvSpPr>
        <p:spPr>
          <a:xfrm>
            <a:off x="3660559" y="6324052"/>
            <a:ext cx="4225837" cy="2539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050" dirty="0">
                <a:latin typeface="Arial" pitchFamily="34" charset="0"/>
              </a:rPr>
              <a:t>(</a:t>
            </a:r>
            <a:r>
              <a:rPr lang="de-DE" sz="105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Cordella</a:t>
            </a:r>
            <a:r>
              <a:rPr lang="de-DE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&amp; Paletti, 2019; </a:t>
            </a:r>
            <a:r>
              <a:rPr lang="de-DE" sz="105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Vaher</a:t>
            </a:r>
            <a:r>
              <a:rPr lang="de-DE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2020; </a:t>
            </a:r>
            <a:r>
              <a:rPr lang="de-DE" sz="105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Margetts</a:t>
            </a:r>
            <a:r>
              <a:rPr lang="de-DE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&amp; Naumann, 2017</a:t>
            </a:r>
            <a:r>
              <a:rPr lang="de-DE" sz="1050" dirty="0">
                <a:latin typeface="Arial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4526887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dirty="0"/>
              <a:t>Motivation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dirty="0"/>
              <a:t>Research Goals and Research Methodology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dirty="0"/>
              <a:t>Current Progress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dirty="0"/>
              <a:t>Timeline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14EC6358-B54C-DF3A-46B9-84DCE4B7A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9677" y="6569075"/>
            <a:ext cx="4321175" cy="288925"/>
          </a:xfrm>
        </p:spPr>
        <p:txBody>
          <a:bodyPr/>
          <a:lstStyle/>
          <a:p>
            <a:r>
              <a:rPr lang="en-US" dirty="0"/>
              <a:t>220503 Vasilisa Poliarus | Bachelor’s Thesis Kick-Off Presentation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9688139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8330A3-CE0A-1466-0389-3198C3988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Motivation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3E0DE2-11D8-8C6C-930D-DA667C7A5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59E5E1-8772-3B72-8058-7FFFF6202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DB3584EF-E4C0-1FDB-A60C-D3B26750A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9677" y="6569075"/>
            <a:ext cx="4321175" cy="288925"/>
          </a:xfrm>
        </p:spPr>
        <p:txBody>
          <a:bodyPr/>
          <a:lstStyle/>
          <a:p>
            <a:r>
              <a:rPr lang="en-US" dirty="0"/>
              <a:t>220503 Vasilisa Poliarus | Bachelor’s Thesis Kick-Off Presentation</a:t>
            </a:r>
            <a:endParaRPr lang="de-DE" dirty="0"/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E5E6EDFC-D707-E051-18D4-9B59958B464E}"/>
              </a:ext>
            </a:extLst>
          </p:cNvPr>
          <p:cNvSpPr txBox="1"/>
          <p:nvPr/>
        </p:nvSpPr>
        <p:spPr>
          <a:xfrm>
            <a:off x="249677" y="1208642"/>
            <a:ext cx="7846368" cy="43396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Situation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: Concept of Government as a Platform (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GaaP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) is becoming increasingly popular</a:t>
            </a:r>
            <a:endParaRPr lang="en-US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en-US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Government as a Platform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: An open platform that allows people inside and outside government to innovate and evolve the outcomes through interactions between government and its citizens (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O’reilly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2011). </a:t>
            </a:r>
          </a:p>
          <a:p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Benefits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: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endParaRPr lang="en-US" b="0" dirty="0">
              <a:effectLst/>
            </a:endParaRPr>
          </a:p>
          <a:p>
            <a:pPr rtl="0" fontAlgn="base">
              <a:spcBef>
                <a:spcPts val="0"/>
              </a:spcBef>
              <a:spcAft>
                <a:spcPts val="1200"/>
              </a:spcAft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      Costs reduction</a:t>
            </a:r>
          </a:p>
          <a:p>
            <a:pPr rtl="0" fontAlgn="base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      Enablement of efficient and user-friendly services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  →  </a:t>
            </a:r>
            <a:r>
              <a:rPr lang="en-US" sz="1800" b="0" i="1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public value enhancement</a:t>
            </a:r>
            <a:endParaRPr lang="en-US" b="0" i="1" dirty="0">
              <a:effectLst/>
            </a:endParaRPr>
          </a:p>
          <a:p>
            <a:endParaRPr lang="de-DE" dirty="0">
              <a:latin typeface="Arial" pitchFamily="34" charset="0"/>
            </a:endParaRPr>
          </a:p>
        </p:txBody>
      </p:sp>
      <p:pic>
        <p:nvPicPr>
          <p:cNvPr id="2" name="Graphic 1" descr="Checkmark with solid fill">
            <a:extLst>
              <a:ext uri="{FF2B5EF4-FFF2-40B4-BE49-F238E27FC236}">
                <a16:creationId xmlns:a16="http://schemas.microsoft.com/office/drawing/2014/main" id="{D9E7C995-6B62-F67B-8D0E-41D26361657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5749" y="4017245"/>
            <a:ext cx="257944" cy="257944"/>
          </a:xfrm>
          <a:prstGeom prst="rect">
            <a:avLst/>
          </a:prstGeom>
        </p:spPr>
      </p:pic>
      <p:pic>
        <p:nvPicPr>
          <p:cNvPr id="9" name="Graphic 8" descr="Checkmark with solid fill">
            <a:extLst>
              <a:ext uri="{FF2B5EF4-FFF2-40B4-BE49-F238E27FC236}">
                <a16:creationId xmlns:a16="http://schemas.microsoft.com/office/drawing/2014/main" id="{76D36A36-A12D-C30C-DB75-21CEE2D9562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5749" y="4498546"/>
            <a:ext cx="257944" cy="257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98427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35DB86E-4191-9DD7-EEAB-8323F1CD19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4547618"/>
            <a:ext cx="8642351" cy="1741816"/>
          </a:xfrm>
        </p:spPr>
        <p:txBody>
          <a:bodyPr>
            <a:normAutofit/>
          </a:bodyPr>
          <a:lstStyle/>
          <a:p>
            <a:pPr rtl="0">
              <a:spcBef>
                <a:spcPts val="0"/>
              </a:spcBef>
              <a:spcAft>
                <a:spcPts val="1000"/>
              </a:spcAft>
            </a:pPr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Barriers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:</a:t>
            </a:r>
            <a:endParaRPr lang="en-US" b="0" dirty="0"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Application of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GaaP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in practice can be challenging (Kuhn et al., 2022)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Not enough information about how to successfully design platform in the public sector</a:t>
            </a:r>
            <a:endParaRPr lang="de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08330A3-CE0A-1466-0389-3198C3988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Motivation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3E0DE2-11D8-8C6C-930D-DA667C7A5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59E5E1-8772-3B72-8058-7FFFF6202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DB3584EF-E4C0-1FDB-A60C-D3B26750A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9677" y="6569075"/>
            <a:ext cx="4321175" cy="288925"/>
          </a:xfrm>
        </p:spPr>
        <p:txBody>
          <a:bodyPr/>
          <a:lstStyle/>
          <a:p>
            <a:r>
              <a:rPr lang="en-US" dirty="0"/>
              <a:t>220503 Vasilisa Poliarus | Bachelor’s Thesis Kick-Off Presentation</a:t>
            </a:r>
            <a:endParaRPr lang="de-DE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49065FC-C5E5-2126-F2D8-A2F674B9E8C8}"/>
              </a:ext>
            </a:extLst>
          </p:cNvPr>
          <p:cNvGrpSpPr/>
          <p:nvPr/>
        </p:nvGrpSpPr>
        <p:grpSpPr>
          <a:xfrm>
            <a:off x="5436096" y="1242067"/>
            <a:ext cx="3672800" cy="2822783"/>
            <a:chOff x="5439560" y="1038206"/>
            <a:chExt cx="3672800" cy="2963068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9E0FC6A0-0A26-BDCC-BE9F-4C56499749A9}"/>
                </a:ext>
              </a:extLst>
            </p:cNvPr>
            <p:cNvSpPr/>
            <p:nvPr/>
          </p:nvSpPr>
          <p:spPr bwMode="auto">
            <a:xfrm>
              <a:off x="5925608" y="1519745"/>
              <a:ext cx="3079247" cy="2481529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42856BAF-0BAE-76BF-8F93-337F1708DC3E}"/>
                </a:ext>
              </a:extLst>
            </p:cNvPr>
            <p:cNvSpPr/>
            <p:nvPr/>
          </p:nvSpPr>
          <p:spPr bwMode="auto">
            <a:xfrm>
              <a:off x="6472638" y="1758961"/>
              <a:ext cx="1868607" cy="444782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400" dirty="0">
                  <a:solidFill>
                    <a:schemeClr val="tx1"/>
                  </a:solidFill>
                  <a:cs typeface="Arial" pitchFamily="34" charset="0"/>
                </a:rPr>
                <a:t>User </a:t>
              </a:r>
              <a:r>
                <a:rPr lang="de-DE" sz="1400" dirty="0" err="1">
                  <a:solidFill>
                    <a:schemeClr val="tx1"/>
                  </a:solidFill>
                  <a:cs typeface="Arial" pitchFamily="34" charset="0"/>
                </a:rPr>
                <a:t>services</a:t>
              </a:r>
              <a:endParaRPr lang="de-DE" sz="1400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FB64B9FF-07CE-0773-3655-6D978CE9EE60}"/>
                </a:ext>
              </a:extLst>
            </p:cNvPr>
            <p:cNvSpPr/>
            <p:nvPr/>
          </p:nvSpPr>
          <p:spPr bwMode="auto">
            <a:xfrm>
              <a:off x="6718531" y="2346888"/>
              <a:ext cx="1418748" cy="558484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400" dirty="0">
                  <a:solidFill>
                    <a:schemeClr val="tx1"/>
                  </a:solidFill>
                  <a:cs typeface="Arial" pitchFamily="34" charset="0"/>
                </a:rPr>
                <a:t>Boundary </a:t>
              </a:r>
              <a:r>
                <a:rPr lang="de-DE" sz="1400" dirty="0" err="1">
                  <a:solidFill>
                    <a:schemeClr val="tx1"/>
                  </a:solidFill>
                  <a:cs typeface="Arial" pitchFamily="34" charset="0"/>
                </a:rPr>
                <a:t>resources</a:t>
              </a:r>
              <a:endParaRPr lang="de-DE" sz="1400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6B778A38-C04B-223D-3E86-D87462886727}"/>
                </a:ext>
              </a:extLst>
            </p:cNvPr>
            <p:cNvSpPr/>
            <p:nvPr/>
          </p:nvSpPr>
          <p:spPr bwMode="auto">
            <a:xfrm>
              <a:off x="8008733" y="3039794"/>
              <a:ext cx="953668" cy="611485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de-DE" sz="1100" dirty="0">
                <a:solidFill>
                  <a:schemeClr val="tx1"/>
                </a:solidFill>
                <a:cs typeface="Arial" pitchFamily="34" charset="0"/>
              </a:endParaRPr>
            </a:p>
            <a:p>
              <a:pPr algn="ctr" eaLnBrk="0" hangingPunct="0"/>
              <a:r>
                <a:rPr lang="de-DE" sz="1100" dirty="0">
                  <a:solidFill>
                    <a:schemeClr val="tx1"/>
                  </a:solidFill>
                  <a:cs typeface="Arial" pitchFamily="34" charset="0"/>
                </a:rPr>
                <a:t>Core </a:t>
              </a:r>
              <a:r>
                <a:rPr lang="de-DE" sz="1100" dirty="0" err="1">
                  <a:solidFill>
                    <a:schemeClr val="tx1"/>
                  </a:solidFill>
                  <a:cs typeface="Arial" pitchFamily="34" charset="0"/>
                </a:rPr>
                <a:t>component</a:t>
              </a:r>
              <a:r>
                <a:rPr lang="de-DE" sz="1100" dirty="0">
                  <a:solidFill>
                    <a:schemeClr val="tx1"/>
                  </a:solidFill>
                  <a:cs typeface="Arial" pitchFamily="34" charset="0"/>
                </a:rPr>
                <a:t> C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z="1100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72B7A66C-A197-3A1A-7698-1D692F20401D}"/>
                </a:ext>
              </a:extLst>
            </p:cNvPr>
            <p:cNvSpPr/>
            <p:nvPr/>
          </p:nvSpPr>
          <p:spPr bwMode="auto">
            <a:xfrm>
              <a:off x="6984611" y="3054403"/>
              <a:ext cx="981668" cy="611487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de-DE" sz="1100" dirty="0">
                <a:solidFill>
                  <a:schemeClr val="tx1"/>
                </a:solidFill>
                <a:cs typeface="Arial" pitchFamily="34" charset="0"/>
              </a:endParaRPr>
            </a:p>
            <a:p>
              <a:pPr algn="ctr" eaLnBrk="0" hangingPunct="0"/>
              <a:r>
                <a:rPr lang="de-DE" sz="1100" dirty="0">
                  <a:solidFill>
                    <a:schemeClr val="tx1"/>
                  </a:solidFill>
                  <a:cs typeface="Arial" pitchFamily="34" charset="0"/>
                </a:rPr>
                <a:t>Core </a:t>
              </a:r>
              <a:r>
                <a:rPr lang="de-DE" sz="1100" dirty="0" err="1">
                  <a:solidFill>
                    <a:schemeClr val="tx1"/>
                  </a:solidFill>
                  <a:cs typeface="Arial" pitchFamily="34" charset="0"/>
                </a:rPr>
                <a:t>component</a:t>
              </a:r>
              <a:r>
                <a:rPr lang="de-DE" sz="1100" dirty="0">
                  <a:solidFill>
                    <a:schemeClr val="tx1"/>
                  </a:solidFill>
                  <a:cs typeface="Arial" pitchFamily="34" charset="0"/>
                </a:rPr>
                <a:t> B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z="1100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4CFFE62C-5D2C-35E1-7811-29B438F2F118}"/>
                </a:ext>
              </a:extLst>
            </p:cNvPr>
            <p:cNvSpPr/>
            <p:nvPr/>
          </p:nvSpPr>
          <p:spPr bwMode="auto">
            <a:xfrm>
              <a:off x="5969403" y="3059142"/>
              <a:ext cx="953668" cy="611487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100" dirty="0">
                  <a:solidFill>
                    <a:schemeClr val="tx1"/>
                  </a:solidFill>
                  <a:cs typeface="Arial" pitchFamily="34" charset="0"/>
                </a:rPr>
                <a:t>Core </a:t>
              </a:r>
              <a:r>
                <a:rPr lang="de-DE" sz="1100" dirty="0" err="1">
                  <a:solidFill>
                    <a:schemeClr val="tx1"/>
                  </a:solidFill>
                  <a:cs typeface="Arial" pitchFamily="34" charset="0"/>
                </a:rPr>
                <a:t>component</a:t>
              </a:r>
              <a:r>
                <a:rPr lang="de-DE" sz="1100" dirty="0">
                  <a:solidFill>
                    <a:schemeClr val="tx1"/>
                  </a:solidFill>
                  <a:cs typeface="Arial" pitchFamily="34" charset="0"/>
                </a:rPr>
                <a:t> A</a:t>
              </a: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6FAC19C2-6567-97DF-0B54-8CA5598946E8}"/>
                </a:ext>
              </a:extLst>
            </p:cNvPr>
            <p:cNvCxnSpPr>
              <a:cxnSpLocks/>
              <a:endCxn id="39" idx="0"/>
            </p:cNvCxnSpPr>
            <p:nvPr/>
          </p:nvCxnSpPr>
          <p:spPr bwMode="auto">
            <a:xfrm>
              <a:off x="6901085" y="2203743"/>
              <a:ext cx="526820" cy="14314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0AF81737-CE15-1BEC-6E60-152E63404E2A}"/>
                </a:ext>
              </a:extLst>
            </p:cNvPr>
            <p:cNvCxnSpPr>
              <a:cxnSpLocks/>
              <a:endCxn id="39" idx="0"/>
            </p:cNvCxnSpPr>
            <p:nvPr/>
          </p:nvCxnSpPr>
          <p:spPr bwMode="auto">
            <a:xfrm flipH="1">
              <a:off x="7427905" y="2203743"/>
              <a:ext cx="456132" cy="14314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C45FBC19-D3B6-DBCB-B43C-773B05F512A3}"/>
                </a:ext>
              </a:extLst>
            </p:cNvPr>
            <p:cNvCxnSpPr>
              <a:cxnSpLocks/>
              <a:stCxn id="39" idx="2"/>
              <a:endCxn id="40" idx="0"/>
            </p:cNvCxnSpPr>
            <p:nvPr/>
          </p:nvCxnSpPr>
          <p:spPr bwMode="auto">
            <a:xfrm>
              <a:off x="7427905" y="2905372"/>
              <a:ext cx="1057662" cy="13442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D4E35C1A-684D-F148-0E38-2E9A75DFB8F7}"/>
                </a:ext>
              </a:extLst>
            </p:cNvPr>
            <p:cNvCxnSpPr>
              <a:cxnSpLocks/>
              <a:stCxn id="39" idx="2"/>
              <a:endCxn id="42" idx="0"/>
            </p:cNvCxnSpPr>
            <p:nvPr/>
          </p:nvCxnSpPr>
          <p:spPr bwMode="auto">
            <a:xfrm flipH="1">
              <a:off x="6446237" y="2905372"/>
              <a:ext cx="981668" cy="1537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68418776-8253-D106-93C7-5A32CA716FE3}"/>
                </a:ext>
              </a:extLst>
            </p:cNvPr>
            <p:cNvCxnSpPr>
              <a:cxnSpLocks/>
              <a:stCxn id="41" idx="0"/>
              <a:endCxn id="39" idx="2"/>
            </p:cNvCxnSpPr>
            <p:nvPr/>
          </p:nvCxnSpPr>
          <p:spPr bwMode="auto">
            <a:xfrm flipH="1" flipV="1">
              <a:off x="7427905" y="2905372"/>
              <a:ext cx="47540" cy="149031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206BA99F-56AB-52A1-5EC3-C83F3ABDFEF0}"/>
                </a:ext>
              </a:extLst>
            </p:cNvPr>
            <p:cNvSpPr txBox="1"/>
            <p:nvPr/>
          </p:nvSpPr>
          <p:spPr>
            <a:xfrm>
              <a:off x="5439560" y="1038206"/>
              <a:ext cx="3672800" cy="38768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de-DE" b="1" dirty="0" err="1">
                  <a:latin typeface="Arial" pitchFamily="34" charset="0"/>
                </a:rPr>
                <a:t>Platfrom-oriented</a:t>
              </a:r>
              <a:r>
                <a:rPr lang="de-DE" b="1" dirty="0">
                  <a:latin typeface="Arial" pitchFamily="34" charset="0"/>
                </a:rPr>
                <a:t> </a:t>
              </a:r>
              <a:r>
                <a:rPr lang="de-DE" b="1" dirty="0" err="1">
                  <a:latin typeface="Arial" pitchFamily="34" charset="0"/>
                </a:rPr>
                <a:t>infrastructure</a:t>
              </a:r>
              <a:endParaRPr lang="de-DE" b="1" dirty="0">
                <a:latin typeface="Arial" pitchFamily="34" charset="0"/>
              </a:endParaRP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B0BF8327-CFF1-8F11-C60C-0394849457C4}"/>
              </a:ext>
            </a:extLst>
          </p:cNvPr>
          <p:cNvSpPr txBox="1"/>
          <p:nvPr/>
        </p:nvSpPr>
        <p:spPr>
          <a:xfrm>
            <a:off x="6959098" y="4150126"/>
            <a:ext cx="1803699" cy="2539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050" dirty="0">
                <a:latin typeface="Arial" pitchFamily="34" charset="0"/>
              </a:rPr>
              <a:t>(</a:t>
            </a:r>
            <a:r>
              <a:rPr lang="de-DE" sz="1050" dirty="0" err="1">
                <a:latin typeface="Arial" pitchFamily="34" charset="0"/>
              </a:rPr>
              <a:t>Bygstad</a:t>
            </a:r>
            <a:r>
              <a:rPr lang="de-DE" sz="1050" dirty="0">
                <a:latin typeface="Arial" pitchFamily="34" charset="0"/>
              </a:rPr>
              <a:t> &amp; </a:t>
            </a:r>
            <a:r>
              <a:rPr lang="de-DE" sz="1050" dirty="0" err="1">
                <a:latin typeface="Arial" pitchFamily="34" charset="0"/>
              </a:rPr>
              <a:t>Hanseth</a:t>
            </a:r>
            <a:r>
              <a:rPr lang="de-DE" sz="1050" dirty="0">
                <a:latin typeface="Arial" pitchFamily="34" charset="0"/>
              </a:rPr>
              <a:t>, 2018)</a:t>
            </a:r>
          </a:p>
        </p:txBody>
      </p:sp>
      <p:sp>
        <p:nvSpPr>
          <p:cNvPr id="51" name="Lightning Bolt 50">
            <a:extLst>
              <a:ext uri="{FF2B5EF4-FFF2-40B4-BE49-F238E27FC236}">
                <a16:creationId xmlns:a16="http://schemas.microsoft.com/office/drawing/2014/main" id="{308276AD-D6BA-1687-0F51-2DE61D3839EB}"/>
              </a:ext>
            </a:extLst>
          </p:cNvPr>
          <p:cNvSpPr/>
          <p:nvPr/>
        </p:nvSpPr>
        <p:spPr bwMode="auto">
          <a:xfrm>
            <a:off x="4486708" y="3195971"/>
            <a:ext cx="720080" cy="643341"/>
          </a:xfrm>
          <a:prstGeom prst="lightningBol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B7E6739-6A57-8A22-1729-606629F23AA9}"/>
              </a:ext>
            </a:extLst>
          </p:cNvPr>
          <p:cNvSpPr txBox="1"/>
          <p:nvPr/>
        </p:nvSpPr>
        <p:spPr>
          <a:xfrm>
            <a:off x="3990163" y="3815138"/>
            <a:ext cx="1712328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600" b="1" dirty="0" err="1">
                <a:latin typeface="Arial" pitchFamily="34" charset="0"/>
              </a:rPr>
              <a:t>How</a:t>
            </a:r>
            <a:r>
              <a:rPr lang="de-DE" sz="1600" b="1" dirty="0">
                <a:latin typeface="Arial" pitchFamily="34" charset="0"/>
              </a:rPr>
              <a:t> </a:t>
            </a:r>
            <a:r>
              <a:rPr lang="de-DE" sz="1600" b="1" dirty="0" err="1">
                <a:latin typeface="Arial" pitchFamily="34" charset="0"/>
              </a:rPr>
              <a:t>to</a:t>
            </a:r>
            <a:r>
              <a:rPr lang="de-DE" sz="1600" b="1" dirty="0">
                <a:latin typeface="Arial" pitchFamily="34" charset="0"/>
              </a:rPr>
              <a:t> design?</a:t>
            </a: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FC7815AF-53EB-73CE-728A-C11AD6B19F17}"/>
              </a:ext>
            </a:extLst>
          </p:cNvPr>
          <p:cNvGrpSpPr/>
          <p:nvPr/>
        </p:nvGrpSpPr>
        <p:grpSpPr>
          <a:xfrm>
            <a:off x="148524" y="1242067"/>
            <a:ext cx="3474859" cy="2868911"/>
            <a:chOff x="182421" y="918047"/>
            <a:chExt cx="3474859" cy="2868911"/>
          </a:xfrm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24506DF8-33BD-B7A3-D012-DBAC22AB1C5A}"/>
                </a:ext>
              </a:extLst>
            </p:cNvPr>
            <p:cNvGrpSpPr/>
            <p:nvPr/>
          </p:nvGrpSpPr>
          <p:grpSpPr>
            <a:xfrm>
              <a:off x="182421" y="918047"/>
              <a:ext cx="3474859" cy="2868911"/>
              <a:chOff x="182421" y="918047"/>
              <a:chExt cx="3474859" cy="2868911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3EDCE971-DB3E-EEC7-F680-65B9A72A8D9A}"/>
                  </a:ext>
                </a:extLst>
              </p:cNvPr>
              <p:cNvGrpSpPr/>
              <p:nvPr/>
            </p:nvGrpSpPr>
            <p:grpSpPr>
              <a:xfrm>
                <a:off x="182421" y="1412776"/>
                <a:ext cx="3474859" cy="2374182"/>
                <a:chOff x="433419" y="1407222"/>
                <a:chExt cx="3413328" cy="2142401"/>
              </a:xfrm>
            </p:grpSpPr>
            <p:sp>
              <p:nvSpPr>
                <p:cNvPr id="11" name="Rectangle: Rounded Corners 10">
                  <a:extLst>
                    <a:ext uri="{FF2B5EF4-FFF2-40B4-BE49-F238E27FC236}">
                      <a16:creationId xmlns:a16="http://schemas.microsoft.com/office/drawing/2014/main" id="{AA630CBE-FD79-C5EC-E666-3D328EDA8A6B}"/>
                    </a:ext>
                  </a:extLst>
                </p:cNvPr>
                <p:cNvSpPr/>
                <p:nvPr/>
              </p:nvSpPr>
              <p:spPr bwMode="auto">
                <a:xfrm>
                  <a:off x="433419" y="1407222"/>
                  <a:ext cx="3413328" cy="2114593"/>
                </a:xfrm>
                <a:prstGeom prst="roundRect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de-DE" dirty="0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EFE87EDF-05CA-6F90-FD72-282418122982}"/>
                    </a:ext>
                  </a:extLst>
                </p:cNvPr>
                <p:cNvSpPr txBox="1"/>
                <p:nvPr/>
              </p:nvSpPr>
              <p:spPr>
                <a:xfrm>
                  <a:off x="530693" y="2966390"/>
                  <a:ext cx="944825" cy="583233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sz="1200" dirty="0">
                      <a:latin typeface="Arial" pitchFamily="34" charset="0"/>
                    </a:rPr>
                    <a:t>Core </a:t>
                  </a:r>
                  <a:r>
                    <a:rPr lang="de-DE" sz="1200" dirty="0" err="1">
                      <a:latin typeface="Arial" pitchFamily="34" charset="0"/>
                    </a:rPr>
                    <a:t>component</a:t>
                  </a:r>
                  <a:endParaRPr lang="de-DE" sz="1200" dirty="0">
                    <a:latin typeface="Arial" pitchFamily="34" charset="0"/>
                  </a:endParaRPr>
                </a:p>
                <a:p>
                  <a:pPr algn="ctr"/>
                  <a:r>
                    <a:rPr lang="de-DE" sz="1200" dirty="0">
                      <a:latin typeface="Arial" pitchFamily="34" charset="0"/>
                    </a:rPr>
                    <a:t>A</a:t>
                  </a:r>
                </a:p>
              </p:txBody>
            </p:sp>
          </p:grp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9C76D5F-3AC6-E341-9693-5DA95C490C18}"/>
                  </a:ext>
                </a:extLst>
              </p:cNvPr>
              <p:cNvSpPr txBox="1"/>
              <p:nvPr/>
            </p:nvSpPr>
            <p:spPr>
              <a:xfrm>
                <a:off x="981875" y="918047"/>
                <a:ext cx="1838965" cy="36933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de-DE" b="1" dirty="0">
                    <a:latin typeface="Arial" pitchFamily="34" charset="0"/>
                  </a:rPr>
                  <a:t>IT </a:t>
                </a:r>
                <a:r>
                  <a:rPr lang="de-DE" b="1" dirty="0" err="1">
                    <a:latin typeface="Arial" pitchFamily="34" charset="0"/>
                  </a:rPr>
                  <a:t>silo</a:t>
                </a:r>
                <a:r>
                  <a:rPr lang="de-DE" b="1" dirty="0">
                    <a:latin typeface="Arial" pitchFamily="34" charset="0"/>
                  </a:rPr>
                  <a:t> </a:t>
                </a:r>
                <a:r>
                  <a:rPr lang="de-DE" b="1" dirty="0" err="1">
                    <a:latin typeface="Arial" pitchFamily="34" charset="0"/>
                  </a:rPr>
                  <a:t>systems</a:t>
                </a:r>
                <a:endParaRPr lang="de-DE" b="1" dirty="0">
                  <a:latin typeface="Arial" pitchFamily="34" charset="0"/>
                </a:endParaRPr>
              </a:p>
            </p:txBody>
          </p:sp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1A4C52E2-6C32-5F0A-E2FC-5B2099AA1F23}"/>
                </a:ext>
              </a:extLst>
            </p:cNvPr>
            <p:cNvGrpSpPr/>
            <p:nvPr/>
          </p:nvGrpSpPr>
          <p:grpSpPr>
            <a:xfrm>
              <a:off x="265654" y="1657537"/>
              <a:ext cx="1057086" cy="1492353"/>
              <a:chOff x="1568262" y="1841069"/>
              <a:chExt cx="1057086" cy="1492353"/>
            </a:xfrm>
          </p:grpSpPr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93CCE259-2897-81D1-2598-D848832AE021}"/>
                  </a:ext>
                </a:extLst>
              </p:cNvPr>
              <p:cNvGrpSpPr/>
              <p:nvPr/>
            </p:nvGrpSpPr>
            <p:grpSpPr>
              <a:xfrm>
                <a:off x="1598965" y="1841069"/>
                <a:ext cx="993524" cy="1458602"/>
                <a:chOff x="1868123" y="2860349"/>
                <a:chExt cx="993524" cy="1458602"/>
              </a:xfrm>
            </p:grpSpPr>
            <p:sp>
              <p:nvSpPr>
                <p:cNvPr id="67" name="Rectangle: Rounded Corners 66">
                  <a:extLst>
                    <a:ext uri="{FF2B5EF4-FFF2-40B4-BE49-F238E27FC236}">
                      <a16:creationId xmlns:a16="http://schemas.microsoft.com/office/drawing/2014/main" id="{9C5D9092-E396-5A31-BEFF-53F569EC256C}"/>
                    </a:ext>
                  </a:extLst>
                </p:cNvPr>
                <p:cNvSpPr/>
                <p:nvPr/>
              </p:nvSpPr>
              <p:spPr bwMode="auto">
                <a:xfrm>
                  <a:off x="1868123" y="2860349"/>
                  <a:ext cx="993524" cy="1458602"/>
                </a:xfrm>
                <a:prstGeom prst="roundRect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de-DE" dirty="0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E1291CDA-EAB9-D5D6-908F-7A3F7ECC334E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868123" y="3346140"/>
                  <a:ext cx="983028" cy="0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>
                  <a:extLst>
                    <a:ext uri="{FF2B5EF4-FFF2-40B4-BE49-F238E27FC236}">
                      <a16:creationId xmlns:a16="http://schemas.microsoft.com/office/drawing/2014/main" id="{F06B4A3A-0799-407E-6EB9-14384A3A0187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868123" y="3875980"/>
                  <a:ext cx="983028" cy="0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1B0854CB-6ECD-8954-8D37-6978FA78F64F}"/>
                  </a:ext>
                </a:extLst>
              </p:cNvPr>
              <p:cNvSpPr txBox="1"/>
              <p:nvPr/>
            </p:nvSpPr>
            <p:spPr>
              <a:xfrm>
                <a:off x="1601806" y="1902085"/>
                <a:ext cx="981262" cy="46166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200" dirty="0" err="1">
                    <a:latin typeface="Arial" pitchFamily="34" charset="0"/>
                  </a:rPr>
                  <a:t>Component</a:t>
                </a:r>
                <a:endParaRPr lang="de-DE" sz="1200" dirty="0">
                  <a:latin typeface="Arial" pitchFamily="34" charset="0"/>
                </a:endParaRPr>
              </a:p>
              <a:p>
                <a:pPr algn="ctr"/>
                <a:r>
                  <a:rPr lang="de-DE" sz="1200" dirty="0">
                    <a:latin typeface="Arial" pitchFamily="34" charset="0"/>
                  </a:rPr>
                  <a:t>1</a:t>
                </a: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57BFFA45-6D82-259B-324A-625DAEF81DBD}"/>
                  </a:ext>
                </a:extLst>
              </p:cNvPr>
              <p:cNvSpPr txBox="1"/>
              <p:nvPr/>
            </p:nvSpPr>
            <p:spPr>
              <a:xfrm>
                <a:off x="1568262" y="2407808"/>
                <a:ext cx="1021546" cy="46166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200" dirty="0" err="1">
                    <a:latin typeface="Arial" pitchFamily="34" charset="0"/>
                  </a:rPr>
                  <a:t>Component</a:t>
                </a:r>
                <a:endParaRPr lang="de-DE" sz="1200" dirty="0">
                  <a:latin typeface="Arial" pitchFamily="34" charset="0"/>
                </a:endParaRPr>
              </a:p>
              <a:p>
                <a:pPr algn="ctr"/>
                <a:r>
                  <a:rPr lang="de-DE" sz="1200" dirty="0">
                    <a:latin typeface="Arial" pitchFamily="34" charset="0"/>
                  </a:rPr>
                  <a:t>2</a:t>
                </a: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61F4DE2A-23AF-48E0-2727-465FC068F002}"/>
                  </a:ext>
                </a:extLst>
              </p:cNvPr>
              <p:cNvSpPr txBox="1"/>
              <p:nvPr/>
            </p:nvSpPr>
            <p:spPr>
              <a:xfrm>
                <a:off x="1598965" y="2871757"/>
                <a:ext cx="1026383" cy="46166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200" dirty="0" err="1">
                    <a:latin typeface="Arial" pitchFamily="34" charset="0"/>
                  </a:rPr>
                  <a:t>Component</a:t>
                </a:r>
                <a:endParaRPr lang="de-DE" sz="1200" dirty="0">
                  <a:latin typeface="Arial" pitchFamily="34" charset="0"/>
                </a:endParaRPr>
              </a:p>
              <a:p>
                <a:pPr algn="ctr"/>
                <a:r>
                  <a:rPr lang="de-DE" sz="1200" dirty="0">
                    <a:latin typeface="Arial" pitchFamily="34" charset="0"/>
                  </a:rPr>
                  <a:t>3</a:t>
                </a:r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0F6B64BA-C5EF-9D0E-DE12-A115B05DEBC4}"/>
                </a:ext>
              </a:extLst>
            </p:cNvPr>
            <p:cNvGrpSpPr/>
            <p:nvPr/>
          </p:nvGrpSpPr>
          <p:grpSpPr>
            <a:xfrm>
              <a:off x="1394261" y="1657537"/>
              <a:ext cx="1057086" cy="1492353"/>
              <a:chOff x="1568262" y="1841069"/>
              <a:chExt cx="1057086" cy="1492353"/>
            </a:xfrm>
          </p:grpSpPr>
          <p:grpSp>
            <p:nvGrpSpPr>
              <p:cNvPr id="85" name="Group 84">
                <a:extLst>
                  <a:ext uri="{FF2B5EF4-FFF2-40B4-BE49-F238E27FC236}">
                    <a16:creationId xmlns:a16="http://schemas.microsoft.com/office/drawing/2014/main" id="{3901A7B3-6845-06AF-6FB2-3E69E0872332}"/>
                  </a:ext>
                </a:extLst>
              </p:cNvPr>
              <p:cNvGrpSpPr/>
              <p:nvPr/>
            </p:nvGrpSpPr>
            <p:grpSpPr>
              <a:xfrm>
                <a:off x="1598965" y="1841069"/>
                <a:ext cx="993524" cy="1458602"/>
                <a:chOff x="1868123" y="2860349"/>
                <a:chExt cx="993524" cy="1458602"/>
              </a:xfrm>
            </p:grpSpPr>
            <p:sp>
              <p:nvSpPr>
                <p:cNvPr id="89" name="Rectangle: Rounded Corners 88">
                  <a:extLst>
                    <a:ext uri="{FF2B5EF4-FFF2-40B4-BE49-F238E27FC236}">
                      <a16:creationId xmlns:a16="http://schemas.microsoft.com/office/drawing/2014/main" id="{700EA3AF-4FB6-0641-AB0A-EDB843A8A71F}"/>
                    </a:ext>
                  </a:extLst>
                </p:cNvPr>
                <p:cNvSpPr/>
                <p:nvPr/>
              </p:nvSpPr>
              <p:spPr bwMode="auto">
                <a:xfrm>
                  <a:off x="1868123" y="2860349"/>
                  <a:ext cx="993524" cy="1458602"/>
                </a:xfrm>
                <a:prstGeom prst="roundRect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de-DE" dirty="0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  <p:cxnSp>
              <p:nvCxnSpPr>
                <p:cNvPr id="90" name="Straight Connector 89">
                  <a:extLst>
                    <a:ext uri="{FF2B5EF4-FFF2-40B4-BE49-F238E27FC236}">
                      <a16:creationId xmlns:a16="http://schemas.microsoft.com/office/drawing/2014/main" id="{E5CDA2BA-F184-A6F1-B2AA-BCC275D41625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868123" y="3346140"/>
                  <a:ext cx="983028" cy="0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>
                  <a:extLst>
                    <a:ext uri="{FF2B5EF4-FFF2-40B4-BE49-F238E27FC236}">
                      <a16:creationId xmlns:a16="http://schemas.microsoft.com/office/drawing/2014/main" id="{0DF566D0-515C-3DF1-C4A4-A8B0113CED96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868123" y="3875980"/>
                  <a:ext cx="983028" cy="0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58CDC698-5BA6-64C8-92B9-CDFDBE46078E}"/>
                  </a:ext>
                </a:extLst>
              </p:cNvPr>
              <p:cNvSpPr txBox="1"/>
              <p:nvPr/>
            </p:nvSpPr>
            <p:spPr>
              <a:xfrm>
                <a:off x="1601806" y="1902085"/>
                <a:ext cx="981262" cy="46166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200" dirty="0" err="1">
                    <a:latin typeface="Arial" pitchFamily="34" charset="0"/>
                  </a:rPr>
                  <a:t>Component</a:t>
                </a:r>
                <a:endParaRPr lang="de-DE" sz="1200" dirty="0">
                  <a:latin typeface="Arial" pitchFamily="34" charset="0"/>
                </a:endParaRPr>
              </a:p>
              <a:p>
                <a:pPr algn="ctr"/>
                <a:r>
                  <a:rPr lang="de-DE" sz="1200" dirty="0">
                    <a:latin typeface="Arial" pitchFamily="34" charset="0"/>
                  </a:rPr>
                  <a:t>1</a:t>
                </a: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7BFF8465-CD0B-DCDF-61F1-DCE6BC110096}"/>
                  </a:ext>
                </a:extLst>
              </p:cNvPr>
              <p:cNvSpPr txBox="1"/>
              <p:nvPr/>
            </p:nvSpPr>
            <p:spPr>
              <a:xfrm>
                <a:off x="1568262" y="2407808"/>
                <a:ext cx="1021546" cy="46166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200" dirty="0" err="1">
                    <a:latin typeface="Arial" pitchFamily="34" charset="0"/>
                  </a:rPr>
                  <a:t>Component</a:t>
                </a:r>
                <a:endParaRPr lang="de-DE" sz="1200" dirty="0">
                  <a:latin typeface="Arial" pitchFamily="34" charset="0"/>
                </a:endParaRPr>
              </a:p>
              <a:p>
                <a:pPr algn="ctr"/>
                <a:r>
                  <a:rPr lang="de-DE" sz="1200" dirty="0">
                    <a:latin typeface="Arial" pitchFamily="34" charset="0"/>
                  </a:rPr>
                  <a:t>2</a:t>
                </a: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68134A01-B931-DD98-52F1-47565E417570}"/>
                  </a:ext>
                </a:extLst>
              </p:cNvPr>
              <p:cNvSpPr txBox="1"/>
              <p:nvPr/>
            </p:nvSpPr>
            <p:spPr>
              <a:xfrm>
                <a:off x="1598965" y="2871757"/>
                <a:ext cx="1026383" cy="46166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200" dirty="0" err="1">
                    <a:latin typeface="Arial" pitchFamily="34" charset="0"/>
                  </a:rPr>
                  <a:t>Component</a:t>
                </a:r>
                <a:endParaRPr lang="de-DE" sz="1200" dirty="0">
                  <a:latin typeface="Arial" pitchFamily="34" charset="0"/>
                </a:endParaRPr>
              </a:p>
              <a:p>
                <a:pPr algn="ctr"/>
                <a:r>
                  <a:rPr lang="de-DE" sz="1200" dirty="0">
                    <a:latin typeface="Arial" pitchFamily="34" charset="0"/>
                  </a:rPr>
                  <a:t>3</a:t>
                </a:r>
              </a:p>
            </p:txBody>
          </p:sp>
        </p:grp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7063EF36-6804-9A33-B2DC-113FEB88A45A}"/>
                </a:ext>
              </a:extLst>
            </p:cNvPr>
            <p:cNvGrpSpPr/>
            <p:nvPr/>
          </p:nvGrpSpPr>
          <p:grpSpPr>
            <a:xfrm>
              <a:off x="2534940" y="1663571"/>
              <a:ext cx="1057086" cy="1492353"/>
              <a:chOff x="1568262" y="1841069"/>
              <a:chExt cx="1057086" cy="1492353"/>
            </a:xfrm>
          </p:grpSpPr>
          <p:grpSp>
            <p:nvGrpSpPr>
              <p:cNvPr id="93" name="Group 92">
                <a:extLst>
                  <a:ext uri="{FF2B5EF4-FFF2-40B4-BE49-F238E27FC236}">
                    <a16:creationId xmlns:a16="http://schemas.microsoft.com/office/drawing/2014/main" id="{FFC0FDE4-F326-190A-66B5-6D04B2CFFEAC}"/>
                  </a:ext>
                </a:extLst>
              </p:cNvPr>
              <p:cNvGrpSpPr/>
              <p:nvPr/>
            </p:nvGrpSpPr>
            <p:grpSpPr>
              <a:xfrm>
                <a:off x="1598965" y="1841069"/>
                <a:ext cx="993524" cy="1458602"/>
                <a:chOff x="1868123" y="2860349"/>
                <a:chExt cx="993524" cy="1458602"/>
              </a:xfrm>
            </p:grpSpPr>
            <p:sp>
              <p:nvSpPr>
                <p:cNvPr id="97" name="Rectangle: Rounded Corners 96">
                  <a:extLst>
                    <a:ext uri="{FF2B5EF4-FFF2-40B4-BE49-F238E27FC236}">
                      <a16:creationId xmlns:a16="http://schemas.microsoft.com/office/drawing/2014/main" id="{8D67B9B2-A0F1-5D69-751E-F03F601A3982}"/>
                    </a:ext>
                  </a:extLst>
                </p:cNvPr>
                <p:cNvSpPr/>
                <p:nvPr/>
              </p:nvSpPr>
              <p:spPr bwMode="auto">
                <a:xfrm>
                  <a:off x="1868123" y="2860349"/>
                  <a:ext cx="993524" cy="1458602"/>
                </a:xfrm>
                <a:prstGeom prst="roundRect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de-DE" dirty="0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  <p:cxnSp>
              <p:nvCxnSpPr>
                <p:cNvPr id="98" name="Straight Connector 97">
                  <a:extLst>
                    <a:ext uri="{FF2B5EF4-FFF2-40B4-BE49-F238E27FC236}">
                      <a16:creationId xmlns:a16="http://schemas.microsoft.com/office/drawing/2014/main" id="{B072D9C4-9886-CA5B-DDC3-8B593672CC3D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868123" y="3346140"/>
                  <a:ext cx="983028" cy="0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>
                  <a:extLst>
                    <a:ext uri="{FF2B5EF4-FFF2-40B4-BE49-F238E27FC236}">
                      <a16:creationId xmlns:a16="http://schemas.microsoft.com/office/drawing/2014/main" id="{D2DCE345-01AB-B484-F14C-45634640F560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868123" y="3875980"/>
                  <a:ext cx="983028" cy="0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CDCE20F3-7463-DA24-68B6-2188AF200525}"/>
                  </a:ext>
                </a:extLst>
              </p:cNvPr>
              <p:cNvSpPr txBox="1"/>
              <p:nvPr/>
            </p:nvSpPr>
            <p:spPr>
              <a:xfrm>
                <a:off x="1601806" y="1902085"/>
                <a:ext cx="981262" cy="46166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200" dirty="0" err="1">
                    <a:latin typeface="Arial" pitchFamily="34" charset="0"/>
                  </a:rPr>
                  <a:t>Component</a:t>
                </a:r>
                <a:endParaRPr lang="de-DE" sz="1200" dirty="0">
                  <a:latin typeface="Arial" pitchFamily="34" charset="0"/>
                </a:endParaRPr>
              </a:p>
              <a:p>
                <a:pPr algn="ctr"/>
                <a:r>
                  <a:rPr lang="de-DE" sz="1200" dirty="0">
                    <a:latin typeface="Arial" pitchFamily="34" charset="0"/>
                  </a:rPr>
                  <a:t>1</a:t>
                </a:r>
              </a:p>
            </p:txBody>
          </p:sp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80EE9B2B-D038-B728-9A77-25015E545EC6}"/>
                  </a:ext>
                </a:extLst>
              </p:cNvPr>
              <p:cNvSpPr txBox="1"/>
              <p:nvPr/>
            </p:nvSpPr>
            <p:spPr>
              <a:xfrm>
                <a:off x="1568262" y="2407808"/>
                <a:ext cx="1021546" cy="46166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200" dirty="0" err="1">
                    <a:latin typeface="Arial" pitchFamily="34" charset="0"/>
                  </a:rPr>
                  <a:t>Component</a:t>
                </a:r>
                <a:endParaRPr lang="de-DE" sz="1200" dirty="0">
                  <a:latin typeface="Arial" pitchFamily="34" charset="0"/>
                </a:endParaRPr>
              </a:p>
              <a:p>
                <a:pPr algn="ctr"/>
                <a:r>
                  <a:rPr lang="de-DE" sz="1200" dirty="0">
                    <a:latin typeface="Arial" pitchFamily="34" charset="0"/>
                  </a:rPr>
                  <a:t>2</a:t>
                </a:r>
              </a:p>
            </p:txBody>
          </p:sp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CB27C1D2-BD51-B124-10AC-7CEC0A002985}"/>
                  </a:ext>
                </a:extLst>
              </p:cNvPr>
              <p:cNvSpPr txBox="1"/>
              <p:nvPr/>
            </p:nvSpPr>
            <p:spPr>
              <a:xfrm>
                <a:off x="1598965" y="2871757"/>
                <a:ext cx="1026383" cy="46166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200" dirty="0" err="1">
                    <a:latin typeface="Arial" pitchFamily="34" charset="0"/>
                  </a:rPr>
                  <a:t>Component</a:t>
                </a:r>
                <a:endParaRPr lang="de-DE" sz="1200" dirty="0">
                  <a:latin typeface="Arial" pitchFamily="34" charset="0"/>
                </a:endParaRPr>
              </a:p>
              <a:p>
                <a:pPr algn="ctr"/>
                <a:r>
                  <a:rPr lang="de-DE" sz="1200" dirty="0">
                    <a:latin typeface="Arial" pitchFamily="34" charset="0"/>
                  </a:rPr>
                  <a:t>3</a:t>
                </a:r>
              </a:p>
            </p:txBody>
          </p:sp>
        </p:grpSp>
      </p:grpSp>
      <p:sp>
        <p:nvSpPr>
          <p:cNvPr id="49" name="Arrow: Right 48">
            <a:extLst>
              <a:ext uri="{FF2B5EF4-FFF2-40B4-BE49-F238E27FC236}">
                <a16:creationId xmlns:a16="http://schemas.microsoft.com/office/drawing/2014/main" id="{BD538E4E-59E7-2DF9-C088-D015B252DB1B}"/>
              </a:ext>
            </a:extLst>
          </p:cNvPr>
          <p:cNvSpPr/>
          <p:nvPr/>
        </p:nvSpPr>
        <p:spPr bwMode="auto">
          <a:xfrm>
            <a:off x="3753149" y="2461552"/>
            <a:ext cx="2089773" cy="82951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b="1" dirty="0" err="1">
                <a:solidFill>
                  <a:schemeClr val="tx1"/>
                </a:solidFill>
                <a:cs typeface="Arial" pitchFamily="34" charset="0"/>
              </a:rPr>
              <a:t>Platformization</a:t>
            </a:r>
            <a:endParaRPr lang="de-DE" b="1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" name="TextBox 14">
            <a:extLst>
              <a:ext uri="{FF2B5EF4-FFF2-40B4-BE49-F238E27FC236}">
                <a16:creationId xmlns:a16="http://schemas.microsoft.com/office/drawing/2014/main" id="{F1ADDFBB-96C2-6909-D154-99D0654B2289}"/>
              </a:ext>
            </a:extLst>
          </p:cNvPr>
          <p:cNvSpPr txBox="1"/>
          <p:nvPr/>
        </p:nvSpPr>
        <p:spPr>
          <a:xfrm>
            <a:off x="1394192" y="3446601"/>
            <a:ext cx="961857" cy="646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latin typeface="Arial" pitchFamily="34" charset="0"/>
              </a:rPr>
              <a:t>Core </a:t>
            </a:r>
            <a:r>
              <a:rPr lang="de-DE" sz="1200" dirty="0" err="1">
                <a:latin typeface="Arial" pitchFamily="34" charset="0"/>
              </a:rPr>
              <a:t>component</a:t>
            </a:r>
            <a:endParaRPr lang="de-DE" sz="1200" dirty="0">
              <a:latin typeface="Arial" pitchFamily="34" charset="0"/>
            </a:endParaRPr>
          </a:p>
          <a:p>
            <a:pPr algn="ctr"/>
            <a:r>
              <a:rPr lang="de-DE" sz="1200" dirty="0">
                <a:latin typeface="Arial" pitchFamily="34" charset="0"/>
              </a:rPr>
              <a:t>B</a:t>
            </a:r>
          </a:p>
        </p:txBody>
      </p:sp>
      <p:sp>
        <p:nvSpPr>
          <p:cNvPr id="8" name="TextBox 14">
            <a:extLst>
              <a:ext uri="{FF2B5EF4-FFF2-40B4-BE49-F238E27FC236}">
                <a16:creationId xmlns:a16="http://schemas.microsoft.com/office/drawing/2014/main" id="{41A01F24-843F-6C85-0F61-B70039D7AE82}"/>
              </a:ext>
            </a:extLst>
          </p:cNvPr>
          <p:cNvSpPr txBox="1"/>
          <p:nvPr/>
        </p:nvSpPr>
        <p:spPr>
          <a:xfrm>
            <a:off x="2552229" y="3423136"/>
            <a:ext cx="961857" cy="646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latin typeface="Arial" pitchFamily="34" charset="0"/>
              </a:rPr>
              <a:t>Core </a:t>
            </a:r>
            <a:r>
              <a:rPr lang="de-DE" sz="1200" dirty="0" err="1">
                <a:latin typeface="Arial" pitchFamily="34" charset="0"/>
              </a:rPr>
              <a:t>component</a:t>
            </a:r>
            <a:endParaRPr lang="de-DE" sz="1200" dirty="0">
              <a:latin typeface="Arial" pitchFamily="34" charset="0"/>
            </a:endParaRPr>
          </a:p>
          <a:p>
            <a:pPr algn="ctr"/>
            <a:r>
              <a:rPr lang="de-DE" sz="1200" dirty="0">
                <a:latin typeface="Arial" pitchFamily="34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410148133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8330A3-CE0A-1466-0389-3198C3988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Solution Approach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3E0DE2-11D8-8C6C-930D-DA667C7A5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59E5E1-8772-3B72-8058-7FFFF6202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DB3584EF-E4C0-1FDB-A60C-D3B26750A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9677" y="6569075"/>
            <a:ext cx="4321175" cy="288925"/>
          </a:xfrm>
        </p:spPr>
        <p:txBody>
          <a:bodyPr/>
          <a:lstStyle/>
          <a:p>
            <a:r>
              <a:rPr lang="en-US" dirty="0"/>
              <a:t>220503 Vasilisa Poliarus | Bachelor’s Thesis Kick-Off Presentation</a:t>
            </a:r>
            <a:endParaRPr lang="de-DE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402FF3-B177-1B5E-F03A-37EB3241565C}"/>
              </a:ext>
            </a:extLst>
          </p:cNvPr>
          <p:cNvSpPr txBox="1"/>
          <p:nvPr/>
        </p:nvSpPr>
        <p:spPr>
          <a:xfrm>
            <a:off x="395536" y="4040299"/>
            <a:ext cx="7755072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/>
              <a:t>Lead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 (O‘Reilly, 2011) -&gt; </a:t>
            </a:r>
            <a:r>
              <a:rPr lang="de-DE" b="1" dirty="0" err="1"/>
              <a:t>Learn</a:t>
            </a:r>
            <a:r>
              <a:rPr lang="de-DE" b="1" dirty="0"/>
              <a:t> </a:t>
            </a:r>
            <a:r>
              <a:rPr lang="de-DE" b="1" dirty="0" err="1"/>
              <a:t>from</a:t>
            </a:r>
            <a:r>
              <a:rPr lang="de-DE" b="1" dirty="0"/>
              <a:t> </a:t>
            </a:r>
            <a:r>
              <a:rPr lang="de-DE" b="1" dirty="0" err="1"/>
              <a:t>successful</a:t>
            </a:r>
            <a:r>
              <a:rPr lang="de-DE" b="1" dirty="0"/>
              <a:t> countries</a:t>
            </a:r>
            <a:endParaRPr lang="de-DE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C909216-6B07-3FE1-51D6-D4D0E4C1449F}"/>
              </a:ext>
            </a:extLst>
          </p:cNvPr>
          <p:cNvSpPr/>
          <p:nvPr/>
        </p:nvSpPr>
        <p:spPr bwMode="auto">
          <a:xfrm>
            <a:off x="777400" y="1881725"/>
            <a:ext cx="1994400" cy="14472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X-Road</a:t>
            </a:r>
          </a:p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de-DE" sz="1600" dirty="0" err="1">
                <a:solidFill>
                  <a:schemeClr val="tx1"/>
                </a:solidFill>
                <a:cs typeface="Arial" pitchFamily="34" charset="0"/>
              </a:rPr>
              <a:t>eID</a:t>
            </a:r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 </a:t>
            </a:r>
          </a:p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eesti.ee	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027B0FE-2E68-F7F2-DD0B-AB8194815FC1}"/>
              </a:ext>
            </a:extLst>
          </p:cNvPr>
          <p:cNvSpPr txBox="1"/>
          <p:nvPr/>
        </p:nvSpPr>
        <p:spPr>
          <a:xfrm>
            <a:off x="1265486" y="1389882"/>
            <a:ext cx="1018227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b="1" dirty="0">
                <a:latin typeface="Arial" pitchFamily="34" charset="0"/>
              </a:rPr>
              <a:t>Estonia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74AEF79F-C5FB-DFE0-D658-38332C587F33}"/>
              </a:ext>
            </a:extLst>
          </p:cNvPr>
          <p:cNvSpPr/>
          <p:nvPr/>
        </p:nvSpPr>
        <p:spPr bwMode="auto">
          <a:xfrm>
            <a:off x="6372200" y="1883157"/>
            <a:ext cx="1994400" cy="14472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SPID</a:t>
            </a:r>
          </a:p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de-DE" sz="1600" dirty="0" err="1">
                <a:solidFill>
                  <a:schemeClr val="tx1"/>
                </a:solidFill>
                <a:cs typeface="Arial" pitchFamily="34" charset="0"/>
              </a:rPr>
              <a:t>PagoPA</a:t>
            </a:r>
            <a:endParaRPr lang="de-DE" sz="1600" dirty="0">
              <a:solidFill>
                <a:schemeClr val="tx1"/>
              </a:solidFill>
              <a:cs typeface="Arial" pitchFamily="34" charset="0"/>
            </a:endParaRPr>
          </a:p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IO </a:t>
            </a:r>
            <a:r>
              <a:rPr lang="de-DE" sz="1600" dirty="0" err="1">
                <a:solidFill>
                  <a:schemeClr val="tx1"/>
                </a:solidFill>
                <a:cs typeface="Arial" pitchFamily="34" charset="0"/>
              </a:rPr>
              <a:t>app</a:t>
            </a:r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	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29BB878-01E2-6CD3-25E5-0C69127C6BCD}"/>
              </a:ext>
            </a:extLst>
          </p:cNvPr>
          <p:cNvSpPr txBox="1"/>
          <p:nvPr/>
        </p:nvSpPr>
        <p:spPr>
          <a:xfrm>
            <a:off x="7046234" y="1374145"/>
            <a:ext cx="646331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b="1" dirty="0" err="1">
                <a:latin typeface="Arial" pitchFamily="34" charset="0"/>
              </a:rPr>
              <a:t>Italy</a:t>
            </a:r>
            <a:endParaRPr lang="de-DE" b="1" dirty="0">
              <a:latin typeface="Arial" pitchFamily="34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D567376-140E-335D-A9A1-CAFEB53803E3}"/>
              </a:ext>
            </a:extLst>
          </p:cNvPr>
          <p:cNvSpPr/>
          <p:nvPr/>
        </p:nvSpPr>
        <p:spPr bwMode="auto">
          <a:xfrm>
            <a:off x="3572902" y="1881725"/>
            <a:ext cx="1995900" cy="144863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GOV.UK Pay</a:t>
            </a:r>
          </a:p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GOV.UK </a:t>
            </a:r>
            <a:r>
              <a:rPr lang="de-DE" sz="1600" dirty="0" err="1">
                <a:solidFill>
                  <a:schemeClr val="tx1"/>
                </a:solidFill>
                <a:cs typeface="Arial" pitchFamily="34" charset="0"/>
              </a:rPr>
              <a:t>Verify</a:t>
            </a:r>
            <a:endParaRPr lang="de-DE" sz="1600" dirty="0">
              <a:solidFill>
                <a:schemeClr val="tx1"/>
              </a:solidFill>
              <a:cs typeface="Arial" pitchFamily="34" charset="0"/>
            </a:endParaRPr>
          </a:p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GOV.UK </a:t>
            </a:r>
            <a:r>
              <a:rPr lang="de-DE" sz="1600" dirty="0" err="1">
                <a:solidFill>
                  <a:schemeClr val="tx1"/>
                </a:solidFill>
                <a:cs typeface="Arial" pitchFamily="34" charset="0"/>
              </a:rPr>
              <a:t>Notify</a:t>
            </a:r>
            <a:endParaRPr lang="de-DE" sz="16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B2B3E45-F4F7-1863-2BC5-C2DC60B511C5}"/>
              </a:ext>
            </a:extLst>
          </p:cNvPr>
          <p:cNvSpPr txBox="1"/>
          <p:nvPr/>
        </p:nvSpPr>
        <p:spPr>
          <a:xfrm>
            <a:off x="4311806" y="1374145"/>
            <a:ext cx="518091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b="1" dirty="0">
                <a:latin typeface="Arial" pitchFamily="34" charset="0"/>
              </a:rPr>
              <a:t>UK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C3FE95-15A3-555D-502D-A662A0396AA7}"/>
              </a:ext>
            </a:extLst>
          </p:cNvPr>
          <p:cNvSpPr txBox="1"/>
          <p:nvPr/>
        </p:nvSpPr>
        <p:spPr>
          <a:xfrm>
            <a:off x="3660559" y="6324052"/>
            <a:ext cx="4225837" cy="2539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050" dirty="0">
                <a:latin typeface="Arial" pitchFamily="34" charset="0"/>
              </a:rPr>
              <a:t>(</a:t>
            </a:r>
            <a:r>
              <a:rPr lang="de-DE" sz="105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Cordella</a:t>
            </a:r>
            <a:r>
              <a:rPr lang="de-DE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&amp; Paletti, 2019; </a:t>
            </a:r>
            <a:r>
              <a:rPr lang="de-DE" sz="105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Vaher</a:t>
            </a:r>
            <a:r>
              <a:rPr lang="de-DE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2020; </a:t>
            </a:r>
            <a:r>
              <a:rPr lang="de-DE" sz="105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Margetts</a:t>
            </a:r>
            <a:r>
              <a:rPr lang="de-DE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&amp; Naumann, 2017</a:t>
            </a:r>
            <a:r>
              <a:rPr lang="de-DE" sz="1050" dirty="0">
                <a:latin typeface="Arial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85648696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8330A3-CE0A-1466-0389-3198C3988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Research Goal and Research </a:t>
            </a:r>
            <a:r>
              <a:rPr lang="de-DE" dirty="0" err="1"/>
              <a:t>Methodology</a:t>
            </a:r>
            <a:endParaRPr lang="de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3E0DE2-11D8-8C6C-930D-DA667C7A5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59E5E1-8772-3B72-8058-7FFFF6202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DB3584EF-E4C0-1FDB-A60C-D3B26750A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9677" y="6569075"/>
            <a:ext cx="4321175" cy="288925"/>
          </a:xfrm>
        </p:spPr>
        <p:txBody>
          <a:bodyPr/>
          <a:lstStyle/>
          <a:p>
            <a:r>
              <a:rPr lang="en-US" dirty="0"/>
              <a:t>220503 Vasilisa Poliarus | Bachelor’s Thesis Kick-Off Presentation</a:t>
            </a:r>
            <a:endParaRPr lang="de-D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45C825-F928-7F42-6C68-CB71A5C4DDB4}"/>
              </a:ext>
            </a:extLst>
          </p:cNvPr>
          <p:cNvSpPr txBox="1"/>
          <p:nvPr/>
        </p:nvSpPr>
        <p:spPr>
          <a:xfrm>
            <a:off x="395537" y="1268760"/>
            <a:ext cx="7992888" cy="1200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Goal of the thesis:</a:t>
            </a:r>
            <a:endParaRPr lang="en-US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Identify design decisions of successful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GaaP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countries and develop design principles.</a:t>
            </a:r>
            <a:endParaRPr lang="en-US" b="0" dirty="0">
              <a:effectLst/>
            </a:endParaRPr>
          </a:p>
          <a:p>
            <a:endParaRPr lang="de-DE" dirty="0">
              <a:latin typeface="Arial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06FA5C2-D4D3-80B8-C291-325F0B34C3C3}"/>
              </a:ext>
            </a:extLst>
          </p:cNvPr>
          <p:cNvSpPr/>
          <p:nvPr/>
        </p:nvSpPr>
        <p:spPr bwMode="auto">
          <a:xfrm>
            <a:off x="395785" y="3816232"/>
            <a:ext cx="2232000" cy="13212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b="1" dirty="0" err="1">
                <a:solidFill>
                  <a:schemeClr val="tx1"/>
                </a:solidFill>
                <a:cs typeface="Arial" pitchFamily="34" charset="0"/>
              </a:rPr>
              <a:t>Successful</a:t>
            </a:r>
            <a:r>
              <a:rPr lang="de-DE" sz="1600" b="1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sz="1600" b="1" dirty="0" err="1">
                <a:solidFill>
                  <a:schemeClr val="tx1"/>
                </a:solidFill>
                <a:cs typeface="Arial" pitchFamily="34" charset="0"/>
              </a:rPr>
              <a:t>cases</a:t>
            </a:r>
            <a:r>
              <a:rPr lang="de-DE" sz="1600" b="1" dirty="0">
                <a:solidFill>
                  <a:schemeClr val="tx1"/>
                </a:solidFill>
                <a:cs typeface="Arial" pitchFamily="34" charset="0"/>
              </a:rPr>
              <a:t>: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b="1" dirty="0">
                <a:solidFill>
                  <a:schemeClr val="tx1"/>
                </a:solidFill>
                <a:cs typeface="Arial" pitchFamily="34" charset="0"/>
              </a:rPr>
              <a:t>Estonia, UK, </a:t>
            </a:r>
            <a:r>
              <a:rPr lang="de-DE" sz="1600" b="1" dirty="0" err="1">
                <a:solidFill>
                  <a:schemeClr val="tx1"/>
                </a:solidFill>
                <a:cs typeface="Arial" pitchFamily="34" charset="0"/>
              </a:rPr>
              <a:t>Italy</a:t>
            </a:r>
            <a:endParaRPr lang="de-DE" sz="1600" b="1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DBA6742-4B76-0CCF-0380-7FB20117B896}"/>
              </a:ext>
            </a:extLst>
          </p:cNvPr>
          <p:cNvSpPr/>
          <p:nvPr/>
        </p:nvSpPr>
        <p:spPr bwMode="auto">
          <a:xfrm>
            <a:off x="6516217" y="3816232"/>
            <a:ext cx="2232248" cy="131995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Design principles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for platform engineering in the public sector</a:t>
            </a:r>
            <a:endParaRPr lang="de-DE" sz="16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900A117-6E1A-59B6-BD73-BC2AB663DB1E}"/>
              </a:ext>
            </a:extLst>
          </p:cNvPr>
          <p:cNvSpPr/>
          <p:nvPr/>
        </p:nvSpPr>
        <p:spPr bwMode="auto">
          <a:xfrm>
            <a:off x="539677" y="4941168"/>
            <a:ext cx="1944216" cy="826481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b="1" dirty="0">
                <a:solidFill>
                  <a:schemeClr val="tx1"/>
                </a:solidFill>
                <a:cs typeface="Arial" pitchFamily="34" charset="0"/>
              </a:rPr>
              <a:t>21 </a:t>
            </a:r>
            <a:r>
              <a:rPr lang="de-DE" sz="1600" b="1" dirty="0" err="1">
                <a:solidFill>
                  <a:schemeClr val="tx1"/>
                </a:solidFill>
                <a:cs typeface="Arial" pitchFamily="34" charset="0"/>
              </a:rPr>
              <a:t>existing</a:t>
            </a:r>
            <a:r>
              <a:rPr lang="de-DE" sz="1600" b="1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sz="1600" b="1" dirty="0" err="1">
                <a:solidFill>
                  <a:schemeClr val="tx1"/>
                </a:solidFill>
                <a:cs typeface="Arial" pitchFamily="34" charset="0"/>
              </a:rPr>
              <a:t>interviews</a:t>
            </a:r>
            <a:endParaRPr lang="de-DE" sz="1600" b="1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289633F8-6453-674F-1EA2-39B34FE58C49}"/>
              </a:ext>
            </a:extLst>
          </p:cNvPr>
          <p:cNvSpPr/>
          <p:nvPr/>
        </p:nvSpPr>
        <p:spPr bwMode="auto">
          <a:xfrm>
            <a:off x="3035895" y="3864764"/>
            <a:ext cx="1356086" cy="1224136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Coding Concept</a:t>
            </a: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1FFE108B-964E-E939-38C4-B72A2EC950A5}"/>
              </a:ext>
            </a:extLst>
          </p:cNvPr>
          <p:cNvSpPr/>
          <p:nvPr/>
        </p:nvSpPr>
        <p:spPr bwMode="auto">
          <a:xfrm>
            <a:off x="4800091" y="3864676"/>
            <a:ext cx="1356086" cy="1224136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Data Analysis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6FBBA11-15BF-D573-3158-8E516B04DD86}"/>
              </a:ext>
            </a:extLst>
          </p:cNvPr>
          <p:cNvSpPr txBox="1"/>
          <p:nvPr/>
        </p:nvSpPr>
        <p:spPr>
          <a:xfrm>
            <a:off x="395537" y="3059668"/>
            <a:ext cx="2433102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b="1" dirty="0">
                <a:latin typeface="Arial" pitchFamily="34" charset="0"/>
              </a:rPr>
              <a:t>Research Approach:</a:t>
            </a:r>
          </a:p>
        </p:txBody>
      </p:sp>
    </p:spTree>
    <p:extLst>
      <p:ext uri="{BB962C8B-B14F-4D97-AF65-F5344CB8AC3E}">
        <p14:creationId xmlns:p14="http://schemas.microsoft.com/office/powerpoint/2010/main" val="254056863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8330A3-CE0A-1466-0389-3198C3988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Research Questions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3E0DE2-11D8-8C6C-930D-DA667C7A5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59E5E1-8772-3B72-8058-7FFFF6202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DB3584EF-E4C0-1FDB-A60C-D3B26750A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9677" y="6569075"/>
            <a:ext cx="4321175" cy="288925"/>
          </a:xfrm>
        </p:spPr>
        <p:txBody>
          <a:bodyPr/>
          <a:lstStyle/>
          <a:p>
            <a:r>
              <a:rPr lang="en-US" dirty="0"/>
              <a:t>220503 Vasilisa Poliarus | Bachelor’s Thesis Kick-Off Presentation</a:t>
            </a:r>
            <a:endParaRPr lang="de-D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C29691-0D55-8C36-4292-EB1CED6037DD}"/>
              </a:ext>
            </a:extLst>
          </p:cNvPr>
          <p:cNvSpPr txBox="1"/>
          <p:nvPr/>
        </p:nvSpPr>
        <p:spPr>
          <a:xfrm>
            <a:off x="1043608" y="1250606"/>
            <a:ext cx="4752528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What are</a:t>
            </a:r>
            <a:r>
              <a:rPr lang="en-US" sz="1600" b="1" i="0" u="none" strike="noStrike" dirty="0">
                <a:solidFill>
                  <a:srgbClr val="FF99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1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the dimensions of design decisions in applying </a:t>
            </a:r>
            <a:r>
              <a:rPr lang="en-US" sz="16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GaaP</a:t>
            </a:r>
            <a:r>
              <a:rPr lang="en-US" sz="1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in practice?</a:t>
            </a:r>
            <a:endParaRPr lang="de-DE" sz="1600" dirty="0">
              <a:latin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84ABB2-A1EB-575E-A9FA-532B77D4A751}"/>
              </a:ext>
            </a:extLst>
          </p:cNvPr>
          <p:cNvSpPr txBox="1"/>
          <p:nvPr/>
        </p:nvSpPr>
        <p:spPr>
          <a:xfrm>
            <a:off x="1043608" y="3009740"/>
            <a:ext cx="4752528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What are design decisions of countries that successfully apply </a:t>
            </a:r>
            <a:r>
              <a:rPr lang="en-US" sz="16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GaaP</a:t>
            </a:r>
            <a:r>
              <a:rPr lang="en-US" sz="1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?</a:t>
            </a:r>
            <a:endParaRPr lang="de-DE" sz="1400" dirty="0">
              <a:latin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C3B1B2-2A75-5010-3A87-691A5B0665E7}"/>
              </a:ext>
            </a:extLst>
          </p:cNvPr>
          <p:cNvSpPr txBox="1"/>
          <p:nvPr/>
        </p:nvSpPr>
        <p:spPr>
          <a:xfrm>
            <a:off x="1043608" y="4789407"/>
            <a:ext cx="4752528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Which design principles can be derived from these decisions?</a:t>
            </a:r>
            <a:endParaRPr lang="de-DE" sz="1400" dirty="0">
              <a:latin typeface="Arial" pitchFamily="34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7A2C0D9-447B-137D-F1B9-B6509DA6CE6B}"/>
              </a:ext>
            </a:extLst>
          </p:cNvPr>
          <p:cNvSpPr/>
          <p:nvPr/>
        </p:nvSpPr>
        <p:spPr bwMode="auto">
          <a:xfrm>
            <a:off x="322606" y="1285528"/>
            <a:ext cx="433891" cy="43764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F8B6A52-CC09-CF78-84DF-394F12094EE5}"/>
              </a:ext>
            </a:extLst>
          </p:cNvPr>
          <p:cNvSpPr/>
          <p:nvPr/>
        </p:nvSpPr>
        <p:spPr bwMode="auto">
          <a:xfrm>
            <a:off x="322606" y="3083306"/>
            <a:ext cx="433891" cy="43764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2</a:t>
            </a: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53D6D11-FAAD-4522-6D24-E07928BE56B6}"/>
              </a:ext>
            </a:extLst>
          </p:cNvPr>
          <p:cNvSpPr/>
          <p:nvPr/>
        </p:nvSpPr>
        <p:spPr bwMode="auto">
          <a:xfrm>
            <a:off x="322605" y="4862972"/>
            <a:ext cx="433891" cy="43764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3</a:t>
            </a: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24231D5-D003-EBBB-10CA-3E41697F5050}"/>
              </a:ext>
            </a:extLst>
          </p:cNvPr>
          <p:cNvGrpSpPr/>
          <p:nvPr/>
        </p:nvGrpSpPr>
        <p:grpSpPr>
          <a:xfrm>
            <a:off x="5658726" y="1247149"/>
            <a:ext cx="2934179" cy="5126666"/>
            <a:chOff x="5658726" y="1247149"/>
            <a:chExt cx="2934179" cy="5126666"/>
          </a:xfrm>
        </p:grpSpPr>
        <p:pic>
          <p:nvPicPr>
            <p:cNvPr id="18" name="Graphic 17" descr="Open book outline">
              <a:extLst>
                <a:ext uri="{FF2B5EF4-FFF2-40B4-BE49-F238E27FC236}">
                  <a16:creationId xmlns:a16="http://schemas.microsoft.com/office/drawing/2014/main" id="{61156C88-EB9C-05F7-C754-AB0A177410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161981" y="1250605"/>
              <a:ext cx="504000" cy="504000"/>
            </a:xfrm>
            <a:prstGeom prst="rect">
              <a:avLst/>
            </a:prstGeom>
          </p:spPr>
        </p:pic>
        <p:pic>
          <p:nvPicPr>
            <p:cNvPr id="46" name="Graphic 45" descr="Clipboard outline">
              <a:extLst>
                <a:ext uri="{FF2B5EF4-FFF2-40B4-BE49-F238E27FC236}">
                  <a16:creationId xmlns:a16="http://schemas.microsoft.com/office/drawing/2014/main" id="{CB8BE199-0884-9648-2D8A-4710CA5BC85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822523" y="1247149"/>
              <a:ext cx="504000" cy="504000"/>
            </a:xfrm>
            <a:prstGeom prst="rect">
              <a:avLst/>
            </a:prstGeom>
          </p:spPr>
        </p:pic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678F5755-BD89-3009-7E5F-DD03F8CBE313}"/>
                </a:ext>
              </a:extLst>
            </p:cNvPr>
            <p:cNvSpPr txBox="1"/>
            <p:nvPr/>
          </p:nvSpPr>
          <p:spPr>
            <a:xfrm>
              <a:off x="5972514" y="1762526"/>
              <a:ext cx="936104" cy="46166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de-DE" sz="1200" dirty="0" err="1">
                  <a:solidFill>
                    <a:srgbClr val="000000"/>
                  </a:solidFill>
                  <a:latin typeface="Arial" panose="020B0604020202020204" pitchFamily="34" charset="0"/>
                </a:rPr>
                <a:t>L</a:t>
              </a:r>
              <a:r>
                <a:rPr lang="de-DE" sz="12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iterature</a:t>
              </a:r>
              <a:endParaRPr lang="de-DE" sz="12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 algn="ctr"/>
              <a:r>
                <a:rPr lang="de-DE" sz="12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review</a:t>
              </a:r>
              <a:endParaRPr lang="de-DE" sz="1200" dirty="0">
                <a:latin typeface="Arial" pitchFamily="34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92FA0648-BA28-0C4C-B2EC-DF4EDB8773C8}"/>
                </a:ext>
              </a:extLst>
            </p:cNvPr>
            <p:cNvSpPr txBox="1"/>
            <p:nvPr/>
          </p:nvSpPr>
          <p:spPr>
            <a:xfrm>
              <a:off x="7656801" y="1768229"/>
              <a:ext cx="936104" cy="46166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de-DE" sz="1200" dirty="0">
                  <a:solidFill>
                    <a:srgbClr val="000000"/>
                  </a:solidFill>
                  <a:latin typeface="Arial" panose="020B0604020202020204" pitchFamily="34" charset="0"/>
                </a:rPr>
                <a:t>Interviews</a:t>
              </a:r>
            </a:p>
            <a:p>
              <a:pPr algn="ctr"/>
              <a:r>
                <a:rPr lang="de-DE" sz="1200" dirty="0" err="1">
                  <a:solidFill>
                    <a:srgbClr val="000000"/>
                  </a:solidFill>
                  <a:latin typeface="Arial" panose="020B0604020202020204" pitchFamily="34" charset="0"/>
                </a:rPr>
                <a:t>analysis</a:t>
              </a:r>
              <a:endParaRPr lang="de-DE" sz="1200" dirty="0">
                <a:latin typeface="Arial" pitchFamily="34" charset="0"/>
              </a:endParaRPr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A2BB1E6F-A4AF-82EC-58FC-7235820B4ABA}"/>
                </a:ext>
              </a:extLst>
            </p:cNvPr>
            <p:cNvGrpSpPr/>
            <p:nvPr/>
          </p:nvGrpSpPr>
          <p:grpSpPr>
            <a:xfrm>
              <a:off x="6444208" y="2467501"/>
              <a:ext cx="1759270" cy="763811"/>
              <a:chOff x="6444208" y="2467501"/>
              <a:chExt cx="1759270" cy="763811"/>
            </a:xfrm>
          </p:grpSpPr>
          <p:sp>
            <p:nvSpPr>
              <p:cNvPr id="77" name="Rectangle: Rounded Corners 76">
                <a:extLst>
                  <a:ext uri="{FF2B5EF4-FFF2-40B4-BE49-F238E27FC236}">
                    <a16:creationId xmlns:a16="http://schemas.microsoft.com/office/drawing/2014/main" id="{573285E1-E1EE-7717-72E8-E53BBB37F1D1}"/>
                  </a:ext>
                </a:extLst>
              </p:cNvPr>
              <p:cNvSpPr/>
              <p:nvPr/>
            </p:nvSpPr>
            <p:spPr bwMode="auto">
              <a:xfrm>
                <a:off x="6444208" y="2467501"/>
                <a:ext cx="1759270" cy="763811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de-DE" dirty="0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pic>
            <p:nvPicPr>
              <p:cNvPr id="40" name="Graphic 39" descr="Network diagram outline">
                <a:extLst>
                  <a:ext uri="{FF2B5EF4-FFF2-40B4-BE49-F238E27FC236}">
                    <a16:creationId xmlns:a16="http://schemas.microsoft.com/office/drawing/2014/main" id="{3F5AAF0B-56BE-EEF0-A473-950FF2C9770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6576353" y="2591196"/>
                <a:ext cx="504000" cy="504000"/>
              </a:xfrm>
              <a:prstGeom prst="rect">
                <a:avLst/>
              </a:prstGeom>
            </p:spPr>
          </p:pic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356F435C-A357-4088-243A-98795A0E14A6}"/>
                  </a:ext>
                </a:extLst>
              </p:cNvPr>
              <p:cNvSpPr txBox="1"/>
              <p:nvPr/>
            </p:nvSpPr>
            <p:spPr>
              <a:xfrm>
                <a:off x="7134681" y="2609949"/>
                <a:ext cx="936104" cy="46166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200" dirty="0">
                    <a:solidFill>
                      <a:schemeClr val="accent4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</a:rPr>
                  <a:t>Coding </a:t>
                </a:r>
                <a:r>
                  <a:rPr lang="de-DE" sz="1200" dirty="0" err="1">
                    <a:solidFill>
                      <a:schemeClr val="accent4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</a:rPr>
                  <a:t>concept</a:t>
                </a:r>
                <a:endParaRPr lang="de-DE" sz="1200" dirty="0">
                  <a:solidFill>
                    <a:schemeClr val="accent4">
                      <a:lumMod val="75000"/>
                      <a:lumOff val="25000"/>
                    </a:schemeClr>
                  </a:solidFill>
                  <a:latin typeface="Arial" pitchFamily="34" charset="0"/>
                </a:endParaRPr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05A37634-8747-0E4C-22E7-007F96C08495}"/>
                </a:ext>
              </a:extLst>
            </p:cNvPr>
            <p:cNvGrpSpPr/>
            <p:nvPr/>
          </p:nvGrpSpPr>
          <p:grpSpPr>
            <a:xfrm>
              <a:off x="6445865" y="4007958"/>
              <a:ext cx="1759270" cy="763811"/>
              <a:chOff x="6438485" y="4147104"/>
              <a:chExt cx="1759270" cy="763811"/>
            </a:xfrm>
          </p:grpSpPr>
          <p:sp>
            <p:nvSpPr>
              <p:cNvPr id="75" name="Rectangle: Rounded Corners 74">
                <a:extLst>
                  <a:ext uri="{FF2B5EF4-FFF2-40B4-BE49-F238E27FC236}">
                    <a16:creationId xmlns:a16="http://schemas.microsoft.com/office/drawing/2014/main" id="{3D83BA94-CD37-5B39-39C7-F586649E848B}"/>
                  </a:ext>
                </a:extLst>
              </p:cNvPr>
              <p:cNvSpPr/>
              <p:nvPr/>
            </p:nvSpPr>
            <p:spPr bwMode="auto">
              <a:xfrm>
                <a:off x="6438485" y="4147104"/>
                <a:ext cx="1759270" cy="763811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de-DE" dirty="0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pic>
            <p:nvPicPr>
              <p:cNvPr id="50" name="Graphic 49" descr="Document outline">
                <a:extLst>
                  <a:ext uri="{FF2B5EF4-FFF2-40B4-BE49-F238E27FC236}">
                    <a16:creationId xmlns:a16="http://schemas.microsoft.com/office/drawing/2014/main" id="{5B6FEA31-4407-AC01-1926-57AC6561D5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6492532" y="4228217"/>
                <a:ext cx="504000" cy="504000"/>
              </a:xfrm>
              <a:prstGeom prst="rect">
                <a:avLst/>
              </a:prstGeom>
            </p:spPr>
          </p:pic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9DF01CFF-91D5-0481-38C5-DE269779CA62}"/>
                  </a:ext>
                </a:extLst>
              </p:cNvPr>
              <p:cNvSpPr txBox="1"/>
              <p:nvPr/>
            </p:nvSpPr>
            <p:spPr>
              <a:xfrm>
                <a:off x="7184848" y="4300853"/>
                <a:ext cx="936104" cy="46166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200" dirty="0">
                    <a:solidFill>
                      <a:schemeClr val="accent4">
                        <a:lumMod val="75000"/>
                        <a:lumOff val="25000"/>
                      </a:schemeClr>
                    </a:solidFill>
                    <a:latin typeface="Arial" pitchFamily="34" charset="0"/>
                  </a:rPr>
                  <a:t>Design </a:t>
                </a:r>
                <a:r>
                  <a:rPr lang="de-DE" sz="1200" dirty="0" err="1">
                    <a:solidFill>
                      <a:schemeClr val="accent4">
                        <a:lumMod val="75000"/>
                        <a:lumOff val="25000"/>
                      </a:schemeClr>
                    </a:solidFill>
                    <a:latin typeface="Arial" pitchFamily="34" charset="0"/>
                  </a:rPr>
                  <a:t>decisions</a:t>
                </a:r>
                <a:endParaRPr lang="de-DE" sz="1200" dirty="0">
                  <a:solidFill>
                    <a:schemeClr val="accent4">
                      <a:lumMod val="75000"/>
                      <a:lumOff val="25000"/>
                    </a:schemeClr>
                  </a:solidFill>
                  <a:latin typeface="Arial" pitchFamily="34" charset="0"/>
                </a:endParaRPr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8F70DADB-603A-782D-02EE-57DD51B36F90}"/>
                </a:ext>
              </a:extLst>
            </p:cNvPr>
            <p:cNvGrpSpPr/>
            <p:nvPr/>
          </p:nvGrpSpPr>
          <p:grpSpPr>
            <a:xfrm>
              <a:off x="6444495" y="5610004"/>
              <a:ext cx="1759270" cy="763811"/>
              <a:chOff x="6420545" y="5703623"/>
              <a:chExt cx="1759270" cy="763811"/>
            </a:xfrm>
          </p:grpSpPr>
          <p:sp>
            <p:nvSpPr>
              <p:cNvPr id="73" name="Rectangle: Rounded Corners 72">
                <a:extLst>
                  <a:ext uri="{FF2B5EF4-FFF2-40B4-BE49-F238E27FC236}">
                    <a16:creationId xmlns:a16="http://schemas.microsoft.com/office/drawing/2014/main" id="{F62BFEB0-91A9-28B7-5C8C-76080E114FE6}"/>
                  </a:ext>
                </a:extLst>
              </p:cNvPr>
              <p:cNvSpPr/>
              <p:nvPr/>
            </p:nvSpPr>
            <p:spPr bwMode="auto">
              <a:xfrm>
                <a:off x="6420545" y="5703623"/>
                <a:ext cx="1759270" cy="763811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de-DE" dirty="0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pic>
            <p:nvPicPr>
              <p:cNvPr id="42" name="Graphic 41" descr="List outline">
                <a:extLst>
                  <a:ext uri="{FF2B5EF4-FFF2-40B4-BE49-F238E27FC236}">
                    <a16:creationId xmlns:a16="http://schemas.microsoft.com/office/drawing/2014/main" id="{E4F47A96-E527-8F24-1039-E227B4E802E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6506291" y="5832544"/>
                <a:ext cx="504000" cy="504000"/>
              </a:xfrm>
              <a:prstGeom prst="rect">
                <a:avLst/>
              </a:prstGeom>
            </p:spPr>
          </p:pic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426DA485-71C8-B055-8EE9-0760B21C3C8C}"/>
                  </a:ext>
                </a:extLst>
              </p:cNvPr>
              <p:cNvSpPr txBox="1"/>
              <p:nvPr/>
            </p:nvSpPr>
            <p:spPr>
              <a:xfrm>
                <a:off x="7151080" y="5853711"/>
                <a:ext cx="936104" cy="46166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200" dirty="0">
                    <a:solidFill>
                      <a:schemeClr val="accent1">
                        <a:lumMod val="75000"/>
                      </a:schemeClr>
                    </a:solidFill>
                    <a:latin typeface="Arial" pitchFamily="34" charset="0"/>
                  </a:rPr>
                  <a:t>Design </a:t>
                </a:r>
                <a:r>
                  <a:rPr lang="de-DE" sz="1200" dirty="0" err="1">
                    <a:solidFill>
                      <a:schemeClr val="accent1">
                        <a:lumMod val="75000"/>
                      </a:schemeClr>
                    </a:solidFill>
                    <a:latin typeface="Arial" pitchFamily="34" charset="0"/>
                  </a:rPr>
                  <a:t>principles</a:t>
                </a:r>
                <a:endParaRPr lang="de-DE" sz="1200" dirty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</a:endParaRPr>
              </a:p>
            </p:txBody>
          </p:sp>
        </p:grpSp>
        <p:sp>
          <p:nvSpPr>
            <p:cNvPr id="60" name="Plus Sign 59">
              <a:extLst>
                <a:ext uri="{FF2B5EF4-FFF2-40B4-BE49-F238E27FC236}">
                  <a16:creationId xmlns:a16="http://schemas.microsoft.com/office/drawing/2014/main" id="{54D39712-ADCD-ADDB-D9B7-15CBD458E31C}"/>
                </a:ext>
              </a:extLst>
            </p:cNvPr>
            <p:cNvSpPr/>
            <p:nvPr/>
          </p:nvSpPr>
          <p:spPr bwMode="auto">
            <a:xfrm>
              <a:off x="7104501" y="1340768"/>
              <a:ext cx="275812" cy="269284"/>
            </a:xfrm>
            <a:prstGeom prst="mathPlus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61" name="Arrow: Down 60">
              <a:extLst>
                <a:ext uri="{FF2B5EF4-FFF2-40B4-BE49-F238E27FC236}">
                  <a16:creationId xmlns:a16="http://schemas.microsoft.com/office/drawing/2014/main" id="{7D86BDC1-967E-79F1-CB97-675D9EC5710F}"/>
                </a:ext>
              </a:extLst>
            </p:cNvPr>
            <p:cNvSpPr/>
            <p:nvPr/>
          </p:nvSpPr>
          <p:spPr bwMode="auto">
            <a:xfrm>
              <a:off x="7104499" y="1827986"/>
              <a:ext cx="324735" cy="442715"/>
            </a:xfrm>
            <a:prstGeom prst="downArrow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67" name="Arrow: Down 66">
              <a:extLst>
                <a:ext uri="{FF2B5EF4-FFF2-40B4-BE49-F238E27FC236}">
                  <a16:creationId xmlns:a16="http://schemas.microsoft.com/office/drawing/2014/main" id="{0E548B27-B6B4-3D79-92F5-59C807EBF34E}"/>
                </a:ext>
              </a:extLst>
            </p:cNvPr>
            <p:cNvSpPr/>
            <p:nvPr/>
          </p:nvSpPr>
          <p:spPr bwMode="auto">
            <a:xfrm>
              <a:off x="7080159" y="4931467"/>
              <a:ext cx="324735" cy="442715"/>
            </a:xfrm>
            <a:prstGeom prst="downArrow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69" name="Arrow: Down 68">
              <a:extLst>
                <a:ext uri="{FF2B5EF4-FFF2-40B4-BE49-F238E27FC236}">
                  <a16:creationId xmlns:a16="http://schemas.microsoft.com/office/drawing/2014/main" id="{B0157E6F-6C75-2DAF-EE21-CE23ABB6DEAF}"/>
                </a:ext>
              </a:extLst>
            </p:cNvPr>
            <p:cNvSpPr/>
            <p:nvPr/>
          </p:nvSpPr>
          <p:spPr bwMode="auto">
            <a:xfrm>
              <a:off x="7080039" y="3383813"/>
              <a:ext cx="324735" cy="442715"/>
            </a:xfrm>
            <a:prstGeom prst="downArrow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4AF2DE2B-0981-E436-CB66-8CB8E39E15B4}"/>
                </a:ext>
              </a:extLst>
            </p:cNvPr>
            <p:cNvSpPr txBox="1"/>
            <p:nvPr/>
          </p:nvSpPr>
          <p:spPr>
            <a:xfrm>
              <a:off x="5658726" y="3271348"/>
              <a:ext cx="1458667" cy="6463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de-DE" sz="1200" dirty="0" err="1">
                  <a:latin typeface="Arial" pitchFamily="34" charset="0"/>
                </a:rPr>
                <a:t>Apply</a:t>
              </a:r>
              <a:r>
                <a:rPr lang="de-DE" sz="1200" dirty="0">
                  <a:latin typeface="Arial" pitchFamily="34" charset="0"/>
                </a:rPr>
                <a:t> </a:t>
              </a:r>
              <a:r>
                <a:rPr lang="de-DE" sz="1200" dirty="0" err="1">
                  <a:latin typeface="Arial" pitchFamily="34" charset="0"/>
                </a:rPr>
                <a:t>coding</a:t>
              </a:r>
              <a:r>
                <a:rPr lang="de-DE" sz="1200" dirty="0">
                  <a:latin typeface="Arial" pitchFamily="34" charset="0"/>
                </a:rPr>
                <a:t> </a:t>
              </a:r>
              <a:r>
                <a:rPr lang="de-DE" sz="1200" dirty="0" err="1">
                  <a:latin typeface="Arial" pitchFamily="34" charset="0"/>
                </a:rPr>
                <a:t>schema</a:t>
              </a:r>
              <a:r>
                <a:rPr lang="de-DE" sz="1200" dirty="0">
                  <a:latin typeface="Arial" pitchFamily="34" charset="0"/>
                </a:rPr>
                <a:t> on </a:t>
              </a:r>
              <a:r>
                <a:rPr lang="de-DE" sz="1200" dirty="0" err="1">
                  <a:latin typeface="Arial" pitchFamily="34" charset="0"/>
                </a:rPr>
                <a:t>interviews</a:t>
              </a:r>
              <a:endParaRPr lang="de-DE" sz="1200" dirty="0">
                <a:latin typeface="Arial" pitchFamily="34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C5DEE226-EA58-11EF-4C49-0D70DDBF7985}"/>
                </a:ext>
              </a:extLst>
            </p:cNvPr>
            <p:cNvSpPr txBox="1"/>
            <p:nvPr/>
          </p:nvSpPr>
          <p:spPr>
            <a:xfrm>
              <a:off x="5803963" y="4846797"/>
              <a:ext cx="1273193" cy="6463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de-DE" sz="1200" dirty="0">
                  <a:latin typeface="Arial" pitchFamily="34" charset="0"/>
                </a:rPr>
                <a:t>Analyze and </a:t>
              </a:r>
              <a:r>
                <a:rPr lang="de-DE" sz="1200" dirty="0" err="1">
                  <a:latin typeface="Arial" pitchFamily="34" charset="0"/>
                </a:rPr>
                <a:t>structure</a:t>
              </a:r>
              <a:r>
                <a:rPr lang="de-DE" sz="1200" dirty="0">
                  <a:latin typeface="Arial" pitchFamily="34" charset="0"/>
                </a:rPr>
                <a:t> design </a:t>
              </a:r>
              <a:r>
                <a:rPr lang="de-DE" sz="1200" dirty="0" err="1">
                  <a:latin typeface="Arial" pitchFamily="34" charset="0"/>
                </a:rPr>
                <a:t>decisions</a:t>
              </a:r>
              <a:endParaRPr lang="de-DE" sz="1200" dirty="0"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0392996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8330A3-CE0A-1466-0389-3198C3988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3. </a:t>
            </a:r>
            <a:r>
              <a:rPr lang="de-DE" dirty="0" err="1"/>
              <a:t>Current</a:t>
            </a:r>
            <a:r>
              <a:rPr lang="de-DE" dirty="0"/>
              <a:t> </a:t>
            </a:r>
            <a:r>
              <a:rPr lang="de-DE" dirty="0" err="1"/>
              <a:t>progress</a:t>
            </a:r>
            <a:endParaRPr lang="de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3E0DE2-11D8-8C6C-930D-DA667C7A5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59E5E1-8772-3B72-8058-7FFFF6202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DB3584EF-E4C0-1FDB-A60C-D3B26750A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9677" y="6569075"/>
            <a:ext cx="4321175" cy="288925"/>
          </a:xfrm>
        </p:spPr>
        <p:txBody>
          <a:bodyPr/>
          <a:lstStyle/>
          <a:p>
            <a:r>
              <a:rPr lang="en-US" dirty="0"/>
              <a:t>220503 Vasilisa Poliarus | Bachelor’s Thesis Kick-Off Presentation</a:t>
            </a:r>
            <a:endParaRPr lang="de-DE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AE5D873-1EDC-71D1-59D1-D8C5A702E082}"/>
              </a:ext>
            </a:extLst>
          </p:cNvPr>
          <p:cNvSpPr/>
          <p:nvPr/>
        </p:nvSpPr>
        <p:spPr bwMode="auto">
          <a:xfrm>
            <a:off x="2062914" y="1922782"/>
            <a:ext cx="961200" cy="540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dirty="0" err="1">
                <a:solidFill>
                  <a:schemeClr val="tx1"/>
                </a:solidFill>
                <a:cs typeface="Arial" pitchFamily="34" charset="0"/>
              </a:rPr>
              <a:t>Issue</a:t>
            </a:r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 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5E3F0D7-F66C-4121-50C8-1E67EB38502D}"/>
              </a:ext>
            </a:extLst>
          </p:cNvPr>
          <p:cNvSpPr/>
          <p:nvPr/>
        </p:nvSpPr>
        <p:spPr bwMode="auto">
          <a:xfrm>
            <a:off x="272457" y="4591479"/>
            <a:ext cx="1008113" cy="559981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200" dirty="0" err="1">
                <a:solidFill>
                  <a:schemeClr val="tx1"/>
                </a:solidFill>
                <a:cs typeface="Arial" pitchFamily="34" charset="0"/>
              </a:rPr>
              <a:t>Justification</a:t>
            </a:r>
            <a:endParaRPr lang="de-DE" sz="1200" dirty="0">
              <a:solidFill>
                <a:schemeClr val="tx1"/>
              </a:solidFill>
              <a:cs typeface="Arial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200" dirty="0">
                <a:solidFill>
                  <a:schemeClr val="tx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FB52775-C786-5C84-F71A-868279B5E64F}"/>
              </a:ext>
            </a:extLst>
          </p:cNvPr>
          <p:cNvSpPr/>
          <p:nvPr/>
        </p:nvSpPr>
        <p:spPr bwMode="auto">
          <a:xfrm>
            <a:off x="1455355" y="4601439"/>
            <a:ext cx="1008112" cy="54006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200" dirty="0" err="1">
                <a:solidFill>
                  <a:schemeClr val="tx1"/>
                </a:solidFill>
                <a:cs typeface="Arial" pitchFamily="34" charset="0"/>
              </a:rPr>
              <a:t>Justification</a:t>
            </a:r>
            <a:endParaRPr lang="de-DE" sz="1200" dirty="0">
              <a:solidFill>
                <a:schemeClr val="tx1"/>
              </a:solidFill>
              <a:cs typeface="Arial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200" dirty="0">
                <a:solidFill>
                  <a:schemeClr val="tx1"/>
                </a:solidFill>
                <a:cs typeface="Arial" pitchFamily="34" charset="0"/>
              </a:rPr>
              <a:t>n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107332F-0119-21E7-492E-A558BE5DAA93}"/>
              </a:ext>
            </a:extLst>
          </p:cNvPr>
          <p:cNvSpPr/>
          <p:nvPr/>
        </p:nvSpPr>
        <p:spPr bwMode="auto">
          <a:xfrm>
            <a:off x="2930384" y="4601439"/>
            <a:ext cx="1008112" cy="54006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200" dirty="0" err="1">
                <a:solidFill>
                  <a:schemeClr val="tx1"/>
                </a:solidFill>
                <a:cs typeface="Arial" pitchFamily="34" charset="0"/>
              </a:rPr>
              <a:t>Justification</a:t>
            </a:r>
            <a:endParaRPr lang="de-DE" sz="1200" dirty="0">
              <a:solidFill>
                <a:schemeClr val="tx1"/>
              </a:solidFill>
              <a:cs typeface="Arial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200" dirty="0">
                <a:solidFill>
                  <a:schemeClr val="tx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7D932E4-FFC1-16A5-7B49-8C629BAF7493}"/>
              </a:ext>
            </a:extLst>
          </p:cNvPr>
          <p:cNvSpPr txBox="1"/>
          <p:nvPr/>
        </p:nvSpPr>
        <p:spPr>
          <a:xfrm>
            <a:off x="3341718" y="2069588"/>
            <a:ext cx="415498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>
                <a:latin typeface="Arial" pitchFamily="34" charset="0"/>
              </a:rPr>
              <a:t>…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C407E20-613A-0529-5657-9C5B0F1CBE69}"/>
              </a:ext>
            </a:extLst>
          </p:cNvPr>
          <p:cNvSpPr txBox="1"/>
          <p:nvPr/>
        </p:nvSpPr>
        <p:spPr>
          <a:xfrm>
            <a:off x="2444207" y="3353432"/>
            <a:ext cx="415498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>
                <a:latin typeface="Arial" pitchFamily="34" charset="0"/>
              </a:rPr>
              <a:t>…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731D9FC-037F-BB9B-BBEA-670958D4906E}"/>
              </a:ext>
            </a:extLst>
          </p:cNvPr>
          <p:cNvSpPr/>
          <p:nvPr/>
        </p:nvSpPr>
        <p:spPr bwMode="auto">
          <a:xfrm>
            <a:off x="4107013" y="4598415"/>
            <a:ext cx="1008112" cy="54006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200" dirty="0" err="1">
                <a:solidFill>
                  <a:schemeClr val="tx1"/>
                </a:solidFill>
                <a:cs typeface="Arial" pitchFamily="34" charset="0"/>
              </a:rPr>
              <a:t>Justification</a:t>
            </a:r>
            <a:endParaRPr lang="de-DE" sz="1200" dirty="0">
              <a:solidFill>
                <a:schemeClr val="tx1"/>
              </a:solidFill>
              <a:cs typeface="Arial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200" dirty="0">
                <a:solidFill>
                  <a:schemeClr val="tx1"/>
                </a:solidFill>
                <a:cs typeface="Arial" pitchFamily="34" charset="0"/>
              </a:rPr>
              <a:t>n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EEC7A6F-1058-B9F9-BE46-9CDE3F0A992D}"/>
              </a:ext>
            </a:extLst>
          </p:cNvPr>
          <p:cNvSpPr txBox="1"/>
          <p:nvPr/>
        </p:nvSpPr>
        <p:spPr>
          <a:xfrm>
            <a:off x="1163231" y="4749156"/>
            <a:ext cx="226988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>
                <a:latin typeface="Arial" pitchFamily="34" charset="0"/>
              </a:rPr>
              <a:t>…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6F18C84-04D6-6A82-574A-ACB4BC759237}"/>
              </a:ext>
            </a:extLst>
          </p:cNvPr>
          <p:cNvSpPr txBox="1"/>
          <p:nvPr/>
        </p:nvSpPr>
        <p:spPr>
          <a:xfrm>
            <a:off x="3837353" y="4722711"/>
            <a:ext cx="133711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>
                <a:latin typeface="Arial" pitchFamily="34" charset="0"/>
              </a:rPr>
              <a:t>…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C7A359D-AB29-9B05-F3A3-F0C98AF725BE}"/>
              </a:ext>
            </a:extLst>
          </p:cNvPr>
          <p:cNvCxnSpPr>
            <a:cxnSpLocks/>
            <a:stCxn id="5" idx="2"/>
            <a:endCxn id="119" idx="0"/>
          </p:cNvCxnSpPr>
          <p:nvPr/>
        </p:nvCxnSpPr>
        <p:spPr bwMode="auto">
          <a:xfrm flipH="1">
            <a:off x="1305317" y="2462782"/>
            <a:ext cx="1238197" cy="75086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1A2A5744-ADA6-D831-8E5D-6982982866E0}"/>
              </a:ext>
            </a:extLst>
          </p:cNvPr>
          <p:cNvCxnSpPr>
            <a:cxnSpLocks/>
            <a:stCxn id="5" idx="2"/>
            <a:endCxn id="137" idx="0"/>
          </p:cNvCxnSpPr>
          <p:nvPr/>
        </p:nvCxnSpPr>
        <p:spPr bwMode="auto">
          <a:xfrm>
            <a:off x="2543514" y="2462782"/>
            <a:ext cx="1460118" cy="72969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F2EC9B39-744E-ED5A-C789-1C8E2EB6702B}"/>
              </a:ext>
            </a:extLst>
          </p:cNvPr>
          <p:cNvCxnSpPr>
            <a:cxnSpLocks/>
            <a:stCxn id="119" idx="2"/>
            <a:endCxn id="10" idx="0"/>
          </p:cNvCxnSpPr>
          <p:nvPr/>
        </p:nvCxnSpPr>
        <p:spPr bwMode="auto">
          <a:xfrm flipH="1">
            <a:off x="776514" y="3759477"/>
            <a:ext cx="528803" cy="83200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4C28C8E5-0DCF-5922-B27F-FF6900BF962D}"/>
              </a:ext>
            </a:extLst>
          </p:cNvPr>
          <p:cNvCxnSpPr>
            <a:cxnSpLocks/>
            <a:stCxn id="119" idx="2"/>
            <a:endCxn id="16" idx="0"/>
          </p:cNvCxnSpPr>
          <p:nvPr/>
        </p:nvCxnSpPr>
        <p:spPr bwMode="auto">
          <a:xfrm>
            <a:off x="1305317" y="3759477"/>
            <a:ext cx="654094" cy="84196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D7EDCE91-E14D-228A-810D-9E376056D0BC}"/>
              </a:ext>
            </a:extLst>
          </p:cNvPr>
          <p:cNvCxnSpPr>
            <a:cxnSpLocks/>
            <a:stCxn id="137" idx="2"/>
            <a:endCxn id="18" idx="0"/>
          </p:cNvCxnSpPr>
          <p:nvPr/>
        </p:nvCxnSpPr>
        <p:spPr bwMode="auto">
          <a:xfrm flipH="1">
            <a:off x="3434440" y="3738305"/>
            <a:ext cx="569192" cy="86313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9AC736FD-FDC3-A845-C085-2EE50E827ADD}"/>
              </a:ext>
            </a:extLst>
          </p:cNvPr>
          <p:cNvCxnSpPr>
            <a:cxnSpLocks/>
            <a:stCxn id="137" idx="2"/>
            <a:endCxn id="39" idx="0"/>
          </p:cNvCxnSpPr>
          <p:nvPr/>
        </p:nvCxnSpPr>
        <p:spPr bwMode="auto">
          <a:xfrm>
            <a:off x="4003632" y="3738305"/>
            <a:ext cx="607437" cy="8601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5" name="Oval 114">
            <a:extLst>
              <a:ext uri="{FF2B5EF4-FFF2-40B4-BE49-F238E27FC236}">
                <a16:creationId xmlns:a16="http://schemas.microsoft.com/office/drawing/2014/main" id="{1C4DFD03-1A72-B224-54C6-6372B3BE2071}"/>
              </a:ext>
            </a:extLst>
          </p:cNvPr>
          <p:cNvSpPr/>
          <p:nvPr/>
        </p:nvSpPr>
        <p:spPr bwMode="auto">
          <a:xfrm>
            <a:off x="249677" y="5698491"/>
            <a:ext cx="1089544" cy="569942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200" dirty="0">
                <a:solidFill>
                  <a:schemeClr val="tx1"/>
                </a:solidFill>
                <a:cs typeface="Arial" pitchFamily="34" charset="0"/>
              </a:rPr>
              <a:t>Design </a:t>
            </a:r>
            <a:r>
              <a:rPr lang="de-DE" sz="1200" dirty="0" err="1">
                <a:solidFill>
                  <a:schemeClr val="tx1"/>
                </a:solidFill>
                <a:cs typeface="Arial" pitchFamily="34" charset="0"/>
              </a:rPr>
              <a:t>principle</a:t>
            </a:r>
            <a:endParaRPr lang="de-DE" sz="1200" dirty="0">
              <a:solidFill>
                <a:schemeClr val="tx1"/>
              </a:solidFill>
              <a:cs typeface="Arial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200" dirty="0">
                <a:solidFill>
                  <a:schemeClr val="tx1"/>
                </a:solidFill>
                <a:cs typeface="Arial" pitchFamily="34" charset="0"/>
              </a:rPr>
              <a:t>1.1.1</a:t>
            </a:r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54A2DD03-0F46-92F8-6E53-B1B289F738CF}"/>
              </a:ext>
            </a:extLst>
          </p:cNvPr>
          <p:cNvSpPr/>
          <p:nvPr/>
        </p:nvSpPr>
        <p:spPr bwMode="auto">
          <a:xfrm>
            <a:off x="4112715" y="5601767"/>
            <a:ext cx="1089544" cy="569942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200" dirty="0">
                <a:solidFill>
                  <a:schemeClr val="tx1"/>
                </a:solidFill>
                <a:cs typeface="Arial" pitchFamily="34" charset="0"/>
              </a:rPr>
              <a:t>Design </a:t>
            </a:r>
            <a:r>
              <a:rPr lang="de-DE" sz="1200" dirty="0" err="1">
                <a:solidFill>
                  <a:schemeClr val="tx1"/>
                </a:solidFill>
                <a:cs typeface="Arial" pitchFamily="34" charset="0"/>
              </a:rPr>
              <a:t>principle</a:t>
            </a:r>
            <a:endParaRPr lang="de-DE" sz="1200" dirty="0">
              <a:solidFill>
                <a:schemeClr val="tx1"/>
              </a:solidFill>
              <a:cs typeface="Arial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200" dirty="0">
                <a:solidFill>
                  <a:schemeClr val="tx1"/>
                </a:solidFill>
                <a:cs typeface="Arial" pitchFamily="34" charset="0"/>
              </a:rPr>
              <a:t>1.n.n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578A68FD-11E8-02FC-60B6-3FEDE335B3B2}"/>
              </a:ext>
            </a:extLst>
          </p:cNvPr>
          <p:cNvSpPr/>
          <p:nvPr/>
        </p:nvSpPr>
        <p:spPr bwMode="auto">
          <a:xfrm>
            <a:off x="776514" y="3213644"/>
            <a:ext cx="1057606" cy="54583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Alternative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32208A5F-7759-CE2B-109C-70A5AA6D466E}"/>
              </a:ext>
            </a:extLst>
          </p:cNvPr>
          <p:cNvSpPr/>
          <p:nvPr/>
        </p:nvSpPr>
        <p:spPr bwMode="auto">
          <a:xfrm>
            <a:off x="3474829" y="3192472"/>
            <a:ext cx="1057606" cy="54583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Alternative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n</a:t>
            </a:r>
          </a:p>
        </p:txBody>
      </p:sp>
      <p:sp>
        <p:nvSpPr>
          <p:cNvPr id="154" name="Arrow: Down 153">
            <a:extLst>
              <a:ext uri="{FF2B5EF4-FFF2-40B4-BE49-F238E27FC236}">
                <a16:creationId xmlns:a16="http://schemas.microsoft.com/office/drawing/2014/main" id="{9D2565EB-6B45-9632-FE4A-8FED7AB2B2D7}"/>
              </a:ext>
            </a:extLst>
          </p:cNvPr>
          <p:cNvSpPr/>
          <p:nvPr/>
        </p:nvSpPr>
        <p:spPr bwMode="auto">
          <a:xfrm>
            <a:off x="598562" y="5313735"/>
            <a:ext cx="360040" cy="288032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DF9B452E-71DD-4288-7A3F-EAE80EC1005B}"/>
              </a:ext>
            </a:extLst>
          </p:cNvPr>
          <p:cNvSpPr txBox="1"/>
          <p:nvPr/>
        </p:nvSpPr>
        <p:spPr>
          <a:xfrm>
            <a:off x="249677" y="1314956"/>
            <a:ext cx="3018775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b="1" dirty="0">
                <a:latin typeface="Arial" pitchFamily="34" charset="0"/>
              </a:rPr>
              <a:t>Design </a:t>
            </a:r>
            <a:r>
              <a:rPr lang="de-DE" b="1" dirty="0" err="1">
                <a:latin typeface="Arial" pitchFamily="34" charset="0"/>
              </a:rPr>
              <a:t>decision</a:t>
            </a:r>
            <a:r>
              <a:rPr lang="de-DE" b="1" dirty="0">
                <a:latin typeface="Arial" pitchFamily="34" charset="0"/>
              </a:rPr>
              <a:t> </a:t>
            </a:r>
            <a:r>
              <a:rPr lang="de-DE" b="1" dirty="0" err="1">
                <a:latin typeface="Arial" pitchFamily="34" charset="0"/>
              </a:rPr>
              <a:t>structure</a:t>
            </a:r>
            <a:endParaRPr lang="de-DE" b="1" dirty="0">
              <a:latin typeface="Arial" pitchFamily="34" charset="0"/>
            </a:endParaRPr>
          </a:p>
        </p:txBody>
      </p:sp>
      <p:sp>
        <p:nvSpPr>
          <p:cNvPr id="171" name="Arrow: Down 170">
            <a:extLst>
              <a:ext uri="{FF2B5EF4-FFF2-40B4-BE49-F238E27FC236}">
                <a16:creationId xmlns:a16="http://schemas.microsoft.com/office/drawing/2014/main" id="{873D4E4C-1854-0A73-4F43-FD5CE1B1A2D6}"/>
              </a:ext>
            </a:extLst>
          </p:cNvPr>
          <p:cNvSpPr/>
          <p:nvPr/>
        </p:nvSpPr>
        <p:spPr bwMode="auto">
          <a:xfrm>
            <a:off x="4480730" y="5262578"/>
            <a:ext cx="360040" cy="288032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2D27C30C-9D3A-B85E-F589-547F584D6696}"/>
              </a:ext>
            </a:extLst>
          </p:cNvPr>
          <p:cNvSpPr txBox="1"/>
          <p:nvPr/>
        </p:nvSpPr>
        <p:spPr>
          <a:xfrm>
            <a:off x="2471137" y="5802377"/>
            <a:ext cx="226988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>
                <a:latin typeface="Arial" pitchFamily="34" charset="0"/>
              </a:rPr>
              <a:t>…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722FFA2D-55E8-4EBF-9D4E-E120DF44DA71}"/>
              </a:ext>
            </a:extLst>
          </p:cNvPr>
          <p:cNvSpPr txBox="1"/>
          <p:nvPr/>
        </p:nvSpPr>
        <p:spPr>
          <a:xfrm>
            <a:off x="5940153" y="2204864"/>
            <a:ext cx="2880320" cy="27699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de-DE" sz="1400" dirty="0" err="1">
                <a:latin typeface="Arial" pitchFamily="34" charset="0"/>
              </a:rPr>
              <a:t>Existing</a:t>
            </a:r>
            <a:r>
              <a:rPr lang="de-DE" sz="1400" dirty="0">
                <a:latin typeface="Arial" pitchFamily="34" charset="0"/>
              </a:rPr>
              <a:t> </a:t>
            </a:r>
            <a:r>
              <a:rPr lang="de-DE" sz="1400" dirty="0" err="1">
                <a:latin typeface="Arial" pitchFamily="34" charset="0"/>
              </a:rPr>
              <a:t>artifacts</a:t>
            </a:r>
            <a:r>
              <a:rPr lang="de-DE" sz="1400" dirty="0">
                <a:latin typeface="Arial" pitchFamily="34" charset="0"/>
              </a:rPr>
              <a:t> </a:t>
            </a:r>
            <a:r>
              <a:rPr lang="de-DE" sz="1400" dirty="0" err="1">
                <a:latin typeface="Arial" pitchFamily="34" charset="0"/>
              </a:rPr>
              <a:t>give</a:t>
            </a:r>
            <a:r>
              <a:rPr lang="de-DE" sz="1400" dirty="0">
                <a:latin typeface="Arial" pitchFamily="34" charset="0"/>
              </a:rPr>
              <a:t> </a:t>
            </a:r>
            <a:r>
              <a:rPr lang="de-DE" sz="1400" dirty="0" err="1">
                <a:latin typeface="Arial" pitchFamily="34" charset="0"/>
              </a:rPr>
              <a:t>rise</a:t>
            </a:r>
            <a:r>
              <a:rPr lang="de-DE" sz="1400" dirty="0">
                <a:latin typeface="Arial" pitchFamily="34" charset="0"/>
              </a:rPr>
              <a:t> </a:t>
            </a:r>
            <a:r>
              <a:rPr lang="de-DE" sz="1400" dirty="0" err="1">
                <a:latin typeface="Arial" pitchFamily="34" charset="0"/>
              </a:rPr>
              <a:t>to</a:t>
            </a:r>
            <a:r>
              <a:rPr lang="de-DE" sz="1400" dirty="0">
                <a:latin typeface="Arial" pitchFamily="34" charset="0"/>
              </a:rPr>
              <a:t> </a:t>
            </a:r>
            <a:r>
              <a:rPr lang="de-DE" sz="1400" i="1" dirty="0" err="1">
                <a:latin typeface="Arial" pitchFamily="34" charset="0"/>
              </a:rPr>
              <a:t>issues</a:t>
            </a:r>
            <a:r>
              <a:rPr lang="de-DE" sz="1400" dirty="0">
                <a:latin typeface="Arial" pitchFamily="34" charset="0"/>
              </a:rPr>
              <a:t> </a:t>
            </a:r>
            <a:r>
              <a:rPr lang="de-DE" sz="1400" dirty="0" err="1">
                <a:latin typeface="Arial" pitchFamily="34" charset="0"/>
              </a:rPr>
              <a:t>about</a:t>
            </a:r>
            <a:r>
              <a:rPr lang="de-DE" sz="1400" dirty="0">
                <a:latin typeface="Arial" pitchFamily="34" charset="0"/>
              </a:rPr>
              <a:t> </a:t>
            </a:r>
            <a:r>
              <a:rPr lang="de-DE" sz="1400" dirty="0" err="1">
                <a:latin typeface="Arial" pitchFamily="34" charset="0"/>
              </a:rPr>
              <a:t>the</a:t>
            </a:r>
            <a:r>
              <a:rPr lang="de-DE" sz="1400" dirty="0">
                <a:latin typeface="Arial" pitchFamily="34" charset="0"/>
              </a:rPr>
              <a:t> </a:t>
            </a:r>
            <a:r>
              <a:rPr lang="de-DE" sz="1400" dirty="0" err="1">
                <a:latin typeface="Arial" pitchFamily="34" charset="0"/>
              </a:rPr>
              <a:t>evolving</a:t>
            </a:r>
            <a:r>
              <a:rPr lang="de-DE" sz="1400" dirty="0">
                <a:latin typeface="Arial" pitchFamily="34" charset="0"/>
              </a:rPr>
              <a:t> design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de-DE" sz="1400" i="1" dirty="0">
                <a:latin typeface="Arial" pitchFamily="34" charset="0"/>
              </a:rPr>
              <a:t>Alternative</a:t>
            </a:r>
            <a:r>
              <a:rPr lang="de-DE" sz="1400" dirty="0">
                <a:latin typeface="Arial" pitchFamily="34" charset="0"/>
              </a:rPr>
              <a:t> </a:t>
            </a:r>
            <a:r>
              <a:rPr lang="de-DE" sz="1400" dirty="0" err="1">
                <a:latin typeface="Arial" pitchFamily="34" charset="0"/>
              </a:rPr>
              <a:t>is</a:t>
            </a:r>
            <a:r>
              <a:rPr lang="de-DE" sz="1400" dirty="0">
                <a:latin typeface="Arial" pitchFamily="34" charset="0"/>
              </a:rPr>
              <a:t> </a:t>
            </a:r>
            <a:r>
              <a:rPr lang="de-DE" sz="1400" dirty="0" err="1">
                <a:latin typeface="Arial" pitchFamily="34" charset="0"/>
              </a:rPr>
              <a:t>one</a:t>
            </a:r>
            <a:r>
              <a:rPr lang="de-DE" sz="1400" dirty="0">
                <a:latin typeface="Arial" pitchFamily="34" charset="0"/>
              </a:rPr>
              <a:t> </a:t>
            </a:r>
            <a:r>
              <a:rPr lang="de-DE" sz="1400" dirty="0" err="1">
                <a:latin typeface="Arial" pitchFamily="34" charset="0"/>
              </a:rPr>
              <a:t>of</a:t>
            </a:r>
            <a:r>
              <a:rPr lang="de-DE" sz="1400" dirty="0">
                <a:latin typeface="Arial" pitchFamily="34" charset="0"/>
              </a:rPr>
              <a:t> </a:t>
            </a:r>
            <a:r>
              <a:rPr lang="de-DE" sz="1400" dirty="0" err="1">
                <a:latin typeface="Arial" pitchFamily="34" charset="0"/>
              </a:rPr>
              <a:t>several</a:t>
            </a:r>
            <a:r>
              <a:rPr lang="de-DE" sz="1400" dirty="0">
                <a:latin typeface="Arial" pitchFamily="34" charset="0"/>
              </a:rPr>
              <a:t> </a:t>
            </a:r>
            <a:r>
              <a:rPr lang="de-DE" sz="1400" dirty="0" err="1">
                <a:latin typeface="Arial" pitchFamily="34" charset="0"/>
              </a:rPr>
              <a:t>positions</a:t>
            </a:r>
            <a:r>
              <a:rPr lang="de-DE" sz="1400" dirty="0">
                <a:latin typeface="Arial" pitchFamily="34" charset="0"/>
              </a:rPr>
              <a:t> that </a:t>
            </a:r>
            <a:r>
              <a:rPr lang="de-DE" sz="1400" dirty="0" err="1">
                <a:latin typeface="Arial" pitchFamily="34" charset="0"/>
              </a:rPr>
              <a:t>respond</a:t>
            </a:r>
            <a:r>
              <a:rPr lang="de-DE" sz="1400" dirty="0">
                <a:latin typeface="Arial" pitchFamily="34" charset="0"/>
              </a:rPr>
              <a:t> </a:t>
            </a:r>
            <a:r>
              <a:rPr lang="de-DE" sz="1400" dirty="0" err="1">
                <a:latin typeface="Arial" pitchFamily="34" charset="0"/>
              </a:rPr>
              <a:t>to</a:t>
            </a:r>
            <a:r>
              <a:rPr lang="de-DE" sz="1400" dirty="0">
                <a:latin typeface="Arial" pitchFamily="34" charset="0"/>
              </a:rPr>
              <a:t> </a:t>
            </a:r>
            <a:r>
              <a:rPr lang="de-DE" sz="1400" dirty="0" err="1">
                <a:latin typeface="Arial" pitchFamily="34" charset="0"/>
              </a:rPr>
              <a:t>the</a:t>
            </a:r>
            <a:r>
              <a:rPr lang="de-DE" sz="1400" dirty="0">
                <a:latin typeface="Arial" pitchFamily="34" charset="0"/>
              </a:rPr>
              <a:t> </a:t>
            </a:r>
            <a:r>
              <a:rPr lang="de-DE" sz="1400" dirty="0" err="1">
                <a:latin typeface="Arial" pitchFamily="34" charset="0"/>
              </a:rPr>
              <a:t>issue</a:t>
            </a:r>
            <a:endParaRPr lang="de-DE" sz="1400" dirty="0">
              <a:latin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400" i="1" dirty="0" err="1">
                <a:latin typeface="Arial" pitchFamily="34" charset="0"/>
              </a:rPr>
              <a:t>Justification</a:t>
            </a:r>
            <a:r>
              <a:rPr lang="de-DE" sz="1400" dirty="0">
                <a:latin typeface="Arial" pitchFamily="34" charset="0"/>
              </a:rPr>
              <a:t> </a:t>
            </a:r>
            <a:r>
              <a:rPr lang="de-DE" sz="1400" dirty="0" err="1">
                <a:latin typeface="Arial" pitchFamily="34" charset="0"/>
              </a:rPr>
              <a:t>is</a:t>
            </a:r>
            <a:r>
              <a:rPr lang="de-DE" sz="1400" dirty="0">
                <a:latin typeface="Arial" pitchFamily="34" charset="0"/>
              </a:rPr>
              <a:t> a </a:t>
            </a:r>
            <a:r>
              <a:rPr lang="de-DE" sz="1400" dirty="0" err="1">
                <a:latin typeface="Arial" pitchFamily="34" charset="0"/>
              </a:rPr>
              <a:t>statement</a:t>
            </a:r>
            <a:r>
              <a:rPr lang="de-DE" sz="1400" dirty="0">
                <a:latin typeface="Arial" pitchFamily="34" charset="0"/>
              </a:rPr>
              <a:t> </a:t>
            </a:r>
            <a:r>
              <a:rPr lang="de-DE" sz="1400" dirty="0" err="1">
                <a:latin typeface="Arial" pitchFamily="34" charset="0"/>
              </a:rPr>
              <a:t>giving</a:t>
            </a:r>
            <a:r>
              <a:rPr lang="de-DE" sz="1400" dirty="0">
                <a:latin typeface="Arial" pitchFamily="34" charset="0"/>
              </a:rPr>
              <a:t> </a:t>
            </a:r>
            <a:r>
              <a:rPr lang="de-DE" sz="1400" dirty="0" err="1">
                <a:latin typeface="Arial" pitchFamily="34" charset="0"/>
              </a:rPr>
              <a:t>the</a:t>
            </a:r>
            <a:r>
              <a:rPr lang="de-DE" sz="1400" dirty="0">
                <a:latin typeface="Arial" pitchFamily="34" charset="0"/>
              </a:rPr>
              <a:t> </a:t>
            </a:r>
            <a:r>
              <a:rPr lang="de-DE" sz="1400" dirty="0" err="1">
                <a:latin typeface="Arial" pitchFamily="34" charset="0"/>
              </a:rPr>
              <a:t>reasons</a:t>
            </a:r>
            <a:r>
              <a:rPr lang="de-DE" sz="1400" dirty="0">
                <a:latin typeface="Arial" pitchFamily="34" charset="0"/>
              </a:rPr>
              <a:t> </a:t>
            </a:r>
            <a:r>
              <a:rPr lang="de-DE" sz="1400" dirty="0" err="1">
                <a:latin typeface="Arial" pitchFamily="34" charset="0"/>
              </a:rPr>
              <a:t>for</a:t>
            </a:r>
            <a:r>
              <a:rPr lang="de-DE" sz="1400" dirty="0">
                <a:latin typeface="Arial" pitchFamily="34" charset="0"/>
              </a:rPr>
              <a:t> and </a:t>
            </a:r>
            <a:r>
              <a:rPr lang="de-DE" sz="1400" dirty="0" err="1">
                <a:latin typeface="Arial" pitchFamily="34" charset="0"/>
              </a:rPr>
              <a:t>against</a:t>
            </a:r>
            <a:r>
              <a:rPr lang="de-DE" sz="1400" dirty="0">
                <a:latin typeface="Arial" pitchFamily="34" charset="0"/>
              </a:rPr>
              <a:t> </a:t>
            </a:r>
            <a:r>
              <a:rPr lang="de-DE" sz="1400" dirty="0" err="1">
                <a:latin typeface="Arial" pitchFamily="34" charset="0"/>
              </a:rPr>
              <a:t>selecting</a:t>
            </a:r>
            <a:r>
              <a:rPr lang="de-DE" sz="1400" dirty="0">
                <a:latin typeface="Arial" pitchFamily="34" charset="0"/>
              </a:rPr>
              <a:t> </a:t>
            </a:r>
            <a:r>
              <a:rPr lang="de-DE" sz="1400" dirty="0" err="1">
                <a:latin typeface="Arial" pitchFamily="34" charset="0"/>
              </a:rPr>
              <a:t>the</a:t>
            </a:r>
            <a:r>
              <a:rPr lang="de-DE" sz="1400" dirty="0">
                <a:latin typeface="Arial" pitchFamily="34" charset="0"/>
              </a:rPr>
              <a:t> </a:t>
            </a:r>
            <a:r>
              <a:rPr lang="de-DE" sz="1400" dirty="0" err="1">
                <a:latin typeface="Arial" pitchFamily="34" charset="0"/>
              </a:rPr>
              <a:t>related</a:t>
            </a:r>
            <a:r>
              <a:rPr lang="de-DE" sz="1400" dirty="0">
                <a:latin typeface="Arial" pitchFamily="34" charset="0"/>
              </a:rPr>
              <a:t> alternative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sz="1400" dirty="0">
              <a:latin typeface="Arial" pitchFamily="34" charset="0"/>
            </a:endParaRP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73F05382-1468-4050-5C74-8974AD1F88AA}"/>
              </a:ext>
            </a:extLst>
          </p:cNvPr>
          <p:cNvSpPr txBox="1"/>
          <p:nvPr/>
        </p:nvSpPr>
        <p:spPr>
          <a:xfrm>
            <a:off x="7256126" y="4923870"/>
            <a:ext cx="1529586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050" dirty="0">
                <a:latin typeface="Arial" pitchFamily="34" charset="0"/>
              </a:rPr>
              <a:t>(Potts &amp; Bruns, 1988)</a:t>
            </a:r>
          </a:p>
        </p:txBody>
      </p:sp>
    </p:spTree>
    <p:extLst>
      <p:ext uri="{BB962C8B-B14F-4D97-AF65-F5344CB8AC3E}">
        <p14:creationId xmlns:p14="http://schemas.microsoft.com/office/powerpoint/2010/main" val="956148433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8330A3-CE0A-1466-0389-3198C3988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Coding Concept </a:t>
            </a:r>
            <a:r>
              <a:rPr lang="de-DE" dirty="0" err="1"/>
              <a:t>Based</a:t>
            </a:r>
            <a:r>
              <a:rPr lang="de-DE" dirty="0"/>
              <a:t> on Design </a:t>
            </a:r>
            <a:r>
              <a:rPr lang="de-DE" dirty="0" err="1"/>
              <a:t>Decision</a:t>
            </a:r>
            <a:endParaRPr lang="de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3E0DE2-11D8-8C6C-930D-DA667C7A5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59E5E1-8772-3B72-8058-7FFFF6202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DB3584EF-E4C0-1FDB-A60C-D3B26750A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9677" y="6569075"/>
            <a:ext cx="4321175" cy="288925"/>
          </a:xfrm>
        </p:spPr>
        <p:txBody>
          <a:bodyPr/>
          <a:lstStyle/>
          <a:p>
            <a:r>
              <a:rPr lang="en-US" dirty="0"/>
              <a:t>220503 Vasilisa Poliarus | Bachelor’s Thesis Kick-Off Presentation</a:t>
            </a:r>
            <a:endParaRPr lang="de-DE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F5E486F-4B6B-C2B7-83F6-8933062D5620}"/>
              </a:ext>
            </a:extLst>
          </p:cNvPr>
          <p:cNvSpPr/>
          <p:nvPr/>
        </p:nvSpPr>
        <p:spPr bwMode="auto">
          <a:xfrm>
            <a:off x="249676" y="2132856"/>
            <a:ext cx="3098187" cy="345638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”If you have an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eID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as a </a:t>
            </a:r>
            <a:r>
              <a:rPr lang="en-US" sz="1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citizen it is going to be utterly useless unless someone starts to accept it</a:t>
            </a:r>
            <a:r>
              <a:rPr lang="en-US" sz="12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.</a:t>
            </a:r>
            <a:r>
              <a:rPr lang="en-US" sz="1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On the other hand, for service providers it must be easy for them. </a:t>
            </a:r>
            <a:r>
              <a:rPr lang="en-US" sz="12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There are no users because there are no services and there are no services because there are no users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and you have to get rid of this somehow. In Estonia we had very precise and very narrow requirements that solved the problem from the consumer side. </a:t>
            </a:r>
            <a:r>
              <a:rPr lang="en-US" sz="1200" i="0" u="none" strike="noStrike" dirty="0"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Every citizen must have an </a:t>
            </a:r>
            <a:r>
              <a:rPr lang="en-US" sz="1200" i="0" u="none" strike="noStrike" dirty="0" err="1"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eID</a:t>
            </a:r>
            <a:r>
              <a:rPr lang="en-US" sz="1200" i="0" u="none" strike="noStrike" dirty="0"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 card by law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 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&lt;…&gt; </a:t>
            </a:r>
            <a:r>
              <a:rPr lang="en-US" sz="1200" b="0" i="0" u="none" strike="noStrike" dirty="0">
                <a:solidFill>
                  <a:srgbClr val="0065BD"/>
                </a:solidFill>
                <a:effectLst/>
                <a:latin typeface="Calibri" panose="020F0502020204030204" pitchFamily="34" charset="0"/>
              </a:rPr>
              <a:t>All the banks and telcos understood that their customers had the cards so they started to integrate it in their services because it was safe and risk-reducing for them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.”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(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Kutt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2021)</a:t>
            </a:r>
            <a:endParaRPr lang="de-DE" sz="1200" dirty="0">
              <a:solidFill>
                <a:schemeClr val="tx1"/>
              </a:solidFill>
              <a:cs typeface="Arial" pitchFamily="34" charset="0"/>
            </a:endParaRPr>
          </a:p>
        </p:txBody>
      </p:sp>
      <p:graphicFrame>
        <p:nvGraphicFramePr>
          <p:cNvPr id="15" name="Table 15">
            <a:extLst>
              <a:ext uri="{FF2B5EF4-FFF2-40B4-BE49-F238E27FC236}">
                <a16:creationId xmlns:a16="http://schemas.microsoft.com/office/drawing/2014/main" id="{86910159-F357-0E45-CF4B-2967F8E6F3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274841"/>
              </p:ext>
            </p:extLst>
          </p:nvPr>
        </p:nvGraphicFramePr>
        <p:xfrm>
          <a:off x="3707904" y="2192236"/>
          <a:ext cx="5256584" cy="251535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val="2137129688"/>
                    </a:ext>
                  </a:extLst>
                </a:gridCol>
                <a:gridCol w="3672408">
                  <a:extLst>
                    <a:ext uri="{9D8B030D-6E8A-4147-A177-3AD203B41FA5}">
                      <a16:colId xmlns:a16="http://schemas.microsoft.com/office/drawing/2014/main" val="3482293285"/>
                    </a:ext>
                  </a:extLst>
                </a:gridCol>
              </a:tblGrid>
              <a:tr h="804716">
                <a:tc>
                  <a:txBody>
                    <a:bodyPr/>
                    <a:lstStyle/>
                    <a:p>
                      <a:r>
                        <a:rPr lang="de-DE" sz="1400" b="0" dirty="0" err="1">
                          <a:solidFill>
                            <a:srgbClr val="FF0000"/>
                          </a:solidFill>
                        </a:rPr>
                        <a:t>Issue</a:t>
                      </a:r>
                      <a:endParaRPr lang="de-DE" sz="14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 dirty="0" err="1">
                          <a:solidFill>
                            <a:schemeClr val="tx1"/>
                          </a:solidFill>
                        </a:rPr>
                        <a:t>How</a:t>
                      </a:r>
                      <a:r>
                        <a:rPr lang="de-DE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DE" sz="1400" b="0" dirty="0" err="1">
                          <a:solidFill>
                            <a:schemeClr val="tx1"/>
                          </a:solidFill>
                        </a:rPr>
                        <a:t>to</a:t>
                      </a:r>
                      <a:r>
                        <a:rPr lang="de-DE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DE" sz="1400" b="0" dirty="0" err="1">
                          <a:solidFill>
                            <a:schemeClr val="tx1"/>
                          </a:solidFill>
                        </a:rPr>
                        <a:t>integrate</a:t>
                      </a:r>
                      <a:r>
                        <a:rPr lang="de-DE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DE" sz="1400" b="0" dirty="0" err="1">
                          <a:solidFill>
                            <a:schemeClr val="tx1"/>
                          </a:solidFill>
                        </a:rPr>
                        <a:t>eID</a:t>
                      </a:r>
                      <a:r>
                        <a:rPr lang="de-DE" sz="1400" b="0" dirty="0">
                          <a:solidFill>
                            <a:schemeClr val="tx1"/>
                          </a:solidFill>
                        </a:rPr>
                        <a:t> in digital </a:t>
                      </a:r>
                      <a:r>
                        <a:rPr lang="de-DE" sz="1400" b="0" dirty="0" err="1">
                          <a:solidFill>
                            <a:schemeClr val="tx1"/>
                          </a:solidFill>
                        </a:rPr>
                        <a:t>public</a:t>
                      </a:r>
                      <a:r>
                        <a:rPr lang="de-DE"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DE" sz="1400" b="0" dirty="0" err="1">
                          <a:solidFill>
                            <a:schemeClr val="tx1"/>
                          </a:solidFill>
                        </a:rPr>
                        <a:t>services</a:t>
                      </a:r>
                      <a:r>
                        <a:rPr lang="de-DE" sz="1400" b="0" dirty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0345561"/>
                  </a:ext>
                </a:extLst>
              </a:tr>
              <a:tr h="715000">
                <a:tc>
                  <a:txBody>
                    <a:bodyPr/>
                    <a:lstStyle/>
                    <a:p>
                      <a:r>
                        <a:rPr lang="de-DE" sz="1400" dirty="0">
                          <a:solidFill>
                            <a:srgbClr val="00B050"/>
                          </a:solidFill>
                        </a:rPr>
                        <a:t>Alternative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err="1"/>
                        <a:t>Make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eID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compulsory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for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everyone</a:t>
                      </a:r>
                      <a:r>
                        <a:rPr lang="de-DE" sz="140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2372054"/>
                  </a:ext>
                </a:extLst>
              </a:tr>
              <a:tr h="995640">
                <a:tc>
                  <a:txBody>
                    <a:bodyPr/>
                    <a:lstStyle/>
                    <a:p>
                      <a:r>
                        <a:rPr lang="de-DE" sz="1400" dirty="0" err="1">
                          <a:solidFill>
                            <a:srgbClr val="0065BD"/>
                          </a:solidFill>
                        </a:rPr>
                        <a:t>Justification</a:t>
                      </a:r>
                      <a:endParaRPr lang="de-DE" sz="1400" dirty="0">
                        <a:solidFill>
                          <a:srgbClr val="0065B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All </a:t>
                      </a:r>
                      <a:r>
                        <a:rPr lang="de-DE" sz="1400" dirty="0" err="1"/>
                        <a:t>citizens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obtain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eID</a:t>
                      </a:r>
                      <a:r>
                        <a:rPr lang="de-DE" sz="1400" dirty="0"/>
                        <a:t>, </a:t>
                      </a:r>
                      <a:r>
                        <a:rPr lang="de-DE" sz="1400" dirty="0" err="1"/>
                        <a:t>hence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service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providers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start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integrating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eID</a:t>
                      </a:r>
                      <a:r>
                        <a:rPr lang="de-DE" sz="1400" dirty="0"/>
                        <a:t> in </a:t>
                      </a:r>
                      <a:r>
                        <a:rPr lang="de-DE" sz="1400" dirty="0" err="1"/>
                        <a:t>their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services</a:t>
                      </a:r>
                      <a:r>
                        <a:rPr lang="de-DE" sz="1400" dirty="0"/>
                        <a:t> and </a:t>
                      </a:r>
                      <a:r>
                        <a:rPr lang="de-DE" sz="1400" dirty="0" err="1"/>
                        <a:t>make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them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more</a:t>
                      </a:r>
                      <a:r>
                        <a:rPr lang="de-DE" sz="1400" dirty="0"/>
                        <a:t> user-</a:t>
                      </a:r>
                      <a:r>
                        <a:rPr lang="de-DE" sz="1400" dirty="0" err="1"/>
                        <a:t>friendly</a:t>
                      </a:r>
                      <a:r>
                        <a:rPr lang="de-DE" sz="1400" dirty="0"/>
                        <a:t> and </a:t>
                      </a:r>
                      <a:r>
                        <a:rPr lang="de-DE" sz="1400" dirty="0" err="1"/>
                        <a:t>safe</a:t>
                      </a:r>
                      <a:r>
                        <a:rPr lang="de-DE" sz="140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516332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3D1E8ABF-975F-CED9-2FEB-2FB7DA2B1719}"/>
              </a:ext>
            </a:extLst>
          </p:cNvPr>
          <p:cNvSpPr txBox="1"/>
          <p:nvPr/>
        </p:nvSpPr>
        <p:spPr>
          <a:xfrm>
            <a:off x="3635896" y="1534197"/>
            <a:ext cx="1800200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400" b="1" dirty="0">
                <a:latin typeface="Arial" pitchFamily="34" charset="0"/>
              </a:rPr>
              <a:t>Design </a:t>
            </a:r>
            <a:r>
              <a:rPr lang="de-DE" sz="1400" b="1" dirty="0" err="1">
                <a:latin typeface="Arial" pitchFamily="34" charset="0"/>
              </a:rPr>
              <a:t>decision</a:t>
            </a:r>
            <a:r>
              <a:rPr lang="de-DE" sz="1400" b="1" dirty="0">
                <a:latin typeface="Arial" pitchFamily="34" charset="0"/>
              </a:rPr>
              <a:t> </a:t>
            </a:r>
            <a:r>
              <a:rPr lang="de-DE" sz="1400" b="1" dirty="0" err="1">
                <a:latin typeface="Arial" pitchFamily="34" charset="0"/>
              </a:rPr>
              <a:t>structure</a:t>
            </a:r>
            <a:endParaRPr lang="de-DE" sz="1400" b="1" dirty="0">
              <a:latin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A18CAAD-77F7-9510-0F1D-ABA0D63DF569}"/>
              </a:ext>
            </a:extLst>
          </p:cNvPr>
          <p:cNvSpPr txBox="1"/>
          <p:nvPr/>
        </p:nvSpPr>
        <p:spPr>
          <a:xfrm>
            <a:off x="395536" y="1534197"/>
            <a:ext cx="2085387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400" b="1" dirty="0" err="1">
                <a:latin typeface="Arial" pitchFamily="34" charset="0"/>
              </a:rPr>
              <a:t>Citation</a:t>
            </a:r>
            <a:r>
              <a:rPr lang="de-DE" sz="1400" b="1" dirty="0">
                <a:latin typeface="Arial" pitchFamily="34" charset="0"/>
              </a:rPr>
              <a:t> </a:t>
            </a:r>
            <a:r>
              <a:rPr lang="de-DE" sz="1400" b="1" dirty="0" err="1">
                <a:latin typeface="Arial" pitchFamily="34" charset="0"/>
              </a:rPr>
              <a:t>from</a:t>
            </a:r>
            <a:r>
              <a:rPr lang="de-DE" sz="1400" b="1" dirty="0">
                <a:latin typeface="Arial" pitchFamily="34" charset="0"/>
              </a:rPr>
              <a:t> </a:t>
            </a:r>
            <a:r>
              <a:rPr lang="de-DE" sz="1400" b="1" dirty="0" err="1">
                <a:latin typeface="Arial" pitchFamily="34" charset="0"/>
              </a:rPr>
              <a:t>estonian</a:t>
            </a:r>
            <a:r>
              <a:rPr lang="de-DE" sz="1400" b="1" dirty="0">
                <a:latin typeface="Arial" pitchFamily="34" charset="0"/>
              </a:rPr>
              <a:t> interview:</a:t>
            </a:r>
          </a:p>
        </p:txBody>
      </p:sp>
    </p:spTree>
    <p:extLst>
      <p:ext uri="{BB962C8B-B14F-4D97-AF65-F5344CB8AC3E}">
        <p14:creationId xmlns:p14="http://schemas.microsoft.com/office/powerpoint/2010/main" val="6067654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Slides sebis 2013 2">
  <a:themeElements>
    <a:clrScheme name="Benutzerdefiniert 2">
      <a:dk1>
        <a:srgbClr val="000000"/>
      </a:dk1>
      <a:lt1>
        <a:srgbClr val="FFFFFF"/>
      </a:lt1>
      <a:dk2>
        <a:srgbClr val="002143"/>
      </a:dk2>
      <a:lt2>
        <a:srgbClr val="EEECE1"/>
      </a:lt2>
      <a:accent1>
        <a:srgbClr val="91A02F"/>
      </a:accent1>
      <a:accent2>
        <a:srgbClr val="E37C4D"/>
      </a:accent2>
      <a:accent3>
        <a:srgbClr val="DAD7CB"/>
      </a:accent3>
      <a:accent4>
        <a:srgbClr val="003359"/>
      </a:accent4>
      <a:accent5>
        <a:srgbClr val="0073CF"/>
      </a:accent5>
      <a:accent6>
        <a:srgbClr val="98C6EA"/>
      </a:accent6>
      <a:hlink>
        <a:srgbClr val="64A0C8"/>
      </a:hlink>
      <a:folHlink>
        <a:srgbClr val="64A0C8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solidFill>
              <a:schemeClr val="tx1"/>
            </a:solidFill>
            <a:cs typeface="Arial" pitchFamily="34" charset="0"/>
          </a:defRPr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 bwMode="auto">
        <a:ln>
          <a:headEnd type="none" w="med" len="med"/>
          <a:tailEnd type="arrow"/>
        </a:ln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none" rtlCol="0">
        <a:spAutoFit/>
      </a:bodyPr>
      <a:lstStyle>
        <a:defPPr>
          <a:defRPr dirty="0" smtClean="0">
            <a:latin typeface="Arial" pitchFamily="34" charset="0"/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7103 Matthes English Master Slide Deck.potx" id="{5CEA98E3-FCCF-4A77-984D-6660B29F00FA}" vid="{70782D42-C922-4C66-80DF-428FCD7C4483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Metadata/LabelInfo.xml><?xml version="1.0" encoding="utf-8"?>
<clbl:labelList xmlns:clbl="http://schemas.microsoft.com/office/2020/mipLabelMetadata">
  <clbl:label id="{72f988bf-86f1-41af-91ab-2d7cd011db47}" enabled="0" method="" siteId="{72f988bf-86f1-41af-91ab-2d7cd011db47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171103 Matthes English Master Slide Deck</Template>
  <TotalTime>0</TotalTime>
  <Words>1229</Words>
  <Application>Microsoft Office PowerPoint</Application>
  <PresentationFormat>Bildschirmpräsentation (4:3)</PresentationFormat>
  <Paragraphs>249</Paragraphs>
  <Slides>15</Slides>
  <Notes>12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22" baseType="lpstr">
      <vt:lpstr>Arial</vt:lpstr>
      <vt:lpstr>Arial Unicode MS</vt:lpstr>
      <vt:lpstr>Calibri</vt:lpstr>
      <vt:lpstr>Helvetica Neue</vt:lpstr>
      <vt:lpstr>TUM Neue Helvetica 75 Bold</vt:lpstr>
      <vt:lpstr>Wingdings</vt:lpstr>
      <vt:lpstr>Slides sebis 2013 2</vt:lpstr>
      <vt:lpstr>Identification of Design Principles for Platform Engineering in Public Sector</vt:lpstr>
      <vt:lpstr>Agenda</vt:lpstr>
      <vt:lpstr>1. Motivation</vt:lpstr>
      <vt:lpstr>Motivation</vt:lpstr>
      <vt:lpstr>Solution Approach</vt:lpstr>
      <vt:lpstr>2. Research Goal and Research Methodology</vt:lpstr>
      <vt:lpstr>Research Questions</vt:lpstr>
      <vt:lpstr>3. Current progress</vt:lpstr>
      <vt:lpstr>Coding Concept Based on Design Decision</vt:lpstr>
      <vt:lpstr>4. Timeline</vt:lpstr>
      <vt:lpstr>PowerPoint-Präsentation</vt:lpstr>
      <vt:lpstr>References</vt:lpstr>
      <vt:lpstr>Backup</vt:lpstr>
      <vt:lpstr>Dimensions</vt:lpstr>
      <vt:lpstr>Solution Approach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Vasilisa Poliarus</dc:creator>
  <dc:description>Copyright sebis</dc:description>
  <cp:lastModifiedBy>Vasilisa Poliarus</cp:lastModifiedBy>
  <cp:revision>4</cp:revision>
  <dcterms:created xsi:type="dcterms:W3CDTF">2022-05-10T14:21:50Z</dcterms:created>
  <dcterms:modified xsi:type="dcterms:W3CDTF">2022-05-23T06:08:36Z</dcterms:modified>
</cp:coreProperties>
</file>