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33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25" r:id="rId1"/>
  </p:sldMasterIdLst>
  <p:notesMasterIdLst>
    <p:notesMasterId r:id="rId46"/>
  </p:notesMasterIdLst>
  <p:handoutMasterIdLst>
    <p:handoutMasterId r:id="rId47"/>
  </p:handoutMasterIdLst>
  <p:sldIdLst>
    <p:sldId id="647" r:id="rId2"/>
    <p:sldId id="718" r:id="rId3"/>
    <p:sldId id="719" r:id="rId4"/>
    <p:sldId id="707" r:id="rId5"/>
    <p:sldId id="724" r:id="rId6"/>
    <p:sldId id="671" r:id="rId7"/>
    <p:sldId id="705" r:id="rId8"/>
    <p:sldId id="706" r:id="rId9"/>
    <p:sldId id="720" r:id="rId10"/>
    <p:sldId id="722" r:id="rId11"/>
    <p:sldId id="723" r:id="rId12"/>
    <p:sldId id="721" r:id="rId13"/>
    <p:sldId id="725" r:id="rId14"/>
    <p:sldId id="672" r:id="rId15"/>
    <p:sldId id="709" r:id="rId16"/>
    <p:sldId id="726" r:id="rId17"/>
    <p:sldId id="727" r:id="rId18"/>
    <p:sldId id="728" r:id="rId19"/>
    <p:sldId id="729" r:id="rId20"/>
    <p:sldId id="732" r:id="rId21"/>
    <p:sldId id="731" r:id="rId22"/>
    <p:sldId id="733" r:id="rId23"/>
    <p:sldId id="730" r:id="rId24"/>
    <p:sldId id="734" r:id="rId25"/>
    <p:sldId id="708" r:id="rId26"/>
    <p:sldId id="735" r:id="rId27"/>
    <p:sldId id="736" r:id="rId28"/>
    <p:sldId id="710" r:id="rId29"/>
    <p:sldId id="737" r:id="rId30"/>
    <p:sldId id="738" r:id="rId31"/>
    <p:sldId id="739" r:id="rId32"/>
    <p:sldId id="740" r:id="rId33"/>
    <p:sldId id="741" r:id="rId34"/>
    <p:sldId id="742" r:id="rId35"/>
    <p:sldId id="716" r:id="rId36"/>
    <p:sldId id="743" r:id="rId37"/>
    <p:sldId id="744" r:id="rId38"/>
    <p:sldId id="746" r:id="rId39"/>
    <p:sldId id="745" r:id="rId40"/>
    <p:sldId id="712" r:id="rId41"/>
    <p:sldId id="715" r:id="rId42"/>
    <p:sldId id="717" r:id="rId43"/>
    <p:sldId id="747" r:id="rId44"/>
    <p:sldId id="673" r:id="rId45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AD7CB"/>
    <a:srgbClr val="C0C0C0"/>
    <a:srgbClr val="000000"/>
    <a:srgbClr val="41BEFF"/>
    <a:srgbClr val="FF8000"/>
    <a:srgbClr val="CB6C1D"/>
    <a:srgbClr val="ECE8C2"/>
    <a:srgbClr val="91AC6B"/>
    <a:srgbClr val="074FB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472" autoAdjust="0"/>
    <p:restoredTop sz="76007" autoAdjust="0"/>
  </p:normalViewPr>
  <p:slideViewPr>
    <p:cSldViewPr>
      <p:cViewPr varScale="1">
        <p:scale>
          <a:sx n="49" d="100"/>
          <a:sy n="49" d="100"/>
        </p:scale>
        <p:origin x="-1620" y="-102"/>
      </p:cViewPr>
      <p:guideLst>
        <p:guide orient="horz" pos="2160"/>
        <p:guide orient="horz" pos="618"/>
        <p:guide orient="horz" pos="4042"/>
        <p:guide pos="5624"/>
        <p:guide pos="158"/>
        <p:guide pos="288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982" y="-114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style val="7"/>
  <c:chart>
    <c:plotArea>
      <c:layout/>
      <c:barChart>
        <c:barDir val="col"/>
        <c:grouping val="clustered"/>
        <c:ser>
          <c:idx val="0"/>
          <c:order val="0"/>
          <c:tx>
            <c:strRef>
              <c:f>Tabelle1!$B$1</c:f>
              <c:strCache>
                <c:ptCount val="1"/>
                <c:pt idx="0">
                  <c:v>Strategyzer</c:v>
                </c:pt>
              </c:strCache>
            </c:strRef>
          </c:tx>
          <c:cat>
            <c:strRef>
              <c:f>Tabelle1!$A$2:$A$6</c:f>
              <c:strCache>
                <c:ptCount val="5"/>
                <c:pt idx="0">
                  <c:v>Implementation of BMC</c:v>
                </c:pt>
                <c:pt idx="1">
                  <c:v>Additional opportunities</c:v>
                </c:pt>
                <c:pt idx="2">
                  <c:v>creativity process  </c:v>
                </c:pt>
                <c:pt idx="3">
                  <c:v>creativity techniques</c:v>
                </c:pt>
                <c:pt idx="4">
                  <c:v>group performance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139.30000000000001</c:v>
                </c:pt>
                <c:pt idx="1">
                  <c:v>114.3</c:v>
                </c:pt>
                <c:pt idx="2">
                  <c:v>41.65</c:v>
                </c:pt>
                <c:pt idx="3">
                  <c:v>50</c:v>
                </c:pt>
                <c:pt idx="4">
                  <c:v>162.5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Canvanizer</c:v>
                </c:pt>
              </c:strCache>
            </c:strRef>
          </c:tx>
          <c:cat>
            <c:strRef>
              <c:f>Tabelle1!$A$2:$A$6</c:f>
              <c:strCache>
                <c:ptCount val="5"/>
                <c:pt idx="0">
                  <c:v>Implementation of BMC</c:v>
                </c:pt>
                <c:pt idx="1">
                  <c:v>Additional opportunities</c:v>
                </c:pt>
                <c:pt idx="2">
                  <c:v>creativity process  </c:v>
                </c:pt>
                <c:pt idx="3">
                  <c:v>creativity techniques</c:v>
                </c:pt>
                <c:pt idx="4">
                  <c:v>group performance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92.850000000000009</c:v>
                </c:pt>
                <c:pt idx="1">
                  <c:v>103.55000000000001</c:v>
                </c:pt>
                <c:pt idx="2">
                  <c:v>25</c:v>
                </c:pt>
                <c:pt idx="3">
                  <c:v>100</c:v>
                </c:pt>
                <c:pt idx="4">
                  <c:v>87.5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BMCanvas</c:v>
                </c:pt>
              </c:strCache>
            </c:strRef>
          </c:tx>
          <c:cat>
            <c:strRef>
              <c:f>Tabelle1!$A$2:$A$6</c:f>
              <c:strCache>
                <c:ptCount val="5"/>
                <c:pt idx="0">
                  <c:v>Implementation of BMC</c:v>
                </c:pt>
                <c:pt idx="1">
                  <c:v>Additional opportunities</c:v>
                </c:pt>
                <c:pt idx="2">
                  <c:v>creativity process  </c:v>
                </c:pt>
                <c:pt idx="3">
                  <c:v>creativity techniques</c:v>
                </c:pt>
                <c:pt idx="4">
                  <c:v>group performance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89.3</c:v>
                </c:pt>
                <c:pt idx="1">
                  <c:v>32.15</c:v>
                </c:pt>
                <c:pt idx="2">
                  <c:v>16.649999999999999</c:v>
                </c:pt>
                <c:pt idx="3">
                  <c:v>50</c:v>
                </c:pt>
                <c:pt idx="4">
                  <c:v>75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LeanMonitor</c:v>
                </c:pt>
              </c:strCache>
            </c:strRef>
          </c:tx>
          <c:cat>
            <c:strRef>
              <c:f>Tabelle1!$A$2:$A$6</c:f>
              <c:strCache>
                <c:ptCount val="5"/>
                <c:pt idx="0">
                  <c:v>Implementation of BMC</c:v>
                </c:pt>
                <c:pt idx="1">
                  <c:v>Additional opportunities</c:v>
                </c:pt>
                <c:pt idx="2">
                  <c:v>creativity process  </c:v>
                </c:pt>
                <c:pt idx="3">
                  <c:v>creativity techniques</c:v>
                </c:pt>
                <c:pt idx="4">
                  <c:v>group performance</c:v>
                </c:pt>
              </c:strCache>
            </c:strRef>
          </c:cat>
          <c:val>
            <c:numRef>
              <c:f>Tabelle1!$E$2:$E$6</c:f>
              <c:numCache>
                <c:formatCode>General</c:formatCode>
                <c:ptCount val="5"/>
                <c:pt idx="0">
                  <c:v>117.85000000000001</c:v>
                </c:pt>
                <c:pt idx="1">
                  <c:v>64.3</c:v>
                </c:pt>
                <c:pt idx="2">
                  <c:v>41.65</c:v>
                </c:pt>
                <c:pt idx="3">
                  <c:v>100</c:v>
                </c:pt>
                <c:pt idx="4">
                  <c:v>137.5</c:v>
                </c:pt>
              </c:numCache>
            </c:numRef>
          </c:val>
        </c:ser>
        <c:axId val="41755776"/>
        <c:axId val="41757312"/>
      </c:barChart>
      <c:catAx>
        <c:axId val="41755776"/>
        <c:scaling>
          <c:orientation val="minMax"/>
        </c:scaling>
        <c:axPos val="b"/>
        <c:tickLblPos val="nextTo"/>
        <c:crossAx val="41757312"/>
        <c:crosses val="autoZero"/>
        <c:auto val="1"/>
        <c:lblAlgn val="ctr"/>
        <c:lblOffset val="100"/>
      </c:catAx>
      <c:valAx>
        <c:axId val="41757312"/>
        <c:scaling>
          <c:orientation val="minMax"/>
        </c:scaling>
        <c:axPos val="l"/>
        <c:majorGridlines/>
        <c:numFmt formatCode="General" sourceLinked="1"/>
        <c:tickLblPos val="nextTo"/>
        <c:crossAx val="4175577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de-DE"/>
          </a:p>
        </c:txPr>
      </c:dTable>
    </c:plotArea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1CA8CA-E61C-4C4C-AF9C-74D53AFA9961}" type="doc">
      <dgm:prSet loTypeId="urn:microsoft.com/office/officeart/2005/8/layout/lProcess1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de-DE"/>
        </a:p>
      </dgm:t>
    </dgm:pt>
    <dgm:pt modelId="{0F2561F5-D2CD-4F91-BBCB-9908B9C57914}">
      <dgm:prSet phldrT="[Text]" custT="1"/>
      <dgm:spPr>
        <a:xfrm>
          <a:off x="3661" y="66981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capture basics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6ED936AE-6144-40A6-8A25-3B49CE1B2EE6}" type="parTrans" cxnId="{60825EA6-2787-4393-A34E-E02ACE35B346}">
      <dgm:prSet/>
      <dgm:spPr/>
      <dgm:t>
        <a:bodyPr/>
        <a:lstStyle/>
        <a:p>
          <a:endParaRPr lang="en-US" sz="2000" noProof="0"/>
        </a:p>
      </dgm:t>
    </dgm:pt>
    <dgm:pt modelId="{91284C63-80FB-4E02-B892-A0F420E5368C}" type="sibTrans" cxnId="{60825EA6-2787-4393-A34E-E02ACE35B346}">
      <dgm:prSet/>
      <dgm:spPr/>
      <dgm:t>
        <a:bodyPr/>
        <a:lstStyle/>
        <a:p>
          <a:endParaRPr lang="en-US" sz="2000" noProof="0"/>
        </a:p>
      </dgm:t>
    </dgm:pt>
    <dgm:pt modelId="{C0387F0D-A8B7-4868-A5C1-43319DD6E638}">
      <dgm:prSet phldrT="[Text]" custT="1"/>
      <dgm:spPr>
        <a:xfrm>
          <a:off x="3661" y="601914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100" noProof="0" dirty="0" smtClean="0">
              <a:latin typeface="Calibri"/>
              <a:ea typeface="+mn-ea"/>
              <a:cs typeface="+mn-cs"/>
            </a:rPr>
            <a:t>find existing software which map the BMC</a:t>
          </a:r>
          <a:endParaRPr lang="en-US" sz="1100" noProof="0" dirty="0">
            <a:latin typeface="Calibri"/>
            <a:ea typeface="+mn-ea"/>
            <a:cs typeface="+mn-cs"/>
          </a:endParaRPr>
        </a:p>
      </dgm:t>
    </dgm:pt>
    <dgm:pt modelId="{B43F5995-BE02-4048-8E2B-ED9BBB606032}" type="parTrans" cxnId="{8F2613BB-F88F-49EC-85DF-E4093E81B853}">
      <dgm:prSet/>
      <dgm:spPr>
        <a:xfrm rot="5400000">
          <a:off x="624924" y="516642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CAB3B380-E178-47D0-BAC4-BA0B32F90CF7}" type="sibTrans" cxnId="{8F2613BB-F88F-49EC-85DF-E4093E81B853}">
      <dgm:prSet/>
      <dgm:spPr>
        <a:xfrm rot="5400000">
          <a:off x="624924" y="1051576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EE5788BE-91EF-4DEF-87B5-1A96FC704832}">
      <dgm:prSet phldrT="[Text]" custT="1"/>
      <dgm:spPr>
        <a:xfrm>
          <a:off x="3661" y="1136847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identify theoretical basics for this kind of software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3A5F413D-CA29-4F40-859C-C6AB7987041C}" type="parTrans" cxnId="{EAA607BC-C1D9-4BBE-B557-9296884D5382}">
      <dgm:prSet/>
      <dgm:spPr/>
      <dgm:t>
        <a:bodyPr/>
        <a:lstStyle/>
        <a:p>
          <a:endParaRPr lang="en-US" sz="2000" noProof="0"/>
        </a:p>
      </dgm:t>
    </dgm:pt>
    <dgm:pt modelId="{0227A983-B2DD-4C96-A711-163F3B44BF12}" type="sibTrans" cxnId="{EAA607BC-C1D9-4BBE-B557-9296884D5382}">
      <dgm:prSet/>
      <dgm:spPr>
        <a:xfrm rot="5400000">
          <a:off x="624924" y="1586509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BDF8576D-DCDB-44DC-B41A-DD7749BB7F6D}">
      <dgm:prSet phldrT="[Text]" custT="1"/>
      <dgm:spPr>
        <a:xfrm>
          <a:off x="3661" y="1671780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define Business Model Generation with the use of BMC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282D7ED4-7067-4DDD-B407-BC6938F54C14}" type="parTrans" cxnId="{F082DBF6-20E8-4B73-ACC4-39558F1923A8}">
      <dgm:prSet/>
      <dgm:spPr/>
      <dgm:t>
        <a:bodyPr/>
        <a:lstStyle/>
        <a:p>
          <a:endParaRPr lang="en-US" sz="2000" noProof="0"/>
        </a:p>
      </dgm:t>
    </dgm:pt>
    <dgm:pt modelId="{E45FC810-AE0E-4B6D-B08F-A0E0D9BE11FB}" type="sibTrans" cxnId="{F082DBF6-20E8-4B73-ACC4-39558F1923A8}">
      <dgm:prSet/>
      <dgm:spPr/>
      <dgm:t>
        <a:bodyPr/>
        <a:lstStyle/>
        <a:p>
          <a:endParaRPr lang="en-US" sz="2000" noProof="0"/>
        </a:p>
      </dgm:t>
    </dgm:pt>
    <dgm:pt modelId="{51854C8E-25E5-4366-94AB-C2B6FB7A6B2D}">
      <dgm:prSet phldrT="[Text]" custT="1"/>
      <dgm:spPr>
        <a:xfrm>
          <a:off x="4447523" y="1671780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draw conclusions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0E870E5B-7C68-467A-ACBA-61189A9B96C6}">
      <dgm:prSet phldrT="[Text]" custT="1"/>
      <dgm:spPr>
        <a:xfrm>
          <a:off x="4447523" y="1136847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collect the results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FC2D48FD-C13D-470E-8586-F8BF3C9A44D6}">
      <dgm:prSet phldrT="[Text]" custT="1"/>
      <dgm:spPr>
        <a:xfrm>
          <a:off x="4447523" y="601914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rate the tools for each criteria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5C0B486F-EC44-4C43-9129-C093FF91C85D}">
      <dgm:prSet phldrT="[Text]" custT="1"/>
      <dgm:spPr>
        <a:xfrm>
          <a:off x="4447523" y="66981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evaluate the tools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7B2F2A45-BB50-4096-9900-316CF6538C56}" type="sibTrans" cxnId="{48C753DC-D7F0-4E36-BCF5-FC4693F16818}">
      <dgm:prSet/>
      <dgm:spPr/>
      <dgm:t>
        <a:bodyPr/>
        <a:lstStyle/>
        <a:p>
          <a:endParaRPr lang="en-US" sz="2000" noProof="0"/>
        </a:p>
      </dgm:t>
    </dgm:pt>
    <dgm:pt modelId="{36FB1AD3-4A86-44AC-98D5-8696669AF890}" type="parTrans" cxnId="{48C753DC-D7F0-4E36-BCF5-FC4693F16818}">
      <dgm:prSet/>
      <dgm:spPr/>
      <dgm:t>
        <a:bodyPr/>
        <a:lstStyle/>
        <a:p>
          <a:endParaRPr lang="en-US" sz="2000" noProof="0"/>
        </a:p>
      </dgm:t>
    </dgm:pt>
    <dgm:pt modelId="{0E0C0417-EC49-4653-A427-EFAA47518DF7}" type="sibTrans" cxnId="{BB0BDF62-22DB-494D-9C01-A559BC4A8749}">
      <dgm:prSet/>
      <dgm:spPr/>
      <dgm:t>
        <a:bodyPr/>
        <a:lstStyle/>
        <a:p>
          <a:endParaRPr lang="en-US" sz="2000" noProof="0"/>
        </a:p>
      </dgm:t>
    </dgm:pt>
    <dgm:pt modelId="{0F9ADC6D-19A7-412E-B748-B15AAF055125}" type="parTrans" cxnId="{BB0BDF62-22DB-494D-9C01-A559BC4A8749}">
      <dgm:prSet/>
      <dgm:spPr/>
      <dgm:t>
        <a:bodyPr/>
        <a:lstStyle/>
        <a:p>
          <a:endParaRPr lang="en-US" sz="2000" noProof="0"/>
        </a:p>
      </dgm:t>
    </dgm:pt>
    <dgm:pt modelId="{33F8D368-E3F2-4945-B77E-8140736047F7}" type="sibTrans" cxnId="{6095C1AE-5A99-4C1B-B940-8BC0EFAD4D4B}">
      <dgm:prSet/>
      <dgm:spPr>
        <a:xfrm rot="5400000">
          <a:off x="5068787" y="1586509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799D22C5-0E70-4B08-ADEF-1ED480F913CA}" type="parTrans" cxnId="{6095C1AE-5A99-4C1B-B940-8BC0EFAD4D4B}">
      <dgm:prSet/>
      <dgm:spPr/>
      <dgm:t>
        <a:bodyPr/>
        <a:lstStyle/>
        <a:p>
          <a:endParaRPr lang="en-US" sz="2000" noProof="0"/>
        </a:p>
      </dgm:t>
    </dgm:pt>
    <dgm:pt modelId="{F91F81F3-DD9A-4F74-824B-AB7F131734F3}" type="sibTrans" cxnId="{15A8D56F-DBB2-49E1-844F-D83588BA86D1}">
      <dgm:prSet/>
      <dgm:spPr>
        <a:xfrm rot="5400000">
          <a:off x="5068787" y="1051576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F7A9BDDE-2D2C-460A-9951-D286D759B693}" type="parTrans" cxnId="{15A8D56F-DBB2-49E1-844F-D83588BA86D1}">
      <dgm:prSet/>
      <dgm:spPr>
        <a:xfrm rot="5400000">
          <a:off x="5068787" y="516642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9E229314-00E8-4C4E-A1D9-034F26367E9D}">
      <dgm:prSet phldrT="[Text]" custT="1"/>
      <dgm:spPr>
        <a:xfrm>
          <a:off x="2966236" y="1671780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choose one tool of each category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13CE5436-0D28-4CB0-B85E-AD42BA58F946}">
      <dgm:prSet phldrT="[Text]" custT="1"/>
      <dgm:spPr>
        <a:xfrm>
          <a:off x="2966236" y="1136847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group the tools into categories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84D4F4D4-6E52-439B-B0F1-8BA15864D42C}">
      <dgm:prSet phldrT="[Text]" custT="1"/>
      <dgm:spPr>
        <a:xfrm>
          <a:off x="2966236" y="601914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make a list of all found tools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C27454A4-C009-47FE-BFB5-9CD292C34BA0}">
      <dgm:prSet phldrT="[Text]" custT="1"/>
      <dgm:spPr>
        <a:xfrm>
          <a:off x="2966236" y="66981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choose software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EF226FE5-2344-4EDF-A58C-3AE9C2BD543C}" type="sibTrans" cxnId="{03C6B3CF-90D1-4414-A7C8-3A27915A655B}">
      <dgm:prSet/>
      <dgm:spPr/>
      <dgm:t>
        <a:bodyPr/>
        <a:lstStyle/>
        <a:p>
          <a:endParaRPr lang="en-US" sz="2000" noProof="0"/>
        </a:p>
      </dgm:t>
    </dgm:pt>
    <dgm:pt modelId="{1B6E4D48-9146-4CA4-8A8D-6643B5B6DABA}" type="parTrans" cxnId="{03C6B3CF-90D1-4414-A7C8-3A27915A655B}">
      <dgm:prSet/>
      <dgm:spPr/>
      <dgm:t>
        <a:bodyPr/>
        <a:lstStyle/>
        <a:p>
          <a:endParaRPr lang="en-US" sz="2000" noProof="0"/>
        </a:p>
      </dgm:t>
    </dgm:pt>
    <dgm:pt modelId="{49B6B471-F558-4E52-8D7A-AAFF08FF9831}" type="sibTrans" cxnId="{95501975-2559-421F-BC4F-C8A420F47474}">
      <dgm:prSet/>
      <dgm:spPr/>
      <dgm:t>
        <a:bodyPr/>
        <a:lstStyle/>
        <a:p>
          <a:endParaRPr lang="en-US" sz="2000" noProof="0"/>
        </a:p>
      </dgm:t>
    </dgm:pt>
    <dgm:pt modelId="{D1214177-41D5-44AF-890B-5A08E5D7105C}" type="parTrans" cxnId="{95501975-2559-421F-BC4F-C8A420F47474}">
      <dgm:prSet/>
      <dgm:spPr/>
      <dgm:t>
        <a:bodyPr/>
        <a:lstStyle/>
        <a:p>
          <a:endParaRPr lang="en-US" sz="2000" noProof="0"/>
        </a:p>
      </dgm:t>
    </dgm:pt>
    <dgm:pt modelId="{D07E69D4-3D77-4149-B3D7-83BE08280E6E}" type="sibTrans" cxnId="{B036E11E-09EF-4C85-93EF-95215C2D433D}">
      <dgm:prSet/>
      <dgm:spPr>
        <a:xfrm rot="5400000">
          <a:off x="3587499" y="1586509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6A9A17E9-83B7-448A-A2BA-CFE918FCFD7D}" type="parTrans" cxnId="{B036E11E-09EF-4C85-93EF-95215C2D433D}">
      <dgm:prSet/>
      <dgm:spPr/>
      <dgm:t>
        <a:bodyPr/>
        <a:lstStyle/>
        <a:p>
          <a:endParaRPr lang="en-US" sz="2000" noProof="0"/>
        </a:p>
      </dgm:t>
    </dgm:pt>
    <dgm:pt modelId="{B0985F7C-1471-4197-A950-6413500475F8}" type="sibTrans" cxnId="{0AE9A23F-F022-46C8-A2D4-B685B21F5C05}">
      <dgm:prSet/>
      <dgm:spPr>
        <a:xfrm rot="5400000">
          <a:off x="3587499" y="1051576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2B334930-1995-4513-B818-4E3F39BA5BA3}" type="parTrans" cxnId="{0AE9A23F-F022-46C8-A2D4-B685B21F5C05}">
      <dgm:prSet/>
      <dgm:spPr>
        <a:xfrm rot="5400000">
          <a:off x="3587499" y="516642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D93893CA-42A2-49BA-BD05-4EF2AEB38929}">
      <dgm:prSet phldrT="[Text]" custT="1"/>
      <dgm:spPr>
        <a:xfrm>
          <a:off x="1484948" y="1671780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set the characteristics of each criteria (five-level scale)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4D78B9E7-D12A-429B-BE8B-905F00B3806C}">
      <dgm:prSet phldrT="[Text]" custT="1"/>
      <dgm:spPr>
        <a:xfrm>
          <a:off x="1484948" y="1136847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weighting the criteria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650931BC-864D-423F-AC71-FF8D15FA67EA}">
      <dgm:prSet phldrT="[Text]" custT="1"/>
      <dgm:spPr>
        <a:xfrm>
          <a:off x="1484948" y="601914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establish criteria (BMC, creativity, social psychology)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21858D97-A7C7-4A73-B206-DB56649D3CD6}">
      <dgm:prSet phldrT="[Text]" custT="1"/>
      <dgm:spPr>
        <a:xfrm>
          <a:off x="1484948" y="66981"/>
          <a:ext cx="1299375" cy="42123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establish objective criteria with the captured basics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FB838493-44AC-44BB-96C5-5F24AD6A0636}" type="sibTrans" cxnId="{71673C1F-DEBB-4BD3-BCDB-F58E87A8025A}">
      <dgm:prSet/>
      <dgm:spPr/>
      <dgm:t>
        <a:bodyPr/>
        <a:lstStyle/>
        <a:p>
          <a:endParaRPr lang="en-US" sz="2000" noProof="0"/>
        </a:p>
      </dgm:t>
    </dgm:pt>
    <dgm:pt modelId="{D7D1CA3B-D390-4E1B-9C13-C92BA80CD07D}" type="parTrans" cxnId="{71673C1F-DEBB-4BD3-BCDB-F58E87A8025A}">
      <dgm:prSet/>
      <dgm:spPr/>
      <dgm:t>
        <a:bodyPr/>
        <a:lstStyle/>
        <a:p>
          <a:endParaRPr lang="en-US" sz="2000" noProof="0"/>
        </a:p>
      </dgm:t>
    </dgm:pt>
    <dgm:pt modelId="{DACE563B-C55A-466C-BF8F-E4C7DC614435}" type="sibTrans" cxnId="{BA2847D1-86C8-419C-AECF-E30D120E2EDC}">
      <dgm:prSet/>
      <dgm:spPr/>
      <dgm:t>
        <a:bodyPr/>
        <a:lstStyle/>
        <a:p>
          <a:endParaRPr lang="en-US" sz="2000" noProof="0"/>
        </a:p>
      </dgm:t>
    </dgm:pt>
    <dgm:pt modelId="{A89D137E-3EFD-482C-ACE6-EB2A27CC519D}" type="parTrans" cxnId="{BA2847D1-86C8-419C-AECF-E30D120E2EDC}">
      <dgm:prSet/>
      <dgm:spPr/>
      <dgm:t>
        <a:bodyPr/>
        <a:lstStyle/>
        <a:p>
          <a:endParaRPr lang="en-US" sz="2000" noProof="0"/>
        </a:p>
      </dgm:t>
    </dgm:pt>
    <dgm:pt modelId="{60CF27E2-E756-4D7A-A3C2-F98ABABBFCF9}" type="sibTrans" cxnId="{D63C5CEB-CC10-4D2A-85A0-01E83C18B08A}">
      <dgm:prSet/>
      <dgm:spPr>
        <a:xfrm rot="5400000">
          <a:off x="2106212" y="1586509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1E4FAD56-19A0-4FE7-9D23-C8C0A67F9182}" type="parTrans" cxnId="{D63C5CEB-CC10-4D2A-85A0-01E83C18B08A}">
      <dgm:prSet/>
      <dgm:spPr/>
      <dgm:t>
        <a:bodyPr/>
        <a:lstStyle/>
        <a:p>
          <a:endParaRPr lang="en-US" sz="2000" noProof="0"/>
        </a:p>
      </dgm:t>
    </dgm:pt>
    <dgm:pt modelId="{0124CE15-A244-4F02-8F50-90EA2868D30B}" type="sibTrans" cxnId="{C111D3EF-120A-4BA6-8C9A-ECBCEFE87C88}">
      <dgm:prSet/>
      <dgm:spPr>
        <a:xfrm rot="5400000">
          <a:off x="2106212" y="1051576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14A861AC-7B25-457E-A838-BC2FC4D4963E}" type="parTrans" cxnId="{C111D3EF-120A-4BA6-8C9A-ECBCEFE87C88}">
      <dgm:prSet/>
      <dgm:spPr>
        <a:xfrm rot="5400000">
          <a:off x="2106212" y="516642"/>
          <a:ext cx="56847" cy="56847"/>
        </a:xfrm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en-US" sz="3600" noProof="0"/>
        </a:p>
      </dgm:t>
    </dgm:pt>
    <dgm:pt modelId="{9398D0DD-6580-4445-8183-D967FD4DC844}" type="pres">
      <dgm:prSet presAssocID="{701CA8CA-E61C-4C4C-AF9C-74D53AFA99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6B383F8-4385-492B-92D7-61B35D8032FB}" type="pres">
      <dgm:prSet presAssocID="{0F2561F5-D2CD-4F91-BBCB-9908B9C57914}" presName="vertFlow" presStyleCnt="0"/>
      <dgm:spPr/>
      <dgm:t>
        <a:bodyPr/>
        <a:lstStyle/>
        <a:p>
          <a:endParaRPr lang="de-DE"/>
        </a:p>
      </dgm:t>
    </dgm:pt>
    <dgm:pt modelId="{AA0DB902-8DE4-4930-AC3F-2B9DCB0E567C}" type="pres">
      <dgm:prSet presAssocID="{0F2561F5-D2CD-4F91-BBCB-9908B9C57914}" presName="header" presStyleLbl="node1" presStyleIdx="0" presStyleCnt="4" custScaleY="129674"/>
      <dgm:spPr/>
      <dgm:t>
        <a:bodyPr/>
        <a:lstStyle/>
        <a:p>
          <a:endParaRPr lang="de-DE"/>
        </a:p>
      </dgm:t>
    </dgm:pt>
    <dgm:pt modelId="{46F2929C-2DCE-4571-BA51-3047A6B6B04D}" type="pres">
      <dgm:prSet presAssocID="{B43F5995-BE02-4048-8E2B-ED9BBB606032}" presName="parTrans" presStyleLbl="sibTrans2D1" presStyleIdx="0" presStyleCnt="12"/>
      <dgm:spPr/>
      <dgm:t>
        <a:bodyPr/>
        <a:lstStyle/>
        <a:p>
          <a:endParaRPr lang="de-DE"/>
        </a:p>
      </dgm:t>
    </dgm:pt>
    <dgm:pt modelId="{6F0E46DD-792C-4786-A53F-C7AFE5F5E6A2}" type="pres">
      <dgm:prSet presAssocID="{C0387F0D-A8B7-4868-A5C1-43319DD6E638}" presName="child" presStyleLbl="alignAccFollowNode1" presStyleIdx="0" presStyleCnt="12" custScaleY="129674" custLinFactNeighborY="56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58C7E6-DB13-4365-BB7B-358D68D17584}" type="pres">
      <dgm:prSet presAssocID="{CAB3B380-E178-47D0-BAC4-BA0B32F90CF7}" presName="sibTrans" presStyleLbl="sibTrans2D1" presStyleIdx="1" presStyleCnt="12"/>
      <dgm:spPr/>
      <dgm:t>
        <a:bodyPr/>
        <a:lstStyle/>
        <a:p>
          <a:endParaRPr lang="de-DE"/>
        </a:p>
      </dgm:t>
    </dgm:pt>
    <dgm:pt modelId="{8FB0D11F-1418-4B0E-8744-870037226AF2}" type="pres">
      <dgm:prSet presAssocID="{EE5788BE-91EF-4DEF-87B5-1A96FC704832}" presName="child" presStyleLbl="alignAccFollowNode1" presStyleIdx="1" presStyleCnt="12" custScaleY="12967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2FA8C35-327D-40DA-BEC9-F2627F9F612B}" type="pres">
      <dgm:prSet presAssocID="{0227A983-B2DD-4C96-A711-163F3B44BF12}" presName="sibTrans" presStyleLbl="sibTrans2D1" presStyleIdx="2" presStyleCnt="12"/>
      <dgm:spPr/>
      <dgm:t>
        <a:bodyPr/>
        <a:lstStyle/>
        <a:p>
          <a:endParaRPr lang="de-DE"/>
        </a:p>
      </dgm:t>
    </dgm:pt>
    <dgm:pt modelId="{97BAED2B-B390-443B-95EC-4318138BB42A}" type="pres">
      <dgm:prSet presAssocID="{BDF8576D-DCDB-44DC-B41A-DD7749BB7F6D}" presName="child" presStyleLbl="alignAccFollowNode1" presStyleIdx="2" presStyleCnt="12" custScaleY="12967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4B89FC-38FF-477C-B69A-273AE600CE6F}" type="pres">
      <dgm:prSet presAssocID="{0F2561F5-D2CD-4F91-BBCB-9908B9C57914}" presName="hSp" presStyleCnt="0"/>
      <dgm:spPr/>
      <dgm:t>
        <a:bodyPr/>
        <a:lstStyle/>
        <a:p>
          <a:endParaRPr lang="de-DE"/>
        </a:p>
      </dgm:t>
    </dgm:pt>
    <dgm:pt modelId="{0202864E-0CE4-4D43-9B17-251F02EB3D22}" type="pres">
      <dgm:prSet presAssocID="{21858D97-A7C7-4A73-B206-DB56649D3CD6}" presName="vertFlow" presStyleCnt="0"/>
      <dgm:spPr/>
      <dgm:t>
        <a:bodyPr/>
        <a:lstStyle/>
        <a:p>
          <a:endParaRPr lang="de-DE"/>
        </a:p>
      </dgm:t>
    </dgm:pt>
    <dgm:pt modelId="{60506CA4-3160-4F21-AA56-D824F125181A}" type="pres">
      <dgm:prSet presAssocID="{21858D97-A7C7-4A73-B206-DB56649D3CD6}" presName="header" presStyleLbl="node1" presStyleIdx="1" presStyleCnt="4" custScaleY="129674"/>
      <dgm:spPr/>
      <dgm:t>
        <a:bodyPr/>
        <a:lstStyle/>
        <a:p>
          <a:endParaRPr lang="de-DE"/>
        </a:p>
      </dgm:t>
    </dgm:pt>
    <dgm:pt modelId="{A9473DB2-ABCF-4FFD-96FC-F5320D3F639B}" type="pres">
      <dgm:prSet presAssocID="{14A861AC-7B25-457E-A838-BC2FC4D4963E}" presName="parTrans" presStyleLbl="sibTrans2D1" presStyleIdx="3" presStyleCnt="12"/>
      <dgm:spPr/>
      <dgm:t>
        <a:bodyPr/>
        <a:lstStyle/>
        <a:p>
          <a:endParaRPr lang="de-DE"/>
        </a:p>
      </dgm:t>
    </dgm:pt>
    <dgm:pt modelId="{AE91A6C4-BB2B-412E-8C1A-5697063D071E}" type="pres">
      <dgm:prSet presAssocID="{650931BC-864D-423F-AC71-FF8D15FA67EA}" presName="child" presStyleLbl="alignAccFollowNode1" presStyleIdx="3" presStyleCnt="12" custScaleY="12967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61C4683-D1FD-4F82-9D24-B1E23294822D}" type="pres">
      <dgm:prSet presAssocID="{0124CE15-A244-4F02-8F50-90EA2868D30B}" presName="sibTrans" presStyleLbl="sibTrans2D1" presStyleIdx="4" presStyleCnt="12"/>
      <dgm:spPr/>
      <dgm:t>
        <a:bodyPr/>
        <a:lstStyle/>
        <a:p>
          <a:endParaRPr lang="de-DE"/>
        </a:p>
      </dgm:t>
    </dgm:pt>
    <dgm:pt modelId="{9AA73972-DA59-4741-920B-B37EAEC4E1FA}" type="pres">
      <dgm:prSet presAssocID="{4D78B9E7-D12A-429B-BE8B-905F00B3806C}" presName="child" presStyleLbl="alignAccFollowNode1" presStyleIdx="4" presStyleCnt="12" custScaleY="12967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1691B7C-CE39-4171-8EB5-89B0D9DEBC26}" type="pres">
      <dgm:prSet presAssocID="{60CF27E2-E756-4D7A-A3C2-F98ABABBFCF9}" presName="sibTrans" presStyleLbl="sibTrans2D1" presStyleIdx="5" presStyleCnt="12"/>
      <dgm:spPr/>
      <dgm:t>
        <a:bodyPr/>
        <a:lstStyle/>
        <a:p>
          <a:endParaRPr lang="de-DE"/>
        </a:p>
      </dgm:t>
    </dgm:pt>
    <dgm:pt modelId="{4F2DBD79-4B9C-4537-B4E3-30E4F67D7A56}" type="pres">
      <dgm:prSet presAssocID="{D93893CA-42A2-49BA-BD05-4EF2AEB38929}" presName="child" presStyleLbl="alignAccFollowNode1" presStyleIdx="5" presStyleCnt="12" custScaleY="12967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0B6754C-91E2-423F-B734-654212AA68C5}" type="pres">
      <dgm:prSet presAssocID="{21858D97-A7C7-4A73-B206-DB56649D3CD6}" presName="hSp" presStyleCnt="0"/>
      <dgm:spPr/>
      <dgm:t>
        <a:bodyPr/>
        <a:lstStyle/>
        <a:p>
          <a:endParaRPr lang="de-DE"/>
        </a:p>
      </dgm:t>
    </dgm:pt>
    <dgm:pt modelId="{C86F6C4F-9015-42E0-A191-6527780FB950}" type="pres">
      <dgm:prSet presAssocID="{C27454A4-C009-47FE-BFB5-9CD292C34BA0}" presName="vertFlow" presStyleCnt="0"/>
      <dgm:spPr/>
      <dgm:t>
        <a:bodyPr/>
        <a:lstStyle/>
        <a:p>
          <a:endParaRPr lang="de-DE"/>
        </a:p>
      </dgm:t>
    </dgm:pt>
    <dgm:pt modelId="{B945E7EC-BA34-4DF3-8AA4-77DF8083B1F2}" type="pres">
      <dgm:prSet presAssocID="{C27454A4-C009-47FE-BFB5-9CD292C34BA0}" presName="header" presStyleLbl="node1" presStyleIdx="2" presStyleCnt="4" custScaleY="129674"/>
      <dgm:spPr/>
      <dgm:t>
        <a:bodyPr/>
        <a:lstStyle/>
        <a:p>
          <a:endParaRPr lang="de-DE"/>
        </a:p>
      </dgm:t>
    </dgm:pt>
    <dgm:pt modelId="{C9A37749-A312-47C7-8222-03DF25B92A98}" type="pres">
      <dgm:prSet presAssocID="{2B334930-1995-4513-B818-4E3F39BA5BA3}" presName="parTrans" presStyleLbl="sibTrans2D1" presStyleIdx="6" presStyleCnt="12"/>
      <dgm:spPr/>
      <dgm:t>
        <a:bodyPr/>
        <a:lstStyle/>
        <a:p>
          <a:endParaRPr lang="de-DE"/>
        </a:p>
      </dgm:t>
    </dgm:pt>
    <dgm:pt modelId="{0A2B1DDD-F750-4D79-B10C-DF0CCFE061CF}" type="pres">
      <dgm:prSet presAssocID="{84D4F4D4-6E52-439B-B0F1-8BA15864D42C}" presName="child" presStyleLbl="alignAccFollowNode1" presStyleIdx="6" presStyleCnt="12" custScaleY="12967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490F1D-6C00-4D02-9C40-6B23A5477EDE}" type="pres">
      <dgm:prSet presAssocID="{B0985F7C-1471-4197-A950-6413500475F8}" presName="sibTrans" presStyleLbl="sibTrans2D1" presStyleIdx="7" presStyleCnt="12"/>
      <dgm:spPr/>
      <dgm:t>
        <a:bodyPr/>
        <a:lstStyle/>
        <a:p>
          <a:endParaRPr lang="de-DE"/>
        </a:p>
      </dgm:t>
    </dgm:pt>
    <dgm:pt modelId="{CB4EAD35-A217-4506-B521-B6E62ADE29C0}" type="pres">
      <dgm:prSet presAssocID="{13CE5436-0D28-4CB0-B85E-AD42BA58F946}" presName="child" presStyleLbl="alignAccFollowNode1" presStyleIdx="7" presStyleCnt="12" custScaleY="12967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2157E56-A4D9-4828-A16D-77B078863B28}" type="pres">
      <dgm:prSet presAssocID="{D07E69D4-3D77-4149-B3D7-83BE08280E6E}" presName="sibTrans" presStyleLbl="sibTrans2D1" presStyleIdx="8" presStyleCnt="12"/>
      <dgm:spPr/>
      <dgm:t>
        <a:bodyPr/>
        <a:lstStyle/>
        <a:p>
          <a:endParaRPr lang="de-DE"/>
        </a:p>
      </dgm:t>
    </dgm:pt>
    <dgm:pt modelId="{3C63A8EE-51A4-42ED-BD6B-776CF41F3CA5}" type="pres">
      <dgm:prSet presAssocID="{9E229314-00E8-4C4E-A1D9-034F26367E9D}" presName="child" presStyleLbl="alignAccFollowNode1" presStyleIdx="8" presStyleCnt="12" custScaleY="12967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2F09DF3-D1C3-4721-8A60-36E8D653C2BD}" type="pres">
      <dgm:prSet presAssocID="{C27454A4-C009-47FE-BFB5-9CD292C34BA0}" presName="hSp" presStyleCnt="0"/>
      <dgm:spPr/>
      <dgm:t>
        <a:bodyPr/>
        <a:lstStyle/>
        <a:p>
          <a:endParaRPr lang="de-DE"/>
        </a:p>
      </dgm:t>
    </dgm:pt>
    <dgm:pt modelId="{AA0194C5-E23E-41D6-AE0E-50CEE635D58A}" type="pres">
      <dgm:prSet presAssocID="{5C0B486F-EC44-4C43-9129-C093FF91C85D}" presName="vertFlow" presStyleCnt="0"/>
      <dgm:spPr/>
      <dgm:t>
        <a:bodyPr/>
        <a:lstStyle/>
        <a:p>
          <a:endParaRPr lang="de-DE"/>
        </a:p>
      </dgm:t>
    </dgm:pt>
    <dgm:pt modelId="{92FD1822-BB1F-4977-9ACA-FF314C10A752}" type="pres">
      <dgm:prSet presAssocID="{5C0B486F-EC44-4C43-9129-C093FF91C85D}" presName="header" presStyleLbl="node1" presStyleIdx="3" presStyleCnt="4" custScaleY="129674"/>
      <dgm:spPr/>
      <dgm:t>
        <a:bodyPr/>
        <a:lstStyle/>
        <a:p>
          <a:endParaRPr lang="de-DE"/>
        </a:p>
      </dgm:t>
    </dgm:pt>
    <dgm:pt modelId="{29DAEAFD-DD85-4E9B-8804-C2A8FAF99E8E}" type="pres">
      <dgm:prSet presAssocID="{F7A9BDDE-2D2C-460A-9951-D286D759B693}" presName="parTrans" presStyleLbl="sibTrans2D1" presStyleIdx="9" presStyleCnt="12"/>
      <dgm:spPr/>
      <dgm:t>
        <a:bodyPr/>
        <a:lstStyle/>
        <a:p>
          <a:endParaRPr lang="de-DE"/>
        </a:p>
      </dgm:t>
    </dgm:pt>
    <dgm:pt modelId="{8AA7C822-CAC2-4227-A9F6-8C0AF4449388}" type="pres">
      <dgm:prSet presAssocID="{FC2D48FD-C13D-470E-8586-F8BF3C9A44D6}" presName="child" presStyleLbl="alignAccFollowNode1" presStyleIdx="9" presStyleCnt="12" custScaleY="12967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69BBDC5-7FD6-482F-804C-C98E409EBD3E}" type="pres">
      <dgm:prSet presAssocID="{F91F81F3-DD9A-4F74-824B-AB7F131734F3}" presName="sibTrans" presStyleLbl="sibTrans2D1" presStyleIdx="10" presStyleCnt="12"/>
      <dgm:spPr/>
      <dgm:t>
        <a:bodyPr/>
        <a:lstStyle/>
        <a:p>
          <a:endParaRPr lang="de-DE"/>
        </a:p>
      </dgm:t>
    </dgm:pt>
    <dgm:pt modelId="{CDAEA16E-1806-49F0-B9C4-CD53320D8499}" type="pres">
      <dgm:prSet presAssocID="{0E870E5B-7C68-467A-ACBA-61189A9B96C6}" presName="child" presStyleLbl="alignAccFollowNode1" presStyleIdx="10" presStyleCnt="12" custScaleY="12967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69F2B12-0C51-4DEC-B24B-11A5F2FA8534}" type="pres">
      <dgm:prSet presAssocID="{33F8D368-E3F2-4945-B77E-8140736047F7}" presName="sibTrans" presStyleLbl="sibTrans2D1" presStyleIdx="11" presStyleCnt="12"/>
      <dgm:spPr/>
      <dgm:t>
        <a:bodyPr/>
        <a:lstStyle/>
        <a:p>
          <a:endParaRPr lang="de-DE"/>
        </a:p>
      </dgm:t>
    </dgm:pt>
    <dgm:pt modelId="{001584EB-7C6D-43B6-9491-D0715287AA78}" type="pres">
      <dgm:prSet presAssocID="{51854C8E-25E5-4366-94AB-C2B6FB7A6B2D}" presName="child" presStyleLbl="alignAccFollowNode1" presStyleIdx="11" presStyleCnt="12" custScaleY="12967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B0BDF62-22DB-494D-9C01-A559BC4A8749}" srcId="{5C0B486F-EC44-4C43-9129-C093FF91C85D}" destId="{51854C8E-25E5-4366-94AB-C2B6FB7A6B2D}" srcOrd="2" destOrd="0" parTransId="{0F9ADC6D-19A7-412E-B748-B15AAF055125}" sibTransId="{0E0C0417-EC49-4653-A427-EFAA47518DF7}"/>
    <dgm:cxn modelId="{5EEC3036-4484-4017-B7BA-E79A32CB7B56}" type="presOf" srcId="{14A861AC-7B25-457E-A838-BC2FC4D4963E}" destId="{A9473DB2-ABCF-4FFD-96FC-F5320D3F639B}" srcOrd="0" destOrd="0" presId="urn:microsoft.com/office/officeart/2005/8/layout/lProcess1"/>
    <dgm:cxn modelId="{B036E11E-09EF-4C85-93EF-95215C2D433D}" srcId="{C27454A4-C009-47FE-BFB5-9CD292C34BA0}" destId="{13CE5436-0D28-4CB0-B85E-AD42BA58F946}" srcOrd="1" destOrd="0" parTransId="{6A9A17E9-83B7-448A-A2BA-CFE918FCFD7D}" sibTransId="{D07E69D4-3D77-4149-B3D7-83BE08280E6E}"/>
    <dgm:cxn modelId="{792E33A3-4A80-4A6F-B1DE-E82085761E42}" type="presOf" srcId="{51854C8E-25E5-4366-94AB-C2B6FB7A6B2D}" destId="{001584EB-7C6D-43B6-9491-D0715287AA78}" srcOrd="0" destOrd="0" presId="urn:microsoft.com/office/officeart/2005/8/layout/lProcess1"/>
    <dgm:cxn modelId="{5036E660-E769-420B-950C-70D04E57BF77}" type="presOf" srcId="{C27454A4-C009-47FE-BFB5-9CD292C34BA0}" destId="{B945E7EC-BA34-4DF3-8AA4-77DF8083B1F2}" srcOrd="0" destOrd="0" presId="urn:microsoft.com/office/officeart/2005/8/layout/lProcess1"/>
    <dgm:cxn modelId="{09F6C826-B58D-4726-882E-CE49F7F942CB}" type="presOf" srcId="{5C0B486F-EC44-4C43-9129-C093FF91C85D}" destId="{92FD1822-BB1F-4977-9ACA-FF314C10A752}" srcOrd="0" destOrd="0" presId="urn:microsoft.com/office/officeart/2005/8/layout/lProcess1"/>
    <dgm:cxn modelId="{365004FA-0212-408C-8DB6-086633279CC0}" type="presOf" srcId="{9E229314-00E8-4C4E-A1D9-034F26367E9D}" destId="{3C63A8EE-51A4-42ED-BD6B-776CF41F3CA5}" srcOrd="0" destOrd="0" presId="urn:microsoft.com/office/officeart/2005/8/layout/lProcess1"/>
    <dgm:cxn modelId="{EAA607BC-C1D9-4BBE-B557-9296884D5382}" srcId="{0F2561F5-D2CD-4F91-BBCB-9908B9C57914}" destId="{EE5788BE-91EF-4DEF-87B5-1A96FC704832}" srcOrd="1" destOrd="0" parTransId="{3A5F413D-CA29-4F40-859C-C6AB7987041C}" sibTransId="{0227A983-B2DD-4C96-A711-163F3B44BF12}"/>
    <dgm:cxn modelId="{1CCA5CE9-4304-4C1F-AF9D-516AC8D2BB17}" type="presOf" srcId="{D93893CA-42A2-49BA-BD05-4EF2AEB38929}" destId="{4F2DBD79-4B9C-4537-B4E3-30E4F67D7A56}" srcOrd="0" destOrd="0" presId="urn:microsoft.com/office/officeart/2005/8/layout/lProcess1"/>
    <dgm:cxn modelId="{BE146827-9BBE-40D4-9D2F-ACCA07592027}" type="presOf" srcId="{F7A9BDDE-2D2C-460A-9951-D286D759B693}" destId="{29DAEAFD-DD85-4E9B-8804-C2A8FAF99E8E}" srcOrd="0" destOrd="0" presId="urn:microsoft.com/office/officeart/2005/8/layout/lProcess1"/>
    <dgm:cxn modelId="{8F2613BB-F88F-49EC-85DF-E4093E81B853}" srcId="{0F2561F5-D2CD-4F91-BBCB-9908B9C57914}" destId="{C0387F0D-A8B7-4868-A5C1-43319DD6E638}" srcOrd="0" destOrd="0" parTransId="{B43F5995-BE02-4048-8E2B-ED9BBB606032}" sibTransId="{CAB3B380-E178-47D0-BAC4-BA0B32F90CF7}"/>
    <dgm:cxn modelId="{C111D3EF-120A-4BA6-8C9A-ECBCEFE87C88}" srcId="{21858D97-A7C7-4A73-B206-DB56649D3CD6}" destId="{650931BC-864D-423F-AC71-FF8D15FA67EA}" srcOrd="0" destOrd="0" parTransId="{14A861AC-7B25-457E-A838-BC2FC4D4963E}" sibTransId="{0124CE15-A244-4F02-8F50-90EA2868D30B}"/>
    <dgm:cxn modelId="{63C0B320-4E4C-410C-B9B9-DE6D96E8685B}" type="presOf" srcId="{4D78B9E7-D12A-429B-BE8B-905F00B3806C}" destId="{9AA73972-DA59-4741-920B-B37EAEC4E1FA}" srcOrd="0" destOrd="0" presId="urn:microsoft.com/office/officeart/2005/8/layout/lProcess1"/>
    <dgm:cxn modelId="{825854ED-4644-40F9-A6E4-2A30291E3DEF}" type="presOf" srcId="{650931BC-864D-423F-AC71-FF8D15FA67EA}" destId="{AE91A6C4-BB2B-412E-8C1A-5697063D071E}" srcOrd="0" destOrd="0" presId="urn:microsoft.com/office/officeart/2005/8/layout/lProcess1"/>
    <dgm:cxn modelId="{CD596E25-492E-469A-B9FE-4CA74622629E}" type="presOf" srcId="{0227A983-B2DD-4C96-A711-163F3B44BF12}" destId="{92FA8C35-327D-40DA-BEC9-F2627F9F612B}" srcOrd="0" destOrd="0" presId="urn:microsoft.com/office/officeart/2005/8/layout/lProcess1"/>
    <dgm:cxn modelId="{5307BE19-1CE3-4C97-9E9C-B5435FDD6B05}" type="presOf" srcId="{0F2561F5-D2CD-4F91-BBCB-9908B9C57914}" destId="{AA0DB902-8DE4-4930-AC3F-2B9DCB0E567C}" srcOrd="0" destOrd="0" presId="urn:microsoft.com/office/officeart/2005/8/layout/lProcess1"/>
    <dgm:cxn modelId="{F082DBF6-20E8-4B73-ACC4-39558F1923A8}" srcId="{0F2561F5-D2CD-4F91-BBCB-9908B9C57914}" destId="{BDF8576D-DCDB-44DC-B41A-DD7749BB7F6D}" srcOrd="2" destOrd="0" parTransId="{282D7ED4-7067-4DDD-B407-BC6938F54C14}" sibTransId="{E45FC810-AE0E-4B6D-B08F-A0E0D9BE11FB}"/>
    <dgm:cxn modelId="{28CAFF9F-55BE-426D-95D1-931C7B01B4D3}" type="presOf" srcId="{21858D97-A7C7-4A73-B206-DB56649D3CD6}" destId="{60506CA4-3160-4F21-AA56-D824F125181A}" srcOrd="0" destOrd="0" presId="urn:microsoft.com/office/officeart/2005/8/layout/lProcess1"/>
    <dgm:cxn modelId="{2FAF3EA3-5737-43C5-B7BE-FE512427B9D5}" type="presOf" srcId="{701CA8CA-E61C-4C4C-AF9C-74D53AFA9961}" destId="{9398D0DD-6580-4445-8183-D967FD4DC844}" srcOrd="0" destOrd="0" presId="urn:microsoft.com/office/officeart/2005/8/layout/lProcess1"/>
    <dgm:cxn modelId="{48C753DC-D7F0-4E36-BCF5-FC4693F16818}" srcId="{701CA8CA-E61C-4C4C-AF9C-74D53AFA9961}" destId="{5C0B486F-EC44-4C43-9129-C093FF91C85D}" srcOrd="3" destOrd="0" parTransId="{36FB1AD3-4A86-44AC-98D5-8696669AF890}" sibTransId="{7B2F2A45-BB50-4096-9900-316CF6538C56}"/>
    <dgm:cxn modelId="{D63C5CEB-CC10-4D2A-85A0-01E83C18B08A}" srcId="{21858D97-A7C7-4A73-B206-DB56649D3CD6}" destId="{4D78B9E7-D12A-429B-BE8B-905F00B3806C}" srcOrd="1" destOrd="0" parTransId="{1E4FAD56-19A0-4FE7-9D23-C8C0A67F9182}" sibTransId="{60CF27E2-E756-4D7A-A3C2-F98ABABBFCF9}"/>
    <dgm:cxn modelId="{9CC1ED0A-6229-4DD5-965E-F8419914AA94}" type="presOf" srcId="{EE5788BE-91EF-4DEF-87B5-1A96FC704832}" destId="{8FB0D11F-1418-4B0E-8744-870037226AF2}" srcOrd="0" destOrd="0" presId="urn:microsoft.com/office/officeart/2005/8/layout/lProcess1"/>
    <dgm:cxn modelId="{F93327A8-4C7B-4124-9A7B-35D727ADA5BC}" type="presOf" srcId="{F91F81F3-DD9A-4F74-824B-AB7F131734F3}" destId="{169BBDC5-7FD6-482F-804C-C98E409EBD3E}" srcOrd="0" destOrd="0" presId="urn:microsoft.com/office/officeart/2005/8/layout/lProcess1"/>
    <dgm:cxn modelId="{71673C1F-DEBB-4BD3-BCDB-F58E87A8025A}" srcId="{701CA8CA-E61C-4C4C-AF9C-74D53AFA9961}" destId="{21858D97-A7C7-4A73-B206-DB56649D3CD6}" srcOrd="1" destOrd="0" parTransId="{D7D1CA3B-D390-4E1B-9C13-C92BA80CD07D}" sibTransId="{FB838493-44AC-44BB-96C5-5F24AD6A0636}"/>
    <dgm:cxn modelId="{04CD0A9E-AA2B-4672-BBEF-9CDD2F9EFB59}" type="presOf" srcId="{B43F5995-BE02-4048-8E2B-ED9BBB606032}" destId="{46F2929C-2DCE-4571-BA51-3047A6B6B04D}" srcOrd="0" destOrd="0" presId="urn:microsoft.com/office/officeart/2005/8/layout/lProcess1"/>
    <dgm:cxn modelId="{6095C1AE-5A99-4C1B-B940-8BC0EFAD4D4B}" srcId="{5C0B486F-EC44-4C43-9129-C093FF91C85D}" destId="{0E870E5B-7C68-467A-ACBA-61189A9B96C6}" srcOrd="1" destOrd="0" parTransId="{799D22C5-0E70-4B08-ADEF-1ED480F913CA}" sibTransId="{33F8D368-E3F2-4945-B77E-8140736047F7}"/>
    <dgm:cxn modelId="{BA2847D1-86C8-419C-AECF-E30D120E2EDC}" srcId="{21858D97-A7C7-4A73-B206-DB56649D3CD6}" destId="{D93893CA-42A2-49BA-BD05-4EF2AEB38929}" srcOrd="2" destOrd="0" parTransId="{A89D137E-3EFD-482C-ACE6-EB2A27CC519D}" sibTransId="{DACE563B-C55A-466C-BF8F-E4C7DC614435}"/>
    <dgm:cxn modelId="{0203E646-BD2B-43A1-AAFE-F39248795831}" type="presOf" srcId="{CAB3B380-E178-47D0-BAC4-BA0B32F90CF7}" destId="{DF58C7E6-DB13-4365-BB7B-358D68D17584}" srcOrd="0" destOrd="0" presId="urn:microsoft.com/office/officeart/2005/8/layout/lProcess1"/>
    <dgm:cxn modelId="{CD8746FC-156C-450C-9592-A09D08D551D9}" type="presOf" srcId="{BDF8576D-DCDB-44DC-B41A-DD7749BB7F6D}" destId="{97BAED2B-B390-443B-95EC-4318138BB42A}" srcOrd="0" destOrd="0" presId="urn:microsoft.com/office/officeart/2005/8/layout/lProcess1"/>
    <dgm:cxn modelId="{15A8D56F-DBB2-49E1-844F-D83588BA86D1}" srcId="{5C0B486F-EC44-4C43-9129-C093FF91C85D}" destId="{FC2D48FD-C13D-470E-8586-F8BF3C9A44D6}" srcOrd="0" destOrd="0" parTransId="{F7A9BDDE-2D2C-460A-9951-D286D759B693}" sibTransId="{F91F81F3-DD9A-4F74-824B-AB7F131734F3}"/>
    <dgm:cxn modelId="{95501975-2559-421F-BC4F-C8A420F47474}" srcId="{C27454A4-C009-47FE-BFB5-9CD292C34BA0}" destId="{9E229314-00E8-4C4E-A1D9-034F26367E9D}" srcOrd="2" destOrd="0" parTransId="{D1214177-41D5-44AF-890B-5A08E5D7105C}" sibTransId="{49B6B471-F558-4E52-8D7A-AAFF08FF9831}"/>
    <dgm:cxn modelId="{F2A465E0-956C-44B2-8008-25DD9BC13415}" type="presOf" srcId="{33F8D368-E3F2-4945-B77E-8140736047F7}" destId="{769F2B12-0C51-4DEC-B24B-11A5F2FA8534}" srcOrd="0" destOrd="0" presId="urn:microsoft.com/office/officeart/2005/8/layout/lProcess1"/>
    <dgm:cxn modelId="{99703AA1-DC0C-4DED-9737-ACD099AB91AF}" type="presOf" srcId="{D07E69D4-3D77-4149-B3D7-83BE08280E6E}" destId="{B2157E56-A4D9-4828-A16D-77B078863B28}" srcOrd="0" destOrd="0" presId="urn:microsoft.com/office/officeart/2005/8/layout/lProcess1"/>
    <dgm:cxn modelId="{D55E3C24-2BEF-465C-811E-146D87445C5D}" type="presOf" srcId="{0124CE15-A244-4F02-8F50-90EA2868D30B}" destId="{C61C4683-D1FD-4F82-9D24-B1E23294822D}" srcOrd="0" destOrd="0" presId="urn:microsoft.com/office/officeart/2005/8/layout/lProcess1"/>
    <dgm:cxn modelId="{161E2BAA-802C-4802-B578-6276C38C7567}" type="presOf" srcId="{C0387F0D-A8B7-4868-A5C1-43319DD6E638}" destId="{6F0E46DD-792C-4786-A53F-C7AFE5F5E6A2}" srcOrd="0" destOrd="0" presId="urn:microsoft.com/office/officeart/2005/8/layout/lProcess1"/>
    <dgm:cxn modelId="{0AE9A23F-F022-46C8-A2D4-B685B21F5C05}" srcId="{C27454A4-C009-47FE-BFB5-9CD292C34BA0}" destId="{84D4F4D4-6E52-439B-B0F1-8BA15864D42C}" srcOrd="0" destOrd="0" parTransId="{2B334930-1995-4513-B818-4E3F39BA5BA3}" sibTransId="{B0985F7C-1471-4197-A950-6413500475F8}"/>
    <dgm:cxn modelId="{60825EA6-2787-4393-A34E-E02ACE35B346}" srcId="{701CA8CA-E61C-4C4C-AF9C-74D53AFA9961}" destId="{0F2561F5-D2CD-4F91-BBCB-9908B9C57914}" srcOrd="0" destOrd="0" parTransId="{6ED936AE-6144-40A6-8A25-3B49CE1B2EE6}" sibTransId="{91284C63-80FB-4E02-B892-A0F420E5368C}"/>
    <dgm:cxn modelId="{3DC69DEE-3BA7-4E37-BDED-4A79829C41DC}" type="presOf" srcId="{0E870E5B-7C68-467A-ACBA-61189A9B96C6}" destId="{CDAEA16E-1806-49F0-B9C4-CD53320D8499}" srcOrd="0" destOrd="0" presId="urn:microsoft.com/office/officeart/2005/8/layout/lProcess1"/>
    <dgm:cxn modelId="{0A7D24D4-CD97-4085-88B3-364B8843E193}" type="presOf" srcId="{13CE5436-0D28-4CB0-B85E-AD42BA58F946}" destId="{CB4EAD35-A217-4506-B521-B6E62ADE29C0}" srcOrd="0" destOrd="0" presId="urn:microsoft.com/office/officeart/2005/8/layout/lProcess1"/>
    <dgm:cxn modelId="{AAFCCCB5-65FE-45BF-9991-DD10B9301540}" type="presOf" srcId="{84D4F4D4-6E52-439B-B0F1-8BA15864D42C}" destId="{0A2B1DDD-F750-4D79-B10C-DF0CCFE061CF}" srcOrd="0" destOrd="0" presId="urn:microsoft.com/office/officeart/2005/8/layout/lProcess1"/>
    <dgm:cxn modelId="{9559F48F-0D7F-4883-9114-AE025A2D7C1C}" type="presOf" srcId="{2B334930-1995-4513-B818-4E3F39BA5BA3}" destId="{C9A37749-A312-47C7-8222-03DF25B92A98}" srcOrd="0" destOrd="0" presId="urn:microsoft.com/office/officeart/2005/8/layout/lProcess1"/>
    <dgm:cxn modelId="{59A5EBA4-38BF-4917-98F8-0C930C23EDB6}" type="presOf" srcId="{60CF27E2-E756-4D7A-A3C2-F98ABABBFCF9}" destId="{91691B7C-CE39-4171-8EB5-89B0D9DEBC26}" srcOrd="0" destOrd="0" presId="urn:microsoft.com/office/officeart/2005/8/layout/lProcess1"/>
    <dgm:cxn modelId="{C39BBD84-24E8-4773-A11B-BBABE0CF3EE3}" type="presOf" srcId="{FC2D48FD-C13D-470E-8586-F8BF3C9A44D6}" destId="{8AA7C822-CAC2-4227-A9F6-8C0AF4449388}" srcOrd="0" destOrd="0" presId="urn:microsoft.com/office/officeart/2005/8/layout/lProcess1"/>
    <dgm:cxn modelId="{6B83C5E0-9740-40C1-AA40-44AF2404E2D6}" type="presOf" srcId="{B0985F7C-1471-4197-A950-6413500475F8}" destId="{5B490F1D-6C00-4D02-9C40-6B23A5477EDE}" srcOrd="0" destOrd="0" presId="urn:microsoft.com/office/officeart/2005/8/layout/lProcess1"/>
    <dgm:cxn modelId="{03C6B3CF-90D1-4414-A7C8-3A27915A655B}" srcId="{701CA8CA-E61C-4C4C-AF9C-74D53AFA9961}" destId="{C27454A4-C009-47FE-BFB5-9CD292C34BA0}" srcOrd="2" destOrd="0" parTransId="{1B6E4D48-9146-4CA4-8A8D-6643B5B6DABA}" sibTransId="{EF226FE5-2344-4EDF-A58C-3AE9C2BD543C}"/>
    <dgm:cxn modelId="{DA094F90-DB3F-4E4C-8B6F-93D111D0CBFC}" type="presParOf" srcId="{9398D0DD-6580-4445-8183-D967FD4DC844}" destId="{96B383F8-4385-492B-92D7-61B35D8032FB}" srcOrd="0" destOrd="0" presId="urn:microsoft.com/office/officeart/2005/8/layout/lProcess1"/>
    <dgm:cxn modelId="{C0FC3E97-AC78-4E15-88B7-4EE5B7FE4B4C}" type="presParOf" srcId="{96B383F8-4385-492B-92D7-61B35D8032FB}" destId="{AA0DB902-8DE4-4930-AC3F-2B9DCB0E567C}" srcOrd="0" destOrd="0" presId="urn:microsoft.com/office/officeart/2005/8/layout/lProcess1"/>
    <dgm:cxn modelId="{61ABD465-9F02-47D7-A065-29B0F46B32ED}" type="presParOf" srcId="{96B383F8-4385-492B-92D7-61B35D8032FB}" destId="{46F2929C-2DCE-4571-BA51-3047A6B6B04D}" srcOrd="1" destOrd="0" presId="urn:microsoft.com/office/officeart/2005/8/layout/lProcess1"/>
    <dgm:cxn modelId="{D09A4102-134B-4814-829D-B829DFFB99BE}" type="presParOf" srcId="{96B383F8-4385-492B-92D7-61B35D8032FB}" destId="{6F0E46DD-792C-4786-A53F-C7AFE5F5E6A2}" srcOrd="2" destOrd="0" presId="urn:microsoft.com/office/officeart/2005/8/layout/lProcess1"/>
    <dgm:cxn modelId="{C2388F53-38F1-454E-867C-A59A35718531}" type="presParOf" srcId="{96B383F8-4385-492B-92D7-61B35D8032FB}" destId="{DF58C7E6-DB13-4365-BB7B-358D68D17584}" srcOrd="3" destOrd="0" presId="urn:microsoft.com/office/officeart/2005/8/layout/lProcess1"/>
    <dgm:cxn modelId="{D76CCBAA-0D3E-4229-A876-BEA75041CB09}" type="presParOf" srcId="{96B383F8-4385-492B-92D7-61B35D8032FB}" destId="{8FB0D11F-1418-4B0E-8744-870037226AF2}" srcOrd="4" destOrd="0" presId="urn:microsoft.com/office/officeart/2005/8/layout/lProcess1"/>
    <dgm:cxn modelId="{F4F150F8-62AC-4B1A-9EB3-4AEA443D14BF}" type="presParOf" srcId="{96B383F8-4385-492B-92D7-61B35D8032FB}" destId="{92FA8C35-327D-40DA-BEC9-F2627F9F612B}" srcOrd="5" destOrd="0" presId="urn:microsoft.com/office/officeart/2005/8/layout/lProcess1"/>
    <dgm:cxn modelId="{8B5B6FC8-9421-4A6A-AB7E-A1617A117E95}" type="presParOf" srcId="{96B383F8-4385-492B-92D7-61B35D8032FB}" destId="{97BAED2B-B390-443B-95EC-4318138BB42A}" srcOrd="6" destOrd="0" presId="urn:microsoft.com/office/officeart/2005/8/layout/lProcess1"/>
    <dgm:cxn modelId="{4DA3AD92-2B8B-409B-8C48-324BD2992316}" type="presParOf" srcId="{9398D0DD-6580-4445-8183-D967FD4DC844}" destId="{044B89FC-38FF-477C-B69A-273AE600CE6F}" srcOrd="1" destOrd="0" presId="urn:microsoft.com/office/officeart/2005/8/layout/lProcess1"/>
    <dgm:cxn modelId="{E1B2608F-CF21-49B6-9FC0-5F915582BD58}" type="presParOf" srcId="{9398D0DD-6580-4445-8183-D967FD4DC844}" destId="{0202864E-0CE4-4D43-9B17-251F02EB3D22}" srcOrd="2" destOrd="0" presId="urn:microsoft.com/office/officeart/2005/8/layout/lProcess1"/>
    <dgm:cxn modelId="{8D23F1E4-28C1-4A8C-9D89-EDAA94E30727}" type="presParOf" srcId="{0202864E-0CE4-4D43-9B17-251F02EB3D22}" destId="{60506CA4-3160-4F21-AA56-D824F125181A}" srcOrd="0" destOrd="0" presId="urn:microsoft.com/office/officeart/2005/8/layout/lProcess1"/>
    <dgm:cxn modelId="{4B035535-6E16-4A11-BB7C-71FAC1C0ECC5}" type="presParOf" srcId="{0202864E-0CE4-4D43-9B17-251F02EB3D22}" destId="{A9473DB2-ABCF-4FFD-96FC-F5320D3F639B}" srcOrd="1" destOrd="0" presId="urn:microsoft.com/office/officeart/2005/8/layout/lProcess1"/>
    <dgm:cxn modelId="{9747B783-1B1F-4197-830D-56CE012BCEA8}" type="presParOf" srcId="{0202864E-0CE4-4D43-9B17-251F02EB3D22}" destId="{AE91A6C4-BB2B-412E-8C1A-5697063D071E}" srcOrd="2" destOrd="0" presId="urn:microsoft.com/office/officeart/2005/8/layout/lProcess1"/>
    <dgm:cxn modelId="{2F1D49DE-3C80-4F36-8442-7DF2CA08748C}" type="presParOf" srcId="{0202864E-0CE4-4D43-9B17-251F02EB3D22}" destId="{C61C4683-D1FD-4F82-9D24-B1E23294822D}" srcOrd="3" destOrd="0" presId="urn:microsoft.com/office/officeart/2005/8/layout/lProcess1"/>
    <dgm:cxn modelId="{065DD1FF-F54B-432C-8C7D-01A38F813472}" type="presParOf" srcId="{0202864E-0CE4-4D43-9B17-251F02EB3D22}" destId="{9AA73972-DA59-4741-920B-B37EAEC4E1FA}" srcOrd="4" destOrd="0" presId="urn:microsoft.com/office/officeart/2005/8/layout/lProcess1"/>
    <dgm:cxn modelId="{F9D18D5D-3AFC-415E-A1F3-C4076CD8BE98}" type="presParOf" srcId="{0202864E-0CE4-4D43-9B17-251F02EB3D22}" destId="{91691B7C-CE39-4171-8EB5-89B0D9DEBC26}" srcOrd="5" destOrd="0" presId="urn:microsoft.com/office/officeart/2005/8/layout/lProcess1"/>
    <dgm:cxn modelId="{E7EE23F2-3320-4910-B68D-761F2DE3A30F}" type="presParOf" srcId="{0202864E-0CE4-4D43-9B17-251F02EB3D22}" destId="{4F2DBD79-4B9C-4537-B4E3-30E4F67D7A56}" srcOrd="6" destOrd="0" presId="urn:microsoft.com/office/officeart/2005/8/layout/lProcess1"/>
    <dgm:cxn modelId="{3D360130-81E2-4E96-933C-CEDD0860DFE1}" type="presParOf" srcId="{9398D0DD-6580-4445-8183-D967FD4DC844}" destId="{B0B6754C-91E2-423F-B734-654212AA68C5}" srcOrd="3" destOrd="0" presId="urn:microsoft.com/office/officeart/2005/8/layout/lProcess1"/>
    <dgm:cxn modelId="{921D7DF0-CAF0-474A-8122-53DC4882FF94}" type="presParOf" srcId="{9398D0DD-6580-4445-8183-D967FD4DC844}" destId="{C86F6C4F-9015-42E0-A191-6527780FB950}" srcOrd="4" destOrd="0" presId="urn:microsoft.com/office/officeart/2005/8/layout/lProcess1"/>
    <dgm:cxn modelId="{C3525407-372C-4191-AB2C-35F38818E7FA}" type="presParOf" srcId="{C86F6C4F-9015-42E0-A191-6527780FB950}" destId="{B945E7EC-BA34-4DF3-8AA4-77DF8083B1F2}" srcOrd="0" destOrd="0" presId="urn:microsoft.com/office/officeart/2005/8/layout/lProcess1"/>
    <dgm:cxn modelId="{0228CEC6-E453-4986-9714-D77F631CD339}" type="presParOf" srcId="{C86F6C4F-9015-42E0-A191-6527780FB950}" destId="{C9A37749-A312-47C7-8222-03DF25B92A98}" srcOrd="1" destOrd="0" presId="urn:microsoft.com/office/officeart/2005/8/layout/lProcess1"/>
    <dgm:cxn modelId="{FEAC482C-523A-4E75-9120-28B2121C7BB2}" type="presParOf" srcId="{C86F6C4F-9015-42E0-A191-6527780FB950}" destId="{0A2B1DDD-F750-4D79-B10C-DF0CCFE061CF}" srcOrd="2" destOrd="0" presId="urn:microsoft.com/office/officeart/2005/8/layout/lProcess1"/>
    <dgm:cxn modelId="{F9C980B7-3C5B-4286-A3B7-B25B5CC5214F}" type="presParOf" srcId="{C86F6C4F-9015-42E0-A191-6527780FB950}" destId="{5B490F1D-6C00-4D02-9C40-6B23A5477EDE}" srcOrd="3" destOrd="0" presId="urn:microsoft.com/office/officeart/2005/8/layout/lProcess1"/>
    <dgm:cxn modelId="{2A1C4136-C44A-42E4-8887-212D789DA1A1}" type="presParOf" srcId="{C86F6C4F-9015-42E0-A191-6527780FB950}" destId="{CB4EAD35-A217-4506-B521-B6E62ADE29C0}" srcOrd="4" destOrd="0" presId="urn:microsoft.com/office/officeart/2005/8/layout/lProcess1"/>
    <dgm:cxn modelId="{AE16A376-3B38-427F-8FE9-96BF187A74E0}" type="presParOf" srcId="{C86F6C4F-9015-42E0-A191-6527780FB950}" destId="{B2157E56-A4D9-4828-A16D-77B078863B28}" srcOrd="5" destOrd="0" presId="urn:microsoft.com/office/officeart/2005/8/layout/lProcess1"/>
    <dgm:cxn modelId="{305B0F8D-C80C-470C-8818-CF3637D6AA45}" type="presParOf" srcId="{C86F6C4F-9015-42E0-A191-6527780FB950}" destId="{3C63A8EE-51A4-42ED-BD6B-776CF41F3CA5}" srcOrd="6" destOrd="0" presId="urn:microsoft.com/office/officeart/2005/8/layout/lProcess1"/>
    <dgm:cxn modelId="{4E992F85-C747-445F-AAFC-D9B9F78EACD9}" type="presParOf" srcId="{9398D0DD-6580-4445-8183-D967FD4DC844}" destId="{92F09DF3-D1C3-4721-8A60-36E8D653C2BD}" srcOrd="5" destOrd="0" presId="urn:microsoft.com/office/officeart/2005/8/layout/lProcess1"/>
    <dgm:cxn modelId="{13B1D9BB-0FD5-42A1-A542-2EA53EDE706C}" type="presParOf" srcId="{9398D0DD-6580-4445-8183-D967FD4DC844}" destId="{AA0194C5-E23E-41D6-AE0E-50CEE635D58A}" srcOrd="6" destOrd="0" presId="urn:microsoft.com/office/officeart/2005/8/layout/lProcess1"/>
    <dgm:cxn modelId="{3721F7F1-4987-4157-9450-C05EEF898BD2}" type="presParOf" srcId="{AA0194C5-E23E-41D6-AE0E-50CEE635D58A}" destId="{92FD1822-BB1F-4977-9ACA-FF314C10A752}" srcOrd="0" destOrd="0" presId="urn:microsoft.com/office/officeart/2005/8/layout/lProcess1"/>
    <dgm:cxn modelId="{AF6C6676-8C57-4A4D-8F95-FAFD9B881578}" type="presParOf" srcId="{AA0194C5-E23E-41D6-AE0E-50CEE635D58A}" destId="{29DAEAFD-DD85-4E9B-8804-C2A8FAF99E8E}" srcOrd="1" destOrd="0" presId="urn:microsoft.com/office/officeart/2005/8/layout/lProcess1"/>
    <dgm:cxn modelId="{6A8E819F-6E91-49D2-AC96-56D9F0FBFAB2}" type="presParOf" srcId="{AA0194C5-E23E-41D6-AE0E-50CEE635D58A}" destId="{8AA7C822-CAC2-4227-A9F6-8C0AF4449388}" srcOrd="2" destOrd="0" presId="urn:microsoft.com/office/officeart/2005/8/layout/lProcess1"/>
    <dgm:cxn modelId="{D6E14238-FEDA-404C-963E-EBF7E1A7911E}" type="presParOf" srcId="{AA0194C5-E23E-41D6-AE0E-50CEE635D58A}" destId="{169BBDC5-7FD6-482F-804C-C98E409EBD3E}" srcOrd="3" destOrd="0" presId="urn:microsoft.com/office/officeart/2005/8/layout/lProcess1"/>
    <dgm:cxn modelId="{25FAA0AD-06F6-425F-BD21-4087FFF397C0}" type="presParOf" srcId="{AA0194C5-E23E-41D6-AE0E-50CEE635D58A}" destId="{CDAEA16E-1806-49F0-B9C4-CD53320D8499}" srcOrd="4" destOrd="0" presId="urn:microsoft.com/office/officeart/2005/8/layout/lProcess1"/>
    <dgm:cxn modelId="{EFA4243B-55CE-4D37-B884-7290C9141898}" type="presParOf" srcId="{AA0194C5-E23E-41D6-AE0E-50CEE635D58A}" destId="{769F2B12-0C51-4DEC-B24B-11A5F2FA8534}" srcOrd="5" destOrd="0" presId="urn:microsoft.com/office/officeart/2005/8/layout/lProcess1"/>
    <dgm:cxn modelId="{C7F84832-EE9F-4889-9B83-074FF8AF0134}" type="presParOf" srcId="{AA0194C5-E23E-41D6-AE0E-50CEE635D58A}" destId="{001584EB-7C6D-43B6-9491-D0715287AA78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1CA8CA-E61C-4C4C-AF9C-74D53AFA9961}" type="doc">
      <dgm:prSet loTypeId="urn:microsoft.com/office/officeart/2005/8/layout/lProcess1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de-DE"/>
        </a:p>
      </dgm:t>
    </dgm:pt>
    <dgm:pt modelId="{C27454A4-C009-47FE-BFB5-9CD292C34BA0}">
      <dgm:prSet phldrT="[Text]" custT="1"/>
      <dgm:spPr>
        <a:xfrm>
          <a:off x="2966236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choose software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1B6E4D48-9146-4CA4-8A8D-6643B5B6DABA}" type="parTrans" cxnId="{03C6B3CF-90D1-4414-A7C8-3A27915A655B}">
      <dgm:prSet/>
      <dgm:spPr/>
      <dgm:t>
        <a:bodyPr/>
        <a:lstStyle/>
        <a:p>
          <a:endParaRPr lang="en-US" sz="2000" noProof="0"/>
        </a:p>
      </dgm:t>
    </dgm:pt>
    <dgm:pt modelId="{EF226FE5-2344-4EDF-A58C-3AE9C2BD543C}" type="sibTrans" cxnId="{03C6B3CF-90D1-4414-A7C8-3A27915A655B}">
      <dgm:prSet/>
      <dgm:spPr/>
      <dgm:t>
        <a:bodyPr/>
        <a:lstStyle/>
        <a:p>
          <a:endParaRPr lang="en-US" sz="2000" noProof="0"/>
        </a:p>
      </dgm:t>
    </dgm:pt>
    <dgm:pt modelId="{84D4F4D4-6E52-439B-B0F1-8BA15864D42C}">
      <dgm:prSet phldrT="[Text]" custT="1"/>
      <dgm:spPr>
        <a:xfrm>
          <a:off x="2966236" y="601914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make a list of all found tools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2B334930-1995-4513-B818-4E3F39BA5BA3}" type="parTrans" cxnId="{0AE9A23F-F022-46C8-A2D4-B685B21F5C05}">
      <dgm:prSet/>
      <dgm:spPr>
        <a:xfrm rot="5400000">
          <a:off x="3587499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B0985F7C-1471-4197-A950-6413500475F8}" type="sibTrans" cxnId="{0AE9A23F-F022-46C8-A2D4-B685B21F5C05}">
      <dgm:prSet/>
      <dgm:spPr>
        <a:xfrm rot="5400000">
          <a:off x="3587499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13CE5436-0D28-4CB0-B85E-AD42BA58F946}">
      <dgm:prSet phldrT="[Text]" custT="1"/>
      <dgm:spPr>
        <a:xfrm>
          <a:off x="2966236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group the tools into categories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6A9A17E9-83B7-448A-A2BA-CFE918FCFD7D}" type="parTrans" cxnId="{B036E11E-09EF-4C85-93EF-95215C2D433D}">
      <dgm:prSet/>
      <dgm:spPr/>
      <dgm:t>
        <a:bodyPr/>
        <a:lstStyle/>
        <a:p>
          <a:endParaRPr lang="en-US" sz="2000" noProof="0"/>
        </a:p>
      </dgm:t>
    </dgm:pt>
    <dgm:pt modelId="{D07E69D4-3D77-4149-B3D7-83BE08280E6E}" type="sibTrans" cxnId="{B036E11E-09EF-4C85-93EF-95215C2D433D}">
      <dgm:prSet/>
      <dgm:spPr>
        <a:xfrm rot="5400000">
          <a:off x="3587499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9E229314-00E8-4C4E-A1D9-034F26367E9D}">
      <dgm:prSet phldrT="[Text]" custT="1"/>
      <dgm:spPr>
        <a:xfrm>
          <a:off x="2966236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choose one tool of each category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D1214177-41D5-44AF-890B-5A08E5D7105C}" type="parTrans" cxnId="{95501975-2559-421F-BC4F-C8A420F47474}">
      <dgm:prSet/>
      <dgm:spPr/>
      <dgm:t>
        <a:bodyPr/>
        <a:lstStyle/>
        <a:p>
          <a:endParaRPr lang="en-US" sz="2000" noProof="0"/>
        </a:p>
      </dgm:t>
    </dgm:pt>
    <dgm:pt modelId="{49B6B471-F558-4E52-8D7A-AAFF08FF9831}" type="sibTrans" cxnId="{95501975-2559-421F-BC4F-C8A420F47474}">
      <dgm:prSet/>
      <dgm:spPr/>
      <dgm:t>
        <a:bodyPr/>
        <a:lstStyle/>
        <a:p>
          <a:endParaRPr lang="en-US" sz="2000" noProof="0"/>
        </a:p>
      </dgm:t>
    </dgm:pt>
    <dgm:pt modelId="{5C0B486F-EC44-4C43-9129-C093FF91C85D}">
      <dgm:prSet phldrT="[Text]" custT="1"/>
      <dgm:spPr>
        <a:xfrm>
          <a:off x="4447523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evaluate the tools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36FB1AD3-4A86-44AC-98D5-8696669AF890}" type="parTrans" cxnId="{48C753DC-D7F0-4E36-BCF5-FC4693F16818}">
      <dgm:prSet/>
      <dgm:spPr/>
      <dgm:t>
        <a:bodyPr/>
        <a:lstStyle/>
        <a:p>
          <a:endParaRPr lang="en-US" sz="2000" noProof="0"/>
        </a:p>
      </dgm:t>
    </dgm:pt>
    <dgm:pt modelId="{7B2F2A45-BB50-4096-9900-316CF6538C56}" type="sibTrans" cxnId="{48C753DC-D7F0-4E36-BCF5-FC4693F16818}">
      <dgm:prSet/>
      <dgm:spPr/>
      <dgm:t>
        <a:bodyPr/>
        <a:lstStyle/>
        <a:p>
          <a:endParaRPr lang="en-US" sz="2000" noProof="0"/>
        </a:p>
      </dgm:t>
    </dgm:pt>
    <dgm:pt modelId="{FC2D48FD-C13D-470E-8586-F8BF3C9A44D6}">
      <dgm:prSet phldrT="[Text]" custT="1"/>
      <dgm:spPr>
        <a:xfrm>
          <a:off x="4447523" y="601914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rate the tools for each criteria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F7A9BDDE-2D2C-460A-9951-D286D759B693}" type="parTrans" cxnId="{15A8D56F-DBB2-49E1-844F-D83588BA86D1}">
      <dgm:prSet/>
      <dgm:spPr>
        <a:xfrm rot="5400000">
          <a:off x="5068787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F91F81F3-DD9A-4F74-824B-AB7F131734F3}" type="sibTrans" cxnId="{15A8D56F-DBB2-49E1-844F-D83588BA86D1}">
      <dgm:prSet/>
      <dgm:spPr>
        <a:xfrm rot="5400000">
          <a:off x="5068787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0E870E5B-7C68-467A-ACBA-61189A9B96C6}">
      <dgm:prSet phldrT="[Text]" custT="1"/>
      <dgm:spPr>
        <a:xfrm>
          <a:off x="4447523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collect the results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799D22C5-0E70-4B08-ADEF-1ED480F913CA}" type="parTrans" cxnId="{6095C1AE-5A99-4C1B-B940-8BC0EFAD4D4B}">
      <dgm:prSet/>
      <dgm:spPr/>
      <dgm:t>
        <a:bodyPr/>
        <a:lstStyle/>
        <a:p>
          <a:endParaRPr lang="en-US" sz="2000" noProof="0"/>
        </a:p>
      </dgm:t>
    </dgm:pt>
    <dgm:pt modelId="{33F8D368-E3F2-4945-B77E-8140736047F7}" type="sibTrans" cxnId="{6095C1AE-5A99-4C1B-B940-8BC0EFAD4D4B}">
      <dgm:prSet/>
      <dgm:spPr>
        <a:xfrm rot="5400000">
          <a:off x="5068787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0F2561F5-D2CD-4F91-BBCB-9908B9C57914}">
      <dgm:prSet phldrT="[Text]" custT="1"/>
      <dgm:spPr>
        <a:xfrm>
          <a:off x="3661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capture basics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6ED936AE-6144-40A6-8A25-3B49CE1B2EE6}" type="parTrans" cxnId="{60825EA6-2787-4393-A34E-E02ACE35B346}">
      <dgm:prSet/>
      <dgm:spPr/>
      <dgm:t>
        <a:bodyPr/>
        <a:lstStyle/>
        <a:p>
          <a:endParaRPr lang="en-US" sz="2000" noProof="0"/>
        </a:p>
      </dgm:t>
    </dgm:pt>
    <dgm:pt modelId="{91284C63-80FB-4E02-B892-A0F420E5368C}" type="sibTrans" cxnId="{60825EA6-2787-4393-A34E-E02ACE35B346}">
      <dgm:prSet/>
      <dgm:spPr/>
      <dgm:t>
        <a:bodyPr/>
        <a:lstStyle/>
        <a:p>
          <a:endParaRPr lang="en-US" sz="2000" noProof="0"/>
        </a:p>
      </dgm:t>
    </dgm:pt>
    <dgm:pt modelId="{C0387F0D-A8B7-4868-A5C1-43319DD6E638}">
      <dgm:prSet phldrT="[Text]" custT="1"/>
      <dgm:spPr>
        <a:xfrm>
          <a:off x="3661" y="601914"/>
          <a:ext cx="1299375" cy="421237"/>
        </a:xfrm>
      </dgm:spPr>
      <dgm:t>
        <a:bodyPr/>
        <a:lstStyle/>
        <a:p>
          <a:r>
            <a:rPr lang="en-US" sz="1100" noProof="0" dirty="0" smtClean="0">
              <a:latin typeface="Calibri"/>
              <a:ea typeface="+mn-ea"/>
              <a:cs typeface="+mn-cs"/>
            </a:rPr>
            <a:t>find existing software which map the BMC</a:t>
          </a:r>
          <a:endParaRPr lang="en-US" sz="1100" noProof="0" dirty="0">
            <a:latin typeface="Calibri"/>
            <a:ea typeface="+mn-ea"/>
            <a:cs typeface="+mn-cs"/>
          </a:endParaRPr>
        </a:p>
      </dgm:t>
    </dgm:pt>
    <dgm:pt modelId="{B43F5995-BE02-4048-8E2B-ED9BBB606032}" type="parTrans" cxnId="{8F2613BB-F88F-49EC-85DF-E4093E81B853}">
      <dgm:prSet/>
      <dgm:spPr>
        <a:xfrm rot="5400000">
          <a:off x="624924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CAB3B380-E178-47D0-BAC4-BA0B32F90CF7}" type="sibTrans" cxnId="{8F2613BB-F88F-49EC-85DF-E4093E81B853}">
      <dgm:prSet/>
      <dgm:spPr>
        <a:xfrm rot="5400000">
          <a:off x="624924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EE5788BE-91EF-4DEF-87B5-1A96FC704832}">
      <dgm:prSet phldrT="[Text]" custT="1"/>
      <dgm:spPr>
        <a:xfrm>
          <a:off x="3661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identify theoretical basics for this kind of software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3A5F413D-CA29-4F40-859C-C6AB7987041C}" type="parTrans" cxnId="{EAA607BC-C1D9-4BBE-B557-9296884D5382}">
      <dgm:prSet/>
      <dgm:spPr/>
      <dgm:t>
        <a:bodyPr/>
        <a:lstStyle/>
        <a:p>
          <a:endParaRPr lang="en-US" sz="2000" noProof="0"/>
        </a:p>
      </dgm:t>
    </dgm:pt>
    <dgm:pt modelId="{0227A983-B2DD-4C96-A711-163F3B44BF12}" type="sibTrans" cxnId="{EAA607BC-C1D9-4BBE-B557-9296884D5382}">
      <dgm:prSet/>
      <dgm:spPr>
        <a:xfrm rot="5400000">
          <a:off x="624924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BDF8576D-DCDB-44DC-B41A-DD7749BB7F6D}">
      <dgm:prSet phldrT="[Text]" custT="1"/>
      <dgm:spPr>
        <a:xfrm>
          <a:off x="3661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define Business Model Generation with the use of BMC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282D7ED4-7067-4DDD-B407-BC6938F54C14}" type="parTrans" cxnId="{F082DBF6-20E8-4B73-ACC4-39558F1923A8}">
      <dgm:prSet/>
      <dgm:spPr/>
      <dgm:t>
        <a:bodyPr/>
        <a:lstStyle/>
        <a:p>
          <a:endParaRPr lang="en-US" sz="2000" noProof="0"/>
        </a:p>
      </dgm:t>
    </dgm:pt>
    <dgm:pt modelId="{E45FC810-AE0E-4B6D-B08F-A0E0D9BE11FB}" type="sibTrans" cxnId="{F082DBF6-20E8-4B73-ACC4-39558F1923A8}">
      <dgm:prSet/>
      <dgm:spPr/>
      <dgm:t>
        <a:bodyPr/>
        <a:lstStyle/>
        <a:p>
          <a:endParaRPr lang="en-US" sz="2000" noProof="0"/>
        </a:p>
      </dgm:t>
    </dgm:pt>
    <dgm:pt modelId="{21858D97-A7C7-4A73-B206-DB56649D3CD6}">
      <dgm:prSet phldrT="[Text]" custT="1"/>
      <dgm:spPr>
        <a:xfrm>
          <a:off x="1484948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establish objective criteria with the captured basics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D7D1CA3B-D390-4E1B-9C13-C92BA80CD07D}" type="parTrans" cxnId="{71673C1F-DEBB-4BD3-BCDB-F58E87A8025A}">
      <dgm:prSet/>
      <dgm:spPr/>
      <dgm:t>
        <a:bodyPr/>
        <a:lstStyle/>
        <a:p>
          <a:endParaRPr lang="en-US" sz="2000" noProof="0"/>
        </a:p>
      </dgm:t>
    </dgm:pt>
    <dgm:pt modelId="{FB838493-44AC-44BB-96C5-5F24AD6A0636}" type="sibTrans" cxnId="{71673C1F-DEBB-4BD3-BCDB-F58E87A8025A}">
      <dgm:prSet/>
      <dgm:spPr/>
      <dgm:t>
        <a:bodyPr/>
        <a:lstStyle/>
        <a:p>
          <a:endParaRPr lang="en-US" sz="2000" noProof="0"/>
        </a:p>
      </dgm:t>
    </dgm:pt>
    <dgm:pt modelId="{650931BC-864D-423F-AC71-FF8D15FA67EA}">
      <dgm:prSet phldrT="[Text]" custT="1"/>
      <dgm:spPr>
        <a:xfrm>
          <a:off x="1484948" y="601914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establish criteria (BMC, creativity, social psychology)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14A861AC-7B25-457E-A838-BC2FC4D4963E}" type="parTrans" cxnId="{C111D3EF-120A-4BA6-8C9A-ECBCEFE87C88}">
      <dgm:prSet/>
      <dgm:spPr>
        <a:xfrm rot="5400000">
          <a:off x="2106212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0124CE15-A244-4F02-8F50-90EA2868D30B}" type="sibTrans" cxnId="{C111D3EF-120A-4BA6-8C9A-ECBCEFE87C88}">
      <dgm:prSet/>
      <dgm:spPr>
        <a:xfrm rot="5400000">
          <a:off x="2106212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4D78B9E7-D12A-429B-BE8B-905F00B3806C}">
      <dgm:prSet phldrT="[Text]" custT="1"/>
      <dgm:spPr>
        <a:xfrm>
          <a:off x="1484948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weighting the criteria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1E4FAD56-19A0-4FE7-9D23-C8C0A67F9182}" type="parTrans" cxnId="{D63C5CEB-CC10-4D2A-85A0-01E83C18B08A}">
      <dgm:prSet/>
      <dgm:spPr/>
      <dgm:t>
        <a:bodyPr/>
        <a:lstStyle/>
        <a:p>
          <a:endParaRPr lang="en-US" sz="2000" noProof="0"/>
        </a:p>
      </dgm:t>
    </dgm:pt>
    <dgm:pt modelId="{60CF27E2-E756-4D7A-A3C2-F98ABABBFCF9}" type="sibTrans" cxnId="{D63C5CEB-CC10-4D2A-85A0-01E83C18B08A}">
      <dgm:prSet/>
      <dgm:spPr>
        <a:xfrm rot="5400000">
          <a:off x="2106212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D93893CA-42A2-49BA-BD05-4EF2AEB38929}">
      <dgm:prSet phldrT="[Text]" custT="1"/>
      <dgm:spPr>
        <a:xfrm>
          <a:off x="1484948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set the characteristics of each criteria (five-level scale)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A89D137E-3EFD-482C-ACE6-EB2A27CC519D}" type="parTrans" cxnId="{BA2847D1-86C8-419C-AECF-E30D120E2EDC}">
      <dgm:prSet/>
      <dgm:spPr/>
      <dgm:t>
        <a:bodyPr/>
        <a:lstStyle/>
        <a:p>
          <a:endParaRPr lang="en-US" sz="2000" noProof="0"/>
        </a:p>
      </dgm:t>
    </dgm:pt>
    <dgm:pt modelId="{DACE563B-C55A-466C-BF8F-E4C7DC614435}" type="sibTrans" cxnId="{BA2847D1-86C8-419C-AECF-E30D120E2EDC}">
      <dgm:prSet/>
      <dgm:spPr/>
      <dgm:t>
        <a:bodyPr/>
        <a:lstStyle/>
        <a:p>
          <a:endParaRPr lang="en-US" sz="2000" noProof="0"/>
        </a:p>
      </dgm:t>
    </dgm:pt>
    <dgm:pt modelId="{51854C8E-25E5-4366-94AB-C2B6FB7A6B2D}">
      <dgm:prSet phldrT="[Text]" custT="1"/>
      <dgm:spPr>
        <a:xfrm>
          <a:off x="4447523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draw conclusions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0F9ADC6D-19A7-412E-B748-B15AAF055125}" type="parTrans" cxnId="{BB0BDF62-22DB-494D-9C01-A559BC4A8749}">
      <dgm:prSet/>
      <dgm:spPr/>
      <dgm:t>
        <a:bodyPr/>
        <a:lstStyle/>
        <a:p>
          <a:endParaRPr lang="en-US" sz="2000" noProof="0"/>
        </a:p>
      </dgm:t>
    </dgm:pt>
    <dgm:pt modelId="{0E0C0417-EC49-4653-A427-EFAA47518DF7}" type="sibTrans" cxnId="{BB0BDF62-22DB-494D-9C01-A559BC4A8749}">
      <dgm:prSet/>
      <dgm:spPr/>
      <dgm:t>
        <a:bodyPr/>
        <a:lstStyle/>
        <a:p>
          <a:endParaRPr lang="en-US" sz="2000" noProof="0"/>
        </a:p>
      </dgm:t>
    </dgm:pt>
    <dgm:pt modelId="{9398D0DD-6580-4445-8183-D967FD4DC844}" type="pres">
      <dgm:prSet presAssocID="{701CA8CA-E61C-4C4C-AF9C-74D53AFA99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6B383F8-4385-492B-92D7-61B35D8032FB}" type="pres">
      <dgm:prSet presAssocID="{0F2561F5-D2CD-4F91-BBCB-9908B9C57914}" presName="vertFlow" presStyleCnt="0"/>
      <dgm:spPr/>
      <dgm:t>
        <a:bodyPr/>
        <a:lstStyle/>
        <a:p>
          <a:endParaRPr lang="de-DE"/>
        </a:p>
      </dgm:t>
    </dgm:pt>
    <dgm:pt modelId="{AA0DB902-8DE4-4930-AC3F-2B9DCB0E567C}" type="pres">
      <dgm:prSet presAssocID="{0F2561F5-D2CD-4F91-BBCB-9908B9C57914}" presName="header" presStyleLbl="node1" presStyleIdx="0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46F2929C-2DCE-4571-BA51-3047A6B6B04D}" type="pres">
      <dgm:prSet presAssocID="{B43F5995-BE02-4048-8E2B-ED9BBB606032}" presName="parTrans" presStyleLbl="sibTrans2D1" presStyleIdx="0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6F0E46DD-792C-4786-A53F-C7AFE5F5E6A2}" type="pres">
      <dgm:prSet presAssocID="{C0387F0D-A8B7-4868-A5C1-43319DD6E638}" presName="child" presStyleLbl="alignAccFollowNode1" presStyleIdx="0" presStyleCnt="12" custScaleY="129674" custLinFactNeighborY="568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DF58C7E6-DB13-4365-BB7B-358D68D17584}" type="pres">
      <dgm:prSet presAssocID="{CAB3B380-E178-47D0-BAC4-BA0B32F90CF7}" presName="sibTrans" presStyleLbl="sibTrans2D1" presStyleIdx="1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8FB0D11F-1418-4B0E-8744-870037226AF2}" type="pres">
      <dgm:prSet presAssocID="{EE5788BE-91EF-4DEF-87B5-1A96FC704832}" presName="child" presStyleLbl="alignAccFollowNode1" presStyleIdx="1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92FA8C35-327D-40DA-BEC9-F2627F9F612B}" type="pres">
      <dgm:prSet presAssocID="{0227A983-B2DD-4C96-A711-163F3B44BF12}" presName="sibTrans" presStyleLbl="sibTrans2D1" presStyleIdx="2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97BAED2B-B390-443B-95EC-4318138BB42A}" type="pres">
      <dgm:prSet presAssocID="{BDF8576D-DCDB-44DC-B41A-DD7749BB7F6D}" presName="child" presStyleLbl="alignAccFollowNode1" presStyleIdx="2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044B89FC-38FF-477C-B69A-273AE600CE6F}" type="pres">
      <dgm:prSet presAssocID="{0F2561F5-D2CD-4F91-BBCB-9908B9C57914}" presName="hSp" presStyleCnt="0"/>
      <dgm:spPr/>
      <dgm:t>
        <a:bodyPr/>
        <a:lstStyle/>
        <a:p>
          <a:endParaRPr lang="de-DE"/>
        </a:p>
      </dgm:t>
    </dgm:pt>
    <dgm:pt modelId="{0202864E-0CE4-4D43-9B17-251F02EB3D22}" type="pres">
      <dgm:prSet presAssocID="{21858D97-A7C7-4A73-B206-DB56649D3CD6}" presName="vertFlow" presStyleCnt="0"/>
      <dgm:spPr/>
      <dgm:t>
        <a:bodyPr/>
        <a:lstStyle/>
        <a:p>
          <a:endParaRPr lang="de-DE"/>
        </a:p>
      </dgm:t>
    </dgm:pt>
    <dgm:pt modelId="{60506CA4-3160-4F21-AA56-D824F125181A}" type="pres">
      <dgm:prSet presAssocID="{21858D97-A7C7-4A73-B206-DB56649D3CD6}" presName="header" presStyleLbl="node1" presStyleIdx="1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A9473DB2-ABCF-4FFD-96FC-F5320D3F639B}" type="pres">
      <dgm:prSet presAssocID="{14A861AC-7B25-457E-A838-BC2FC4D4963E}" presName="parTrans" presStyleLbl="sibTrans2D1" presStyleIdx="3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AE91A6C4-BB2B-412E-8C1A-5697063D071E}" type="pres">
      <dgm:prSet presAssocID="{650931BC-864D-423F-AC71-FF8D15FA67EA}" presName="child" presStyleLbl="alignAccFollowNode1" presStyleIdx="3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C61C4683-D1FD-4F82-9D24-B1E23294822D}" type="pres">
      <dgm:prSet presAssocID="{0124CE15-A244-4F02-8F50-90EA2868D30B}" presName="sibTrans" presStyleLbl="sibTrans2D1" presStyleIdx="4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9AA73972-DA59-4741-920B-B37EAEC4E1FA}" type="pres">
      <dgm:prSet presAssocID="{4D78B9E7-D12A-429B-BE8B-905F00B3806C}" presName="child" presStyleLbl="alignAccFollowNode1" presStyleIdx="4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91691B7C-CE39-4171-8EB5-89B0D9DEBC26}" type="pres">
      <dgm:prSet presAssocID="{60CF27E2-E756-4D7A-A3C2-F98ABABBFCF9}" presName="sibTrans" presStyleLbl="sibTrans2D1" presStyleIdx="5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4F2DBD79-4B9C-4537-B4E3-30E4F67D7A56}" type="pres">
      <dgm:prSet presAssocID="{D93893CA-42A2-49BA-BD05-4EF2AEB38929}" presName="child" presStyleLbl="alignAccFollowNode1" presStyleIdx="5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B0B6754C-91E2-423F-B734-654212AA68C5}" type="pres">
      <dgm:prSet presAssocID="{21858D97-A7C7-4A73-B206-DB56649D3CD6}" presName="hSp" presStyleCnt="0"/>
      <dgm:spPr/>
      <dgm:t>
        <a:bodyPr/>
        <a:lstStyle/>
        <a:p>
          <a:endParaRPr lang="de-DE"/>
        </a:p>
      </dgm:t>
    </dgm:pt>
    <dgm:pt modelId="{C86F6C4F-9015-42E0-A191-6527780FB950}" type="pres">
      <dgm:prSet presAssocID="{C27454A4-C009-47FE-BFB5-9CD292C34BA0}" presName="vertFlow" presStyleCnt="0"/>
      <dgm:spPr/>
      <dgm:t>
        <a:bodyPr/>
        <a:lstStyle/>
        <a:p>
          <a:endParaRPr lang="de-DE"/>
        </a:p>
      </dgm:t>
    </dgm:pt>
    <dgm:pt modelId="{B945E7EC-BA34-4DF3-8AA4-77DF8083B1F2}" type="pres">
      <dgm:prSet presAssocID="{C27454A4-C009-47FE-BFB5-9CD292C34BA0}" presName="header" presStyleLbl="node1" presStyleIdx="2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C9A37749-A312-47C7-8222-03DF25B92A98}" type="pres">
      <dgm:prSet presAssocID="{2B334930-1995-4513-B818-4E3F39BA5BA3}" presName="parTrans" presStyleLbl="sibTrans2D1" presStyleIdx="6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0A2B1DDD-F750-4D79-B10C-DF0CCFE061CF}" type="pres">
      <dgm:prSet presAssocID="{84D4F4D4-6E52-439B-B0F1-8BA15864D42C}" presName="child" presStyleLbl="alignAccFollowNode1" presStyleIdx="6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5B490F1D-6C00-4D02-9C40-6B23A5477EDE}" type="pres">
      <dgm:prSet presAssocID="{B0985F7C-1471-4197-A950-6413500475F8}" presName="sibTrans" presStyleLbl="sibTrans2D1" presStyleIdx="7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CB4EAD35-A217-4506-B521-B6E62ADE29C0}" type="pres">
      <dgm:prSet presAssocID="{13CE5436-0D28-4CB0-B85E-AD42BA58F946}" presName="child" presStyleLbl="alignAccFollowNode1" presStyleIdx="7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B2157E56-A4D9-4828-A16D-77B078863B28}" type="pres">
      <dgm:prSet presAssocID="{D07E69D4-3D77-4149-B3D7-83BE08280E6E}" presName="sibTrans" presStyleLbl="sibTrans2D1" presStyleIdx="8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3C63A8EE-51A4-42ED-BD6B-776CF41F3CA5}" type="pres">
      <dgm:prSet presAssocID="{9E229314-00E8-4C4E-A1D9-034F26367E9D}" presName="child" presStyleLbl="alignAccFollowNode1" presStyleIdx="8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92F09DF3-D1C3-4721-8A60-36E8D653C2BD}" type="pres">
      <dgm:prSet presAssocID="{C27454A4-C009-47FE-BFB5-9CD292C34BA0}" presName="hSp" presStyleCnt="0"/>
      <dgm:spPr/>
      <dgm:t>
        <a:bodyPr/>
        <a:lstStyle/>
        <a:p>
          <a:endParaRPr lang="de-DE"/>
        </a:p>
      </dgm:t>
    </dgm:pt>
    <dgm:pt modelId="{AA0194C5-E23E-41D6-AE0E-50CEE635D58A}" type="pres">
      <dgm:prSet presAssocID="{5C0B486F-EC44-4C43-9129-C093FF91C85D}" presName="vertFlow" presStyleCnt="0"/>
      <dgm:spPr/>
      <dgm:t>
        <a:bodyPr/>
        <a:lstStyle/>
        <a:p>
          <a:endParaRPr lang="de-DE"/>
        </a:p>
      </dgm:t>
    </dgm:pt>
    <dgm:pt modelId="{92FD1822-BB1F-4977-9ACA-FF314C10A752}" type="pres">
      <dgm:prSet presAssocID="{5C0B486F-EC44-4C43-9129-C093FF91C85D}" presName="header" presStyleLbl="node1" presStyleIdx="3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29DAEAFD-DD85-4E9B-8804-C2A8FAF99E8E}" type="pres">
      <dgm:prSet presAssocID="{F7A9BDDE-2D2C-460A-9951-D286D759B693}" presName="parTrans" presStyleLbl="sibTrans2D1" presStyleIdx="9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8AA7C822-CAC2-4227-A9F6-8C0AF4449388}" type="pres">
      <dgm:prSet presAssocID="{FC2D48FD-C13D-470E-8586-F8BF3C9A44D6}" presName="child" presStyleLbl="alignAccFollowNode1" presStyleIdx="9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169BBDC5-7FD6-482F-804C-C98E409EBD3E}" type="pres">
      <dgm:prSet presAssocID="{F91F81F3-DD9A-4F74-824B-AB7F131734F3}" presName="sibTrans" presStyleLbl="sibTrans2D1" presStyleIdx="10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CDAEA16E-1806-49F0-B9C4-CD53320D8499}" type="pres">
      <dgm:prSet presAssocID="{0E870E5B-7C68-467A-ACBA-61189A9B96C6}" presName="child" presStyleLbl="alignAccFollowNode1" presStyleIdx="10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769F2B12-0C51-4DEC-B24B-11A5F2FA8534}" type="pres">
      <dgm:prSet presAssocID="{33F8D368-E3F2-4945-B77E-8140736047F7}" presName="sibTrans" presStyleLbl="sibTrans2D1" presStyleIdx="11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001584EB-7C6D-43B6-9491-D0715287AA78}" type="pres">
      <dgm:prSet presAssocID="{51854C8E-25E5-4366-94AB-C2B6FB7A6B2D}" presName="child" presStyleLbl="alignAccFollowNode1" presStyleIdx="11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</dgm:ptLst>
  <dgm:cxnLst>
    <dgm:cxn modelId="{BB0BDF62-22DB-494D-9C01-A559BC4A8749}" srcId="{5C0B486F-EC44-4C43-9129-C093FF91C85D}" destId="{51854C8E-25E5-4366-94AB-C2B6FB7A6B2D}" srcOrd="2" destOrd="0" parTransId="{0F9ADC6D-19A7-412E-B748-B15AAF055125}" sibTransId="{0E0C0417-EC49-4653-A427-EFAA47518DF7}"/>
    <dgm:cxn modelId="{B036E11E-09EF-4C85-93EF-95215C2D433D}" srcId="{C27454A4-C009-47FE-BFB5-9CD292C34BA0}" destId="{13CE5436-0D28-4CB0-B85E-AD42BA58F946}" srcOrd="1" destOrd="0" parTransId="{6A9A17E9-83B7-448A-A2BA-CFE918FCFD7D}" sibTransId="{D07E69D4-3D77-4149-B3D7-83BE08280E6E}"/>
    <dgm:cxn modelId="{8B3905A2-00DD-42A1-BE21-90D2F6808D23}" type="presOf" srcId="{C0387F0D-A8B7-4868-A5C1-43319DD6E638}" destId="{6F0E46DD-792C-4786-A53F-C7AFE5F5E6A2}" srcOrd="0" destOrd="0" presId="urn:microsoft.com/office/officeart/2005/8/layout/lProcess1"/>
    <dgm:cxn modelId="{3543FE64-B14B-4670-932C-F665FD99BC39}" type="presOf" srcId="{FC2D48FD-C13D-470E-8586-F8BF3C9A44D6}" destId="{8AA7C822-CAC2-4227-A9F6-8C0AF4449388}" srcOrd="0" destOrd="0" presId="urn:microsoft.com/office/officeart/2005/8/layout/lProcess1"/>
    <dgm:cxn modelId="{EAA607BC-C1D9-4BBE-B557-9296884D5382}" srcId="{0F2561F5-D2CD-4F91-BBCB-9908B9C57914}" destId="{EE5788BE-91EF-4DEF-87B5-1A96FC704832}" srcOrd="1" destOrd="0" parTransId="{3A5F413D-CA29-4F40-859C-C6AB7987041C}" sibTransId="{0227A983-B2DD-4C96-A711-163F3B44BF12}"/>
    <dgm:cxn modelId="{31FD0214-92E1-47B9-B8EA-232200022E5E}" type="presOf" srcId="{BDF8576D-DCDB-44DC-B41A-DD7749BB7F6D}" destId="{97BAED2B-B390-443B-95EC-4318138BB42A}" srcOrd="0" destOrd="0" presId="urn:microsoft.com/office/officeart/2005/8/layout/lProcess1"/>
    <dgm:cxn modelId="{AFA5C8AB-BFC3-44E2-9DB6-FB65AFA38112}" type="presOf" srcId="{84D4F4D4-6E52-439B-B0F1-8BA15864D42C}" destId="{0A2B1DDD-F750-4D79-B10C-DF0CCFE061CF}" srcOrd="0" destOrd="0" presId="urn:microsoft.com/office/officeart/2005/8/layout/lProcess1"/>
    <dgm:cxn modelId="{8F2613BB-F88F-49EC-85DF-E4093E81B853}" srcId="{0F2561F5-D2CD-4F91-BBCB-9908B9C57914}" destId="{C0387F0D-A8B7-4868-A5C1-43319DD6E638}" srcOrd="0" destOrd="0" parTransId="{B43F5995-BE02-4048-8E2B-ED9BBB606032}" sibTransId="{CAB3B380-E178-47D0-BAC4-BA0B32F90CF7}"/>
    <dgm:cxn modelId="{C111D3EF-120A-4BA6-8C9A-ECBCEFE87C88}" srcId="{21858D97-A7C7-4A73-B206-DB56649D3CD6}" destId="{650931BC-864D-423F-AC71-FF8D15FA67EA}" srcOrd="0" destOrd="0" parTransId="{14A861AC-7B25-457E-A838-BC2FC4D4963E}" sibTransId="{0124CE15-A244-4F02-8F50-90EA2868D30B}"/>
    <dgm:cxn modelId="{6F81912E-180D-47C4-9289-65DD26B19790}" type="presOf" srcId="{C27454A4-C009-47FE-BFB5-9CD292C34BA0}" destId="{B945E7EC-BA34-4DF3-8AA4-77DF8083B1F2}" srcOrd="0" destOrd="0" presId="urn:microsoft.com/office/officeart/2005/8/layout/lProcess1"/>
    <dgm:cxn modelId="{9F4DF4E5-4C1B-45DF-846C-B5864689D9C2}" type="presOf" srcId="{5C0B486F-EC44-4C43-9129-C093FF91C85D}" destId="{92FD1822-BB1F-4977-9ACA-FF314C10A752}" srcOrd="0" destOrd="0" presId="urn:microsoft.com/office/officeart/2005/8/layout/lProcess1"/>
    <dgm:cxn modelId="{E4FB78E3-AA54-4E28-88E5-816683D71445}" type="presOf" srcId="{0E870E5B-7C68-467A-ACBA-61189A9B96C6}" destId="{CDAEA16E-1806-49F0-B9C4-CD53320D8499}" srcOrd="0" destOrd="0" presId="urn:microsoft.com/office/officeart/2005/8/layout/lProcess1"/>
    <dgm:cxn modelId="{F082DBF6-20E8-4B73-ACC4-39558F1923A8}" srcId="{0F2561F5-D2CD-4F91-BBCB-9908B9C57914}" destId="{BDF8576D-DCDB-44DC-B41A-DD7749BB7F6D}" srcOrd="2" destOrd="0" parTransId="{282D7ED4-7067-4DDD-B407-BC6938F54C14}" sibTransId="{E45FC810-AE0E-4B6D-B08F-A0E0D9BE11FB}"/>
    <dgm:cxn modelId="{9E6C0F0F-D0C6-413E-B7F3-16D6D11152A4}" type="presOf" srcId="{60CF27E2-E756-4D7A-A3C2-F98ABABBFCF9}" destId="{91691B7C-CE39-4171-8EB5-89B0D9DEBC26}" srcOrd="0" destOrd="0" presId="urn:microsoft.com/office/officeart/2005/8/layout/lProcess1"/>
    <dgm:cxn modelId="{48C753DC-D7F0-4E36-BCF5-FC4693F16818}" srcId="{701CA8CA-E61C-4C4C-AF9C-74D53AFA9961}" destId="{5C0B486F-EC44-4C43-9129-C093FF91C85D}" srcOrd="3" destOrd="0" parTransId="{36FB1AD3-4A86-44AC-98D5-8696669AF890}" sibTransId="{7B2F2A45-BB50-4096-9900-316CF6538C56}"/>
    <dgm:cxn modelId="{D63C5CEB-CC10-4D2A-85A0-01E83C18B08A}" srcId="{21858D97-A7C7-4A73-B206-DB56649D3CD6}" destId="{4D78B9E7-D12A-429B-BE8B-905F00B3806C}" srcOrd="1" destOrd="0" parTransId="{1E4FAD56-19A0-4FE7-9D23-C8C0A67F9182}" sibTransId="{60CF27E2-E756-4D7A-A3C2-F98ABABBFCF9}"/>
    <dgm:cxn modelId="{ECD01092-FE7A-4052-816F-C867D60A0DB1}" type="presOf" srcId="{701CA8CA-E61C-4C4C-AF9C-74D53AFA9961}" destId="{9398D0DD-6580-4445-8183-D967FD4DC844}" srcOrd="0" destOrd="0" presId="urn:microsoft.com/office/officeart/2005/8/layout/lProcess1"/>
    <dgm:cxn modelId="{71673C1F-DEBB-4BD3-BCDB-F58E87A8025A}" srcId="{701CA8CA-E61C-4C4C-AF9C-74D53AFA9961}" destId="{21858D97-A7C7-4A73-B206-DB56649D3CD6}" srcOrd="1" destOrd="0" parTransId="{D7D1CA3B-D390-4E1B-9C13-C92BA80CD07D}" sibTransId="{FB838493-44AC-44BB-96C5-5F24AD6A0636}"/>
    <dgm:cxn modelId="{6095C1AE-5A99-4C1B-B940-8BC0EFAD4D4B}" srcId="{5C0B486F-EC44-4C43-9129-C093FF91C85D}" destId="{0E870E5B-7C68-467A-ACBA-61189A9B96C6}" srcOrd="1" destOrd="0" parTransId="{799D22C5-0E70-4B08-ADEF-1ED480F913CA}" sibTransId="{33F8D368-E3F2-4945-B77E-8140736047F7}"/>
    <dgm:cxn modelId="{879A70D9-EDDC-4BF4-9786-2C393143A720}" type="presOf" srcId="{F91F81F3-DD9A-4F74-824B-AB7F131734F3}" destId="{169BBDC5-7FD6-482F-804C-C98E409EBD3E}" srcOrd="0" destOrd="0" presId="urn:microsoft.com/office/officeart/2005/8/layout/lProcess1"/>
    <dgm:cxn modelId="{237FC236-25F7-4EA0-B1A7-8F9DDBA66F4E}" type="presOf" srcId="{33F8D368-E3F2-4945-B77E-8140736047F7}" destId="{769F2B12-0C51-4DEC-B24B-11A5F2FA8534}" srcOrd="0" destOrd="0" presId="urn:microsoft.com/office/officeart/2005/8/layout/lProcess1"/>
    <dgm:cxn modelId="{AEDF11FE-4E53-4A60-B7E6-E1FB21ABB45B}" type="presOf" srcId="{14A861AC-7B25-457E-A838-BC2FC4D4963E}" destId="{A9473DB2-ABCF-4FFD-96FC-F5320D3F639B}" srcOrd="0" destOrd="0" presId="urn:microsoft.com/office/officeart/2005/8/layout/lProcess1"/>
    <dgm:cxn modelId="{A3B3787D-B971-4A88-BC7F-F63C60ECF705}" type="presOf" srcId="{EE5788BE-91EF-4DEF-87B5-1A96FC704832}" destId="{8FB0D11F-1418-4B0E-8744-870037226AF2}" srcOrd="0" destOrd="0" presId="urn:microsoft.com/office/officeart/2005/8/layout/lProcess1"/>
    <dgm:cxn modelId="{76148505-6C89-4616-8022-BFFD396EA2EA}" type="presOf" srcId="{0124CE15-A244-4F02-8F50-90EA2868D30B}" destId="{C61C4683-D1FD-4F82-9D24-B1E23294822D}" srcOrd="0" destOrd="0" presId="urn:microsoft.com/office/officeart/2005/8/layout/lProcess1"/>
    <dgm:cxn modelId="{4E80D021-F752-4F7C-A430-7A303156D362}" type="presOf" srcId="{51854C8E-25E5-4366-94AB-C2B6FB7A6B2D}" destId="{001584EB-7C6D-43B6-9491-D0715287AA78}" srcOrd="0" destOrd="0" presId="urn:microsoft.com/office/officeart/2005/8/layout/lProcess1"/>
    <dgm:cxn modelId="{BA2847D1-86C8-419C-AECF-E30D120E2EDC}" srcId="{21858D97-A7C7-4A73-B206-DB56649D3CD6}" destId="{D93893CA-42A2-49BA-BD05-4EF2AEB38929}" srcOrd="2" destOrd="0" parTransId="{A89D137E-3EFD-482C-ACE6-EB2A27CC519D}" sibTransId="{DACE563B-C55A-466C-BF8F-E4C7DC614435}"/>
    <dgm:cxn modelId="{15A8D56F-DBB2-49E1-844F-D83588BA86D1}" srcId="{5C0B486F-EC44-4C43-9129-C093FF91C85D}" destId="{FC2D48FD-C13D-470E-8586-F8BF3C9A44D6}" srcOrd="0" destOrd="0" parTransId="{F7A9BDDE-2D2C-460A-9951-D286D759B693}" sibTransId="{F91F81F3-DD9A-4F74-824B-AB7F131734F3}"/>
    <dgm:cxn modelId="{7E6F931D-50D6-4094-9DC4-AC6AC7E650D4}" type="presOf" srcId="{D07E69D4-3D77-4149-B3D7-83BE08280E6E}" destId="{B2157E56-A4D9-4828-A16D-77B078863B28}" srcOrd="0" destOrd="0" presId="urn:microsoft.com/office/officeart/2005/8/layout/lProcess1"/>
    <dgm:cxn modelId="{B3736DD1-8FB7-40FF-99EC-C983BCCC2055}" type="presOf" srcId="{2B334930-1995-4513-B818-4E3F39BA5BA3}" destId="{C9A37749-A312-47C7-8222-03DF25B92A98}" srcOrd="0" destOrd="0" presId="urn:microsoft.com/office/officeart/2005/8/layout/lProcess1"/>
    <dgm:cxn modelId="{95501975-2559-421F-BC4F-C8A420F47474}" srcId="{C27454A4-C009-47FE-BFB5-9CD292C34BA0}" destId="{9E229314-00E8-4C4E-A1D9-034F26367E9D}" srcOrd="2" destOrd="0" parTransId="{D1214177-41D5-44AF-890B-5A08E5D7105C}" sibTransId="{49B6B471-F558-4E52-8D7A-AAFF08FF9831}"/>
    <dgm:cxn modelId="{AFED93B8-6D88-41BA-931B-944A2B3C32F3}" type="presOf" srcId="{13CE5436-0D28-4CB0-B85E-AD42BA58F946}" destId="{CB4EAD35-A217-4506-B521-B6E62ADE29C0}" srcOrd="0" destOrd="0" presId="urn:microsoft.com/office/officeart/2005/8/layout/lProcess1"/>
    <dgm:cxn modelId="{4BCED7E9-4FD4-4EE8-B3B4-247C6DC63C08}" type="presOf" srcId="{F7A9BDDE-2D2C-460A-9951-D286D759B693}" destId="{29DAEAFD-DD85-4E9B-8804-C2A8FAF99E8E}" srcOrd="0" destOrd="0" presId="urn:microsoft.com/office/officeart/2005/8/layout/lProcess1"/>
    <dgm:cxn modelId="{0AE9A23F-F022-46C8-A2D4-B685B21F5C05}" srcId="{C27454A4-C009-47FE-BFB5-9CD292C34BA0}" destId="{84D4F4D4-6E52-439B-B0F1-8BA15864D42C}" srcOrd="0" destOrd="0" parTransId="{2B334930-1995-4513-B818-4E3F39BA5BA3}" sibTransId="{B0985F7C-1471-4197-A950-6413500475F8}"/>
    <dgm:cxn modelId="{89927135-8273-4EF1-A156-B3D02598507E}" type="presOf" srcId="{0F2561F5-D2CD-4F91-BBCB-9908B9C57914}" destId="{AA0DB902-8DE4-4930-AC3F-2B9DCB0E567C}" srcOrd="0" destOrd="0" presId="urn:microsoft.com/office/officeart/2005/8/layout/lProcess1"/>
    <dgm:cxn modelId="{60825EA6-2787-4393-A34E-E02ACE35B346}" srcId="{701CA8CA-E61C-4C4C-AF9C-74D53AFA9961}" destId="{0F2561F5-D2CD-4F91-BBCB-9908B9C57914}" srcOrd="0" destOrd="0" parTransId="{6ED936AE-6144-40A6-8A25-3B49CE1B2EE6}" sibTransId="{91284C63-80FB-4E02-B892-A0F420E5368C}"/>
    <dgm:cxn modelId="{0333B93B-C9F0-4239-83DD-9FAD929A9E5D}" type="presOf" srcId="{B43F5995-BE02-4048-8E2B-ED9BBB606032}" destId="{46F2929C-2DCE-4571-BA51-3047A6B6B04D}" srcOrd="0" destOrd="0" presId="urn:microsoft.com/office/officeart/2005/8/layout/lProcess1"/>
    <dgm:cxn modelId="{08C37F81-3CDD-4178-9C75-75D3098E4179}" type="presOf" srcId="{9E229314-00E8-4C4E-A1D9-034F26367E9D}" destId="{3C63A8EE-51A4-42ED-BD6B-776CF41F3CA5}" srcOrd="0" destOrd="0" presId="urn:microsoft.com/office/officeart/2005/8/layout/lProcess1"/>
    <dgm:cxn modelId="{38A177C2-C362-4D96-B8B5-62916FBE26E3}" type="presOf" srcId="{21858D97-A7C7-4A73-B206-DB56649D3CD6}" destId="{60506CA4-3160-4F21-AA56-D824F125181A}" srcOrd="0" destOrd="0" presId="urn:microsoft.com/office/officeart/2005/8/layout/lProcess1"/>
    <dgm:cxn modelId="{00E168D4-F58A-4BE0-A67B-4C328EF906FC}" type="presOf" srcId="{B0985F7C-1471-4197-A950-6413500475F8}" destId="{5B490F1D-6C00-4D02-9C40-6B23A5477EDE}" srcOrd="0" destOrd="0" presId="urn:microsoft.com/office/officeart/2005/8/layout/lProcess1"/>
    <dgm:cxn modelId="{8A7383B7-A0BA-4E1B-9369-D1C2A8E193FF}" type="presOf" srcId="{CAB3B380-E178-47D0-BAC4-BA0B32F90CF7}" destId="{DF58C7E6-DB13-4365-BB7B-358D68D17584}" srcOrd="0" destOrd="0" presId="urn:microsoft.com/office/officeart/2005/8/layout/lProcess1"/>
    <dgm:cxn modelId="{1661A542-86D1-4BCC-9D99-3D109581EE19}" type="presOf" srcId="{4D78B9E7-D12A-429B-BE8B-905F00B3806C}" destId="{9AA73972-DA59-4741-920B-B37EAEC4E1FA}" srcOrd="0" destOrd="0" presId="urn:microsoft.com/office/officeart/2005/8/layout/lProcess1"/>
    <dgm:cxn modelId="{8F3D9E26-75B6-4483-9FAB-37431C4238EE}" type="presOf" srcId="{0227A983-B2DD-4C96-A711-163F3B44BF12}" destId="{92FA8C35-327D-40DA-BEC9-F2627F9F612B}" srcOrd="0" destOrd="0" presId="urn:microsoft.com/office/officeart/2005/8/layout/lProcess1"/>
    <dgm:cxn modelId="{65D3B065-3236-4952-B27E-5D95E8B6C09D}" type="presOf" srcId="{650931BC-864D-423F-AC71-FF8D15FA67EA}" destId="{AE91A6C4-BB2B-412E-8C1A-5697063D071E}" srcOrd="0" destOrd="0" presId="urn:microsoft.com/office/officeart/2005/8/layout/lProcess1"/>
    <dgm:cxn modelId="{2D9A21FE-9A90-45BC-82A1-224A73C665A3}" type="presOf" srcId="{D93893CA-42A2-49BA-BD05-4EF2AEB38929}" destId="{4F2DBD79-4B9C-4537-B4E3-30E4F67D7A56}" srcOrd="0" destOrd="0" presId="urn:microsoft.com/office/officeart/2005/8/layout/lProcess1"/>
    <dgm:cxn modelId="{03C6B3CF-90D1-4414-A7C8-3A27915A655B}" srcId="{701CA8CA-E61C-4C4C-AF9C-74D53AFA9961}" destId="{C27454A4-C009-47FE-BFB5-9CD292C34BA0}" srcOrd="2" destOrd="0" parTransId="{1B6E4D48-9146-4CA4-8A8D-6643B5B6DABA}" sibTransId="{EF226FE5-2344-4EDF-A58C-3AE9C2BD543C}"/>
    <dgm:cxn modelId="{B7D6459D-4E67-4EE9-A0E0-55CD30B91097}" type="presParOf" srcId="{9398D0DD-6580-4445-8183-D967FD4DC844}" destId="{96B383F8-4385-492B-92D7-61B35D8032FB}" srcOrd="0" destOrd="0" presId="urn:microsoft.com/office/officeart/2005/8/layout/lProcess1"/>
    <dgm:cxn modelId="{EC32832F-56BD-47A7-874F-635319785683}" type="presParOf" srcId="{96B383F8-4385-492B-92D7-61B35D8032FB}" destId="{AA0DB902-8DE4-4930-AC3F-2B9DCB0E567C}" srcOrd="0" destOrd="0" presId="urn:microsoft.com/office/officeart/2005/8/layout/lProcess1"/>
    <dgm:cxn modelId="{BDE2D456-00A3-40A3-9284-ED3A69EF99AC}" type="presParOf" srcId="{96B383F8-4385-492B-92D7-61B35D8032FB}" destId="{46F2929C-2DCE-4571-BA51-3047A6B6B04D}" srcOrd="1" destOrd="0" presId="urn:microsoft.com/office/officeart/2005/8/layout/lProcess1"/>
    <dgm:cxn modelId="{5912EDDC-8EAF-4F75-9E9C-1B3E6F647FD5}" type="presParOf" srcId="{96B383F8-4385-492B-92D7-61B35D8032FB}" destId="{6F0E46DD-792C-4786-A53F-C7AFE5F5E6A2}" srcOrd="2" destOrd="0" presId="urn:microsoft.com/office/officeart/2005/8/layout/lProcess1"/>
    <dgm:cxn modelId="{8CC16A2E-8B76-4CD3-BD07-AC863B782AE2}" type="presParOf" srcId="{96B383F8-4385-492B-92D7-61B35D8032FB}" destId="{DF58C7E6-DB13-4365-BB7B-358D68D17584}" srcOrd="3" destOrd="0" presId="urn:microsoft.com/office/officeart/2005/8/layout/lProcess1"/>
    <dgm:cxn modelId="{768520B1-8669-440E-ACD4-19ED74741955}" type="presParOf" srcId="{96B383F8-4385-492B-92D7-61B35D8032FB}" destId="{8FB0D11F-1418-4B0E-8744-870037226AF2}" srcOrd="4" destOrd="0" presId="urn:microsoft.com/office/officeart/2005/8/layout/lProcess1"/>
    <dgm:cxn modelId="{F1481E7A-D138-43C5-BE67-84E3DA3AE5D7}" type="presParOf" srcId="{96B383F8-4385-492B-92D7-61B35D8032FB}" destId="{92FA8C35-327D-40DA-BEC9-F2627F9F612B}" srcOrd="5" destOrd="0" presId="urn:microsoft.com/office/officeart/2005/8/layout/lProcess1"/>
    <dgm:cxn modelId="{478BC968-D153-4D93-9A24-F5F5FF20C674}" type="presParOf" srcId="{96B383F8-4385-492B-92D7-61B35D8032FB}" destId="{97BAED2B-B390-443B-95EC-4318138BB42A}" srcOrd="6" destOrd="0" presId="urn:microsoft.com/office/officeart/2005/8/layout/lProcess1"/>
    <dgm:cxn modelId="{D11C27FF-2C0F-49ED-87CB-BDC583AB52AB}" type="presParOf" srcId="{9398D0DD-6580-4445-8183-D967FD4DC844}" destId="{044B89FC-38FF-477C-B69A-273AE600CE6F}" srcOrd="1" destOrd="0" presId="urn:microsoft.com/office/officeart/2005/8/layout/lProcess1"/>
    <dgm:cxn modelId="{91F68C21-67C0-42CC-B8AF-AC1206239DD4}" type="presParOf" srcId="{9398D0DD-6580-4445-8183-D967FD4DC844}" destId="{0202864E-0CE4-4D43-9B17-251F02EB3D22}" srcOrd="2" destOrd="0" presId="urn:microsoft.com/office/officeart/2005/8/layout/lProcess1"/>
    <dgm:cxn modelId="{75571AEF-8F2E-4EE8-9306-621E20A20DCA}" type="presParOf" srcId="{0202864E-0CE4-4D43-9B17-251F02EB3D22}" destId="{60506CA4-3160-4F21-AA56-D824F125181A}" srcOrd="0" destOrd="0" presId="urn:microsoft.com/office/officeart/2005/8/layout/lProcess1"/>
    <dgm:cxn modelId="{15DD97E8-54A6-490A-91A3-6DA2859A1017}" type="presParOf" srcId="{0202864E-0CE4-4D43-9B17-251F02EB3D22}" destId="{A9473DB2-ABCF-4FFD-96FC-F5320D3F639B}" srcOrd="1" destOrd="0" presId="urn:microsoft.com/office/officeart/2005/8/layout/lProcess1"/>
    <dgm:cxn modelId="{C3980003-6C04-4CA7-8B20-04EE5820D407}" type="presParOf" srcId="{0202864E-0CE4-4D43-9B17-251F02EB3D22}" destId="{AE91A6C4-BB2B-412E-8C1A-5697063D071E}" srcOrd="2" destOrd="0" presId="urn:microsoft.com/office/officeart/2005/8/layout/lProcess1"/>
    <dgm:cxn modelId="{84C3F977-A46E-4B5C-B56E-C70A4C849BC2}" type="presParOf" srcId="{0202864E-0CE4-4D43-9B17-251F02EB3D22}" destId="{C61C4683-D1FD-4F82-9D24-B1E23294822D}" srcOrd="3" destOrd="0" presId="urn:microsoft.com/office/officeart/2005/8/layout/lProcess1"/>
    <dgm:cxn modelId="{5E247097-816D-4969-92B9-C3404991CFB2}" type="presParOf" srcId="{0202864E-0CE4-4D43-9B17-251F02EB3D22}" destId="{9AA73972-DA59-4741-920B-B37EAEC4E1FA}" srcOrd="4" destOrd="0" presId="urn:microsoft.com/office/officeart/2005/8/layout/lProcess1"/>
    <dgm:cxn modelId="{20DE580C-5AD2-4CCC-AD6B-599E58CD52E8}" type="presParOf" srcId="{0202864E-0CE4-4D43-9B17-251F02EB3D22}" destId="{91691B7C-CE39-4171-8EB5-89B0D9DEBC26}" srcOrd="5" destOrd="0" presId="urn:microsoft.com/office/officeart/2005/8/layout/lProcess1"/>
    <dgm:cxn modelId="{FDEB58CD-8C4B-46CC-895E-56467C15CECD}" type="presParOf" srcId="{0202864E-0CE4-4D43-9B17-251F02EB3D22}" destId="{4F2DBD79-4B9C-4537-B4E3-30E4F67D7A56}" srcOrd="6" destOrd="0" presId="urn:microsoft.com/office/officeart/2005/8/layout/lProcess1"/>
    <dgm:cxn modelId="{3AD57CD9-EA76-49B5-A19F-53364868CA08}" type="presParOf" srcId="{9398D0DD-6580-4445-8183-D967FD4DC844}" destId="{B0B6754C-91E2-423F-B734-654212AA68C5}" srcOrd="3" destOrd="0" presId="urn:microsoft.com/office/officeart/2005/8/layout/lProcess1"/>
    <dgm:cxn modelId="{B2BDD37A-EABC-4399-87ED-C1F550A87862}" type="presParOf" srcId="{9398D0DD-6580-4445-8183-D967FD4DC844}" destId="{C86F6C4F-9015-42E0-A191-6527780FB950}" srcOrd="4" destOrd="0" presId="urn:microsoft.com/office/officeart/2005/8/layout/lProcess1"/>
    <dgm:cxn modelId="{E58E0258-54CA-45BC-B0CE-4AE27CC9F5A7}" type="presParOf" srcId="{C86F6C4F-9015-42E0-A191-6527780FB950}" destId="{B945E7EC-BA34-4DF3-8AA4-77DF8083B1F2}" srcOrd="0" destOrd="0" presId="urn:microsoft.com/office/officeart/2005/8/layout/lProcess1"/>
    <dgm:cxn modelId="{AFF12D47-0D7E-4905-904D-9931A0D0DA0B}" type="presParOf" srcId="{C86F6C4F-9015-42E0-A191-6527780FB950}" destId="{C9A37749-A312-47C7-8222-03DF25B92A98}" srcOrd="1" destOrd="0" presId="urn:microsoft.com/office/officeart/2005/8/layout/lProcess1"/>
    <dgm:cxn modelId="{4D5429C7-D93B-43ED-AB6F-9B4EF8979689}" type="presParOf" srcId="{C86F6C4F-9015-42E0-A191-6527780FB950}" destId="{0A2B1DDD-F750-4D79-B10C-DF0CCFE061CF}" srcOrd="2" destOrd="0" presId="urn:microsoft.com/office/officeart/2005/8/layout/lProcess1"/>
    <dgm:cxn modelId="{7B05AD7F-1AD8-4345-9D1E-768211D0E968}" type="presParOf" srcId="{C86F6C4F-9015-42E0-A191-6527780FB950}" destId="{5B490F1D-6C00-4D02-9C40-6B23A5477EDE}" srcOrd="3" destOrd="0" presId="urn:microsoft.com/office/officeart/2005/8/layout/lProcess1"/>
    <dgm:cxn modelId="{AA01C5E8-B9E7-4C58-8764-F0F34E128522}" type="presParOf" srcId="{C86F6C4F-9015-42E0-A191-6527780FB950}" destId="{CB4EAD35-A217-4506-B521-B6E62ADE29C0}" srcOrd="4" destOrd="0" presId="urn:microsoft.com/office/officeart/2005/8/layout/lProcess1"/>
    <dgm:cxn modelId="{8567FA5C-762C-4FCD-98D5-A277024868DB}" type="presParOf" srcId="{C86F6C4F-9015-42E0-A191-6527780FB950}" destId="{B2157E56-A4D9-4828-A16D-77B078863B28}" srcOrd="5" destOrd="0" presId="urn:microsoft.com/office/officeart/2005/8/layout/lProcess1"/>
    <dgm:cxn modelId="{71B86882-28E2-49F8-8408-A00B602AF3F5}" type="presParOf" srcId="{C86F6C4F-9015-42E0-A191-6527780FB950}" destId="{3C63A8EE-51A4-42ED-BD6B-776CF41F3CA5}" srcOrd="6" destOrd="0" presId="urn:microsoft.com/office/officeart/2005/8/layout/lProcess1"/>
    <dgm:cxn modelId="{B515B3BF-366D-4BB0-91F0-1CA48405C10C}" type="presParOf" srcId="{9398D0DD-6580-4445-8183-D967FD4DC844}" destId="{92F09DF3-D1C3-4721-8A60-36E8D653C2BD}" srcOrd="5" destOrd="0" presId="urn:microsoft.com/office/officeart/2005/8/layout/lProcess1"/>
    <dgm:cxn modelId="{D940DF8C-C555-4748-8CF7-85DA05A43251}" type="presParOf" srcId="{9398D0DD-6580-4445-8183-D967FD4DC844}" destId="{AA0194C5-E23E-41D6-AE0E-50CEE635D58A}" srcOrd="6" destOrd="0" presId="urn:microsoft.com/office/officeart/2005/8/layout/lProcess1"/>
    <dgm:cxn modelId="{0A512293-4AC7-4519-B7B2-3CD19D0C0EB8}" type="presParOf" srcId="{AA0194C5-E23E-41D6-AE0E-50CEE635D58A}" destId="{92FD1822-BB1F-4977-9ACA-FF314C10A752}" srcOrd="0" destOrd="0" presId="urn:microsoft.com/office/officeart/2005/8/layout/lProcess1"/>
    <dgm:cxn modelId="{7838A5BD-5B7B-4782-9F57-50335FA31FF8}" type="presParOf" srcId="{AA0194C5-E23E-41D6-AE0E-50CEE635D58A}" destId="{29DAEAFD-DD85-4E9B-8804-C2A8FAF99E8E}" srcOrd="1" destOrd="0" presId="urn:microsoft.com/office/officeart/2005/8/layout/lProcess1"/>
    <dgm:cxn modelId="{D31C5A29-74EF-48F9-8AE6-A2267BD507DC}" type="presParOf" srcId="{AA0194C5-E23E-41D6-AE0E-50CEE635D58A}" destId="{8AA7C822-CAC2-4227-A9F6-8C0AF4449388}" srcOrd="2" destOrd="0" presId="urn:microsoft.com/office/officeart/2005/8/layout/lProcess1"/>
    <dgm:cxn modelId="{D2CA3BF8-059D-40E8-953F-AF43C34BA155}" type="presParOf" srcId="{AA0194C5-E23E-41D6-AE0E-50CEE635D58A}" destId="{169BBDC5-7FD6-482F-804C-C98E409EBD3E}" srcOrd="3" destOrd="0" presId="urn:microsoft.com/office/officeart/2005/8/layout/lProcess1"/>
    <dgm:cxn modelId="{22C2020C-6F9A-4F2C-B78F-F7D54B960A8B}" type="presParOf" srcId="{AA0194C5-E23E-41D6-AE0E-50CEE635D58A}" destId="{CDAEA16E-1806-49F0-B9C4-CD53320D8499}" srcOrd="4" destOrd="0" presId="urn:microsoft.com/office/officeart/2005/8/layout/lProcess1"/>
    <dgm:cxn modelId="{0BA47EFC-7ADC-4745-B995-7CD307E6574E}" type="presParOf" srcId="{AA0194C5-E23E-41D6-AE0E-50CEE635D58A}" destId="{769F2B12-0C51-4DEC-B24B-11A5F2FA8534}" srcOrd="5" destOrd="0" presId="urn:microsoft.com/office/officeart/2005/8/layout/lProcess1"/>
    <dgm:cxn modelId="{5F43FA16-2096-40DB-9594-8E553F25978F}" type="presParOf" srcId="{AA0194C5-E23E-41D6-AE0E-50CEE635D58A}" destId="{001584EB-7C6D-43B6-9491-D0715287AA78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1CA8CA-E61C-4C4C-AF9C-74D53AFA9961}" type="doc">
      <dgm:prSet loTypeId="urn:microsoft.com/office/officeart/2005/8/layout/lProcess1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de-DE"/>
        </a:p>
      </dgm:t>
    </dgm:pt>
    <dgm:pt modelId="{C27454A4-C009-47FE-BFB5-9CD292C34BA0}">
      <dgm:prSet phldrT="[Text]" custT="1"/>
      <dgm:spPr>
        <a:xfrm>
          <a:off x="2966236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choose software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1B6E4D48-9146-4CA4-8A8D-6643B5B6DABA}" type="parTrans" cxnId="{03C6B3CF-90D1-4414-A7C8-3A27915A655B}">
      <dgm:prSet/>
      <dgm:spPr/>
      <dgm:t>
        <a:bodyPr/>
        <a:lstStyle/>
        <a:p>
          <a:endParaRPr lang="en-US" sz="2000" noProof="0"/>
        </a:p>
      </dgm:t>
    </dgm:pt>
    <dgm:pt modelId="{EF226FE5-2344-4EDF-A58C-3AE9C2BD543C}" type="sibTrans" cxnId="{03C6B3CF-90D1-4414-A7C8-3A27915A655B}">
      <dgm:prSet/>
      <dgm:spPr/>
      <dgm:t>
        <a:bodyPr/>
        <a:lstStyle/>
        <a:p>
          <a:endParaRPr lang="en-US" sz="2000" noProof="0"/>
        </a:p>
      </dgm:t>
    </dgm:pt>
    <dgm:pt modelId="{84D4F4D4-6E52-439B-B0F1-8BA15864D42C}">
      <dgm:prSet phldrT="[Text]" custT="1"/>
      <dgm:spPr>
        <a:xfrm>
          <a:off x="2966236" y="601914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make a list of all found tools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2B334930-1995-4513-B818-4E3F39BA5BA3}" type="parTrans" cxnId="{0AE9A23F-F022-46C8-A2D4-B685B21F5C05}">
      <dgm:prSet/>
      <dgm:spPr>
        <a:xfrm rot="5400000">
          <a:off x="3587499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B0985F7C-1471-4197-A950-6413500475F8}" type="sibTrans" cxnId="{0AE9A23F-F022-46C8-A2D4-B685B21F5C05}">
      <dgm:prSet/>
      <dgm:spPr>
        <a:xfrm rot="5400000">
          <a:off x="3587499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13CE5436-0D28-4CB0-B85E-AD42BA58F946}">
      <dgm:prSet phldrT="[Text]" custT="1"/>
      <dgm:spPr>
        <a:xfrm>
          <a:off x="2966236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group the tools into categories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6A9A17E9-83B7-448A-A2BA-CFE918FCFD7D}" type="parTrans" cxnId="{B036E11E-09EF-4C85-93EF-95215C2D433D}">
      <dgm:prSet/>
      <dgm:spPr/>
      <dgm:t>
        <a:bodyPr/>
        <a:lstStyle/>
        <a:p>
          <a:endParaRPr lang="en-US" sz="2000" noProof="0"/>
        </a:p>
      </dgm:t>
    </dgm:pt>
    <dgm:pt modelId="{D07E69D4-3D77-4149-B3D7-83BE08280E6E}" type="sibTrans" cxnId="{B036E11E-09EF-4C85-93EF-95215C2D433D}">
      <dgm:prSet/>
      <dgm:spPr>
        <a:xfrm rot="5400000">
          <a:off x="3587499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9E229314-00E8-4C4E-A1D9-034F26367E9D}">
      <dgm:prSet phldrT="[Text]" custT="1"/>
      <dgm:spPr>
        <a:xfrm>
          <a:off x="2966236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choose one tool of each category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D1214177-41D5-44AF-890B-5A08E5D7105C}" type="parTrans" cxnId="{95501975-2559-421F-BC4F-C8A420F47474}">
      <dgm:prSet/>
      <dgm:spPr/>
      <dgm:t>
        <a:bodyPr/>
        <a:lstStyle/>
        <a:p>
          <a:endParaRPr lang="en-US" sz="2000" noProof="0"/>
        </a:p>
      </dgm:t>
    </dgm:pt>
    <dgm:pt modelId="{49B6B471-F558-4E52-8D7A-AAFF08FF9831}" type="sibTrans" cxnId="{95501975-2559-421F-BC4F-C8A420F47474}">
      <dgm:prSet/>
      <dgm:spPr/>
      <dgm:t>
        <a:bodyPr/>
        <a:lstStyle/>
        <a:p>
          <a:endParaRPr lang="en-US" sz="2000" noProof="0"/>
        </a:p>
      </dgm:t>
    </dgm:pt>
    <dgm:pt modelId="{5C0B486F-EC44-4C43-9129-C093FF91C85D}">
      <dgm:prSet phldrT="[Text]" custT="1"/>
      <dgm:spPr>
        <a:xfrm>
          <a:off x="4447523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evaluate the tools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36FB1AD3-4A86-44AC-98D5-8696669AF890}" type="parTrans" cxnId="{48C753DC-D7F0-4E36-BCF5-FC4693F16818}">
      <dgm:prSet/>
      <dgm:spPr/>
      <dgm:t>
        <a:bodyPr/>
        <a:lstStyle/>
        <a:p>
          <a:endParaRPr lang="en-US" sz="2000" noProof="0"/>
        </a:p>
      </dgm:t>
    </dgm:pt>
    <dgm:pt modelId="{7B2F2A45-BB50-4096-9900-316CF6538C56}" type="sibTrans" cxnId="{48C753DC-D7F0-4E36-BCF5-FC4693F16818}">
      <dgm:prSet/>
      <dgm:spPr/>
      <dgm:t>
        <a:bodyPr/>
        <a:lstStyle/>
        <a:p>
          <a:endParaRPr lang="en-US" sz="2000" noProof="0"/>
        </a:p>
      </dgm:t>
    </dgm:pt>
    <dgm:pt modelId="{FC2D48FD-C13D-470E-8586-F8BF3C9A44D6}">
      <dgm:prSet phldrT="[Text]" custT="1"/>
      <dgm:spPr>
        <a:xfrm>
          <a:off x="4447523" y="601914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rate the tools for each criteria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F7A9BDDE-2D2C-460A-9951-D286D759B693}" type="parTrans" cxnId="{15A8D56F-DBB2-49E1-844F-D83588BA86D1}">
      <dgm:prSet/>
      <dgm:spPr>
        <a:xfrm rot="5400000">
          <a:off x="5068787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F91F81F3-DD9A-4F74-824B-AB7F131734F3}" type="sibTrans" cxnId="{15A8D56F-DBB2-49E1-844F-D83588BA86D1}">
      <dgm:prSet/>
      <dgm:spPr>
        <a:xfrm rot="5400000">
          <a:off x="5068787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0E870E5B-7C68-467A-ACBA-61189A9B96C6}">
      <dgm:prSet phldrT="[Text]" custT="1"/>
      <dgm:spPr>
        <a:xfrm>
          <a:off x="4447523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collect the results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799D22C5-0E70-4B08-ADEF-1ED480F913CA}" type="parTrans" cxnId="{6095C1AE-5A99-4C1B-B940-8BC0EFAD4D4B}">
      <dgm:prSet/>
      <dgm:spPr/>
      <dgm:t>
        <a:bodyPr/>
        <a:lstStyle/>
        <a:p>
          <a:endParaRPr lang="en-US" sz="2000" noProof="0"/>
        </a:p>
      </dgm:t>
    </dgm:pt>
    <dgm:pt modelId="{33F8D368-E3F2-4945-B77E-8140736047F7}" type="sibTrans" cxnId="{6095C1AE-5A99-4C1B-B940-8BC0EFAD4D4B}">
      <dgm:prSet/>
      <dgm:spPr>
        <a:xfrm rot="5400000">
          <a:off x="5068787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0F2561F5-D2CD-4F91-BBCB-9908B9C57914}">
      <dgm:prSet phldrT="[Text]" custT="1"/>
      <dgm:spPr>
        <a:xfrm>
          <a:off x="3661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capture basics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6ED936AE-6144-40A6-8A25-3B49CE1B2EE6}" type="parTrans" cxnId="{60825EA6-2787-4393-A34E-E02ACE35B346}">
      <dgm:prSet/>
      <dgm:spPr/>
      <dgm:t>
        <a:bodyPr/>
        <a:lstStyle/>
        <a:p>
          <a:endParaRPr lang="en-US" sz="2000" noProof="0"/>
        </a:p>
      </dgm:t>
    </dgm:pt>
    <dgm:pt modelId="{91284C63-80FB-4E02-B892-A0F420E5368C}" type="sibTrans" cxnId="{60825EA6-2787-4393-A34E-E02ACE35B346}">
      <dgm:prSet/>
      <dgm:spPr/>
      <dgm:t>
        <a:bodyPr/>
        <a:lstStyle/>
        <a:p>
          <a:endParaRPr lang="en-US" sz="2000" noProof="0"/>
        </a:p>
      </dgm:t>
    </dgm:pt>
    <dgm:pt modelId="{C0387F0D-A8B7-4868-A5C1-43319DD6E638}">
      <dgm:prSet phldrT="[Text]" custT="1"/>
      <dgm:spPr>
        <a:xfrm>
          <a:off x="3661" y="601914"/>
          <a:ext cx="1299375" cy="421237"/>
        </a:xfrm>
      </dgm:spPr>
      <dgm:t>
        <a:bodyPr/>
        <a:lstStyle/>
        <a:p>
          <a:r>
            <a:rPr lang="en-US" sz="1100" noProof="0" dirty="0" smtClean="0">
              <a:latin typeface="Calibri"/>
              <a:ea typeface="+mn-ea"/>
              <a:cs typeface="+mn-cs"/>
            </a:rPr>
            <a:t>find existing software which map the BMC</a:t>
          </a:r>
          <a:endParaRPr lang="en-US" sz="1100" noProof="0" dirty="0">
            <a:latin typeface="Calibri"/>
            <a:ea typeface="+mn-ea"/>
            <a:cs typeface="+mn-cs"/>
          </a:endParaRPr>
        </a:p>
      </dgm:t>
    </dgm:pt>
    <dgm:pt modelId="{B43F5995-BE02-4048-8E2B-ED9BBB606032}" type="parTrans" cxnId="{8F2613BB-F88F-49EC-85DF-E4093E81B853}">
      <dgm:prSet/>
      <dgm:spPr>
        <a:xfrm rot="5400000">
          <a:off x="624924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CAB3B380-E178-47D0-BAC4-BA0B32F90CF7}" type="sibTrans" cxnId="{8F2613BB-F88F-49EC-85DF-E4093E81B853}">
      <dgm:prSet/>
      <dgm:spPr>
        <a:xfrm rot="5400000">
          <a:off x="624924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EE5788BE-91EF-4DEF-87B5-1A96FC704832}">
      <dgm:prSet phldrT="[Text]" custT="1"/>
      <dgm:spPr>
        <a:xfrm>
          <a:off x="3661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identify theoretical basics for this kind of software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3A5F413D-CA29-4F40-859C-C6AB7987041C}" type="parTrans" cxnId="{EAA607BC-C1D9-4BBE-B557-9296884D5382}">
      <dgm:prSet/>
      <dgm:spPr/>
      <dgm:t>
        <a:bodyPr/>
        <a:lstStyle/>
        <a:p>
          <a:endParaRPr lang="en-US" sz="2000" noProof="0"/>
        </a:p>
      </dgm:t>
    </dgm:pt>
    <dgm:pt modelId="{0227A983-B2DD-4C96-A711-163F3B44BF12}" type="sibTrans" cxnId="{EAA607BC-C1D9-4BBE-B557-9296884D5382}">
      <dgm:prSet/>
      <dgm:spPr>
        <a:xfrm rot="5400000">
          <a:off x="624924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BDF8576D-DCDB-44DC-B41A-DD7749BB7F6D}">
      <dgm:prSet phldrT="[Text]" custT="1"/>
      <dgm:spPr>
        <a:xfrm>
          <a:off x="3661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define Business Model Generation with the use of BMC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282D7ED4-7067-4DDD-B407-BC6938F54C14}" type="parTrans" cxnId="{F082DBF6-20E8-4B73-ACC4-39558F1923A8}">
      <dgm:prSet/>
      <dgm:spPr/>
      <dgm:t>
        <a:bodyPr/>
        <a:lstStyle/>
        <a:p>
          <a:endParaRPr lang="en-US" sz="2000" noProof="0"/>
        </a:p>
      </dgm:t>
    </dgm:pt>
    <dgm:pt modelId="{E45FC810-AE0E-4B6D-B08F-A0E0D9BE11FB}" type="sibTrans" cxnId="{F082DBF6-20E8-4B73-ACC4-39558F1923A8}">
      <dgm:prSet/>
      <dgm:spPr/>
      <dgm:t>
        <a:bodyPr/>
        <a:lstStyle/>
        <a:p>
          <a:endParaRPr lang="en-US" sz="2000" noProof="0"/>
        </a:p>
      </dgm:t>
    </dgm:pt>
    <dgm:pt modelId="{21858D97-A7C7-4A73-B206-DB56649D3CD6}">
      <dgm:prSet phldrT="[Text]" custT="1"/>
      <dgm:spPr>
        <a:xfrm>
          <a:off x="1484948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establish objective criteria with the captured basics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D7D1CA3B-D390-4E1B-9C13-C92BA80CD07D}" type="parTrans" cxnId="{71673C1F-DEBB-4BD3-BCDB-F58E87A8025A}">
      <dgm:prSet/>
      <dgm:spPr/>
      <dgm:t>
        <a:bodyPr/>
        <a:lstStyle/>
        <a:p>
          <a:endParaRPr lang="en-US" sz="2000" noProof="0"/>
        </a:p>
      </dgm:t>
    </dgm:pt>
    <dgm:pt modelId="{FB838493-44AC-44BB-96C5-5F24AD6A0636}" type="sibTrans" cxnId="{71673C1F-DEBB-4BD3-BCDB-F58E87A8025A}">
      <dgm:prSet/>
      <dgm:spPr/>
      <dgm:t>
        <a:bodyPr/>
        <a:lstStyle/>
        <a:p>
          <a:endParaRPr lang="en-US" sz="2000" noProof="0"/>
        </a:p>
      </dgm:t>
    </dgm:pt>
    <dgm:pt modelId="{650931BC-864D-423F-AC71-FF8D15FA67EA}">
      <dgm:prSet phldrT="[Text]" custT="1"/>
      <dgm:spPr>
        <a:xfrm>
          <a:off x="1484948" y="601914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establish criteria (BMC, creativity, social psychology)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14A861AC-7B25-457E-A838-BC2FC4D4963E}" type="parTrans" cxnId="{C111D3EF-120A-4BA6-8C9A-ECBCEFE87C88}">
      <dgm:prSet/>
      <dgm:spPr>
        <a:xfrm rot="5400000">
          <a:off x="2106212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0124CE15-A244-4F02-8F50-90EA2868D30B}" type="sibTrans" cxnId="{C111D3EF-120A-4BA6-8C9A-ECBCEFE87C88}">
      <dgm:prSet/>
      <dgm:spPr>
        <a:xfrm rot="5400000">
          <a:off x="2106212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4D78B9E7-D12A-429B-BE8B-905F00B3806C}">
      <dgm:prSet phldrT="[Text]" custT="1"/>
      <dgm:spPr>
        <a:xfrm>
          <a:off x="1484948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weighting the criteria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1E4FAD56-19A0-4FE7-9D23-C8C0A67F9182}" type="parTrans" cxnId="{D63C5CEB-CC10-4D2A-85A0-01E83C18B08A}">
      <dgm:prSet/>
      <dgm:spPr/>
      <dgm:t>
        <a:bodyPr/>
        <a:lstStyle/>
        <a:p>
          <a:endParaRPr lang="en-US" sz="2000" noProof="0"/>
        </a:p>
      </dgm:t>
    </dgm:pt>
    <dgm:pt modelId="{60CF27E2-E756-4D7A-A3C2-F98ABABBFCF9}" type="sibTrans" cxnId="{D63C5CEB-CC10-4D2A-85A0-01E83C18B08A}">
      <dgm:prSet/>
      <dgm:spPr>
        <a:xfrm rot="5400000">
          <a:off x="2106212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D93893CA-42A2-49BA-BD05-4EF2AEB38929}">
      <dgm:prSet phldrT="[Text]" custT="1"/>
      <dgm:spPr>
        <a:xfrm>
          <a:off x="1484948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set the characteristics of each criteria (five-level scale)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A89D137E-3EFD-482C-ACE6-EB2A27CC519D}" type="parTrans" cxnId="{BA2847D1-86C8-419C-AECF-E30D120E2EDC}">
      <dgm:prSet/>
      <dgm:spPr/>
      <dgm:t>
        <a:bodyPr/>
        <a:lstStyle/>
        <a:p>
          <a:endParaRPr lang="en-US" sz="2000" noProof="0"/>
        </a:p>
      </dgm:t>
    </dgm:pt>
    <dgm:pt modelId="{DACE563B-C55A-466C-BF8F-E4C7DC614435}" type="sibTrans" cxnId="{BA2847D1-86C8-419C-AECF-E30D120E2EDC}">
      <dgm:prSet/>
      <dgm:spPr/>
      <dgm:t>
        <a:bodyPr/>
        <a:lstStyle/>
        <a:p>
          <a:endParaRPr lang="en-US" sz="2000" noProof="0"/>
        </a:p>
      </dgm:t>
    </dgm:pt>
    <dgm:pt modelId="{51854C8E-25E5-4366-94AB-C2B6FB7A6B2D}">
      <dgm:prSet phldrT="[Text]" custT="1"/>
      <dgm:spPr>
        <a:xfrm>
          <a:off x="4447523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draw conclusions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0F9ADC6D-19A7-412E-B748-B15AAF055125}" type="parTrans" cxnId="{BB0BDF62-22DB-494D-9C01-A559BC4A8749}">
      <dgm:prSet/>
      <dgm:spPr/>
      <dgm:t>
        <a:bodyPr/>
        <a:lstStyle/>
        <a:p>
          <a:endParaRPr lang="en-US" sz="2000" noProof="0"/>
        </a:p>
      </dgm:t>
    </dgm:pt>
    <dgm:pt modelId="{0E0C0417-EC49-4653-A427-EFAA47518DF7}" type="sibTrans" cxnId="{BB0BDF62-22DB-494D-9C01-A559BC4A8749}">
      <dgm:prSet/>
      <dgm:spPr/>
      <dgm:t>
        <a:bodyPr/>
        <a:lstStyle/>
        <a:p>
          <a:endParaRPr lang="en-US" sz="2000" noProof="0"/>
        </a:p>
      </dgm:t>
    </dgm:pt>
    <dgm:pt modelId="{9398D0DD-6580-4445-8183-D967FD4DC844}" type="pres">
      <dgm:prSet presAssocID="{701CA8CA-E61C-4C4C-AF9C-74D53AFA99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6B383F8-4385-492B-92D7-61B35D8032FB}" type="pres">
      <dgm:prSet presAssocID="{0F2561F5-D2CD-4F91-BBCB-9908B9C57914}" presName="vertFlow" presStyleCnt="0"/>
      <dgm:spPr/>
      <dgm:t>
        <a:bodyPr/>
        <a:lstStyle/>
        <a:p>
          <a:endParaRPr lang="de-DE"/>
        </a:p>
      </dgm:t>
    </dgm:pt>
    <dgm:pt modelId="{AA0DB902-8DE4-4930-AC3F-2B9DCB0E567C}" type="pres">
      <dgm:prSet presAssocID="{0F2561F5-D2CD-4F91-BBCB-9908B9C57914}" presName="header" presStyleLbl="node1" presStyleIdx="0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46F2929C-2DCE-4571-BA51-3047A6B6B04D}" type="pres">
      <dgm:prSet presAssocID="{B43F5995-BE02-4048-8E2B-ED9BBB606032}" presName="parTrans" presStyleLbl="sibTrans2D1" presStyleIdx="0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6F0E46DD-792C-4786-A53F-C7AFE5F5E6A2}" type="pres">
      <dgm:prSet presAssocID="{C0387F0D-A8B7-4868-A5C1-43319DD6E638}" presName="child" presStyleLbl="alignAccFollowNode1" presStyleIdx="0" presStyleCnt="12" custScaleY="129674" custLinFactNeighborY="568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DF58C7E6-DB13-4365-BB7B-358D68D17584}" type="pres">
      <dgm:prSet presAssocID="{CAB3B380-E178-47D0-BAC4-BA0B32F90CF7}" presName="sibTrans" presStyleLbl="sibTrans2D1" presStyleIdx="1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8FB0D11F-1418-4B0E-8744-870037226AF2}" type="pres">
      <dgm:prSet presAssocID="{EE5788BE-91EF-4DEF-87B5-1A96FC704832}" presName="child" presStyleLbl="alignAccFollowNode1" presStyleIdx="1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92FA8C35-327D-40DA-BEC9-F2627F9F612B}" type="pres">
      <dgm:prSet presAssocID="{0227A983-B2DD-4C96-A711-163F3B44BF12}" presName="sibTrans" presStyleLbl="sibTrans2D1" presStyleIdx="2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97BAED2B-B390-443B-95EC-4318138BB42A}" type="pres">
      <dgm:prSet presAssocID="{BDF8576D-DCDB-44DC-B41A-DD7749BB7F6D}" presName="child" presStyleLbl="alignAccFollowNode1" presStyleIdx="2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044B89FC-38FF-477C-B69A-273AE600CE6F}" type="pres">
      <dgm:prSet presAssocID="{0F2561F5-D2CD-4F91-BBCB-9908B9C57914}" presName="hSp" presStyleCnt="0"/>
      <dgm:spPr/>
      <dgm:t>
        <a:bodyPr/>
        <a:lstStyle/>
        <a:p>
          <a:endParaRPr lang="de-DE"/>
        </a:p>
      </dgm:t>
    </dgm:pt>
    <dgm:pt modelId="{0202864E-0CE4-4D43-9B17-251F02EB3D22}" type="pres">
      <dgm:prSet presAssocID="{21858D97-A7C7-4A73-B206-DB56649D3CD6}" presName="vertFlow" presStyleCnt="0"/>
      <dgm:spPr/>
      <dgm:t>
        <a:bodyPr/>
        <a:lstStyle/>
        <a:p>
          <a:endParaRPr lang="de-DE"/>
        </a:p>
      </dgm:t>
    </dgm:pt>
    <dgm:pt modelId="{60506CA4-3160-4F21-AA56-D824F125181A}" type="pres">
      <dgm:prSet presAssocID="{21858D97-A7C7-4A73-B206-DB56649D3CD6}" presName="header" presStyleLbl="node1" presStyleIdx="1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A9473DB2-ABCF-4FFD-96FC-F5320D3F639B}" type="pres">
      <dgm:prSet presAssocID="{14A861AC-7B25-457E-A838-BC2FC4D4963E}" presName="parTrans" presStyleLbl="sibTrans2D1" presStyleIdx="3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AE91A6C4-BB2B-412E-8C1A-5697063D071E}" type="pres">
      <dgm:prSet presAssocID="{650931BC-864D-423F-AC71-FF8D15FA67EA}" presName="child" presStyleLbl="alignAccFollowNode1" presStyleIdx="3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C61C4683-D1FD-4F82-9D24-B1E23294822D}" type="pres">
      <dgm:prSet presAssocID="{0124CE15-A244-4F02-8F50-90EA2868D30B}" presName="sibTrans" presStyleLbl="sibTrans2D1" presStyleIdx="4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9AA73972-DA59-4741-920B-B37EAEC4E1FA}" type="pres">
      <dgm:prSet presAssocID="{4D78B9E7-D12A-429B-BE8B-905F00B3806C}" presName="child" presStyleLbl="alignAccFollowNode1" presStyleIdx="4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91691B7C-CE39-4171-8EB5-89B0D9DEBC26}" type="pres">
      <dgm:prSet presAssocID="{60CF27E2-E756-4D7A-A3C2-F98ABABBFCF9}" presName="sibTrans" presStyleLbl="sibTrans2D1" presStyleIdx="5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4F2DBD79-4B9C-4537-B4E3-30E4F67D7A56}" type="pres">
      <dgm:prSet presAssocID="{D93893CA-42A2-49BA-BD05-4EF2AEB38929}" presName="child" presStyleLbl="alignAccFollowNode1" presStyleIdx="5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B0B6754C-91E2-423F-B734-654212AA68C5}" type="pres">
      <dgm:prSet presAssocID="{21858D97-A7C7-4A73-B206-DB56649D3CD6}" presName="hSp" presStyleCnt="0"/>
      <dgm:spPr/>
      <dgm:t>
        <a:bodyPr/>
        <a:lstStyle/>
        <a:p>
          <a:endParaRPr lang="de-DE"/>
        </a:p>
      </dgm:t>
    </dgm:pt>
    <dgm:pt modelId="{C86F6C4F-9015-42E0-A191-6527780FB950}" type="pres">
      <dgm:prSet presAssocID="{C27454A4-C009-47FE-BFB5-9CD292C34BA0}" presName="vertFlow" presStyleCnt="0"/>
      <dgm:spPr/>
      <dgm:t>
        <a:bodyPr/>
        <a:lstStyle/>
        <a:p>
          <a:endParaRPr lang="de-DE"/>
        </a:p>
      </dgm:t>
    </dgm:pt>
    <dgm:pt modelId="{B945E7EC-BA34-4DF3-8AA4-77DF8083B1F2}" type="pres">
      <dgm:prSet presAssocID="{C27454A4-C009-47FE-BFB5-9CD292C34BA0}" presName="header" presStyleLbl="node1" presStyleIdx="2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C9A37749-A312-47C7-8222-03DF25B92A98}" type="pres">
      <dgm:prSet presAssocID="{2B334930-1995-4513-B818-4E3F39BA5BA3}" presName="parTrans" presStyleLbl="sibTrans2D1" presStyleIdx="6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0A2B1DDD-F750-4D79-B10C-DF0CCFE061CF}" type="pres">
      <dgm:prSet presAssocID="{84D4F4D4-6E52-439B-B0F1-8BA15864D42C}" presName="child" presStyleLbl="alignAccFollowNode1" presStyleIdx="6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5B490F1D-6C00-4D02-9C40-6B23A5477EDE}" type="pres">
      <dgm:prSet presAssocID="{B0985F7C-1471-4197-A950-6413500475F8}" presName="sibTrans" presStyleLbl="sibTrans2D1" presStyleIdx="7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CB4EAD35-A217-4506-B521-B6E62ADE29C0}" type="pres">
      <dgm:prSet presAssocID="{13CE5436-0D28-4CB0-B85E-AD42BA58F946}" presName="child" presStyleLbl="alignAccFollowNode1" presStyleIdx="7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B2157E56-A4D9-4828-A16D-77B078863B28}" type="pres">
      <dgm:prSet presAssocID="{D07E69D4-3D77-4149-B3D7-83BE08280E6E}" presName="sibTrans" presStyleLbl="sibTrans2D1" presStyleIdx="8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3C63A8EE-51A4-42ED-BD6B-776CF41F3CA5}" type="pres">
      <dgm:prSet presAssocID="{9E229314-00E8-4C4E-A1D9-034F26367E9D}" presName="child" presStyleLbl="alignAccFollowNode1" presStyleIdx="8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92F09DF3-D1C3-4721-8A60-36E8D653C2BD}" type="pres">
      <dgm:prSet presAssocID="{C27454A4-C009-47FE-BFB5-9CD292C34BA0}" presName="hSp" presStyleCnt="0"/>
      <dgm:spPr/>
      <dgm:t>
        <a:bodyPr/>
        <a:lstStyle/>
        <a:p>
          <a:endParaRPr lang="de-DE"/>
        </a:p>
      </dgm:t>
    </dgm:pt>
    <dgm:pt modelId="{AA0194C5-E23E-41D6-AE0E-50CEE635D58A}" type="pres">
      <dgm:prSet presAssocID="{5C0B486F-EC44-4C43-9129-C093FF91C85D}" presName="vertFlow" presStyleCnt="0"/>
      <dgm:spPr/>
      <dgm:t>
        <a:bodyPr/>
        <a:lstStyle/>
        <a:p>
          <a:endParaRPr lang="de-DE"/>
        </a:p>
      </dgm:t>
    </dgm:pt>
    <dgm:pt modelId="{92FD1822-BB1F-4977-9ACA-FF314C10A752}" type="pres">
      <dgm:prSet presAssocID="{5C0B486F-EC44-4C43-9129-C093FF91C85D}" presName="header" presStyleLbl="node1" presStyleIdx="3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29DAEAFD-DD85-4E9B-8804-C2A8FAF99E8E}" type="pres">
      <dgm:prSet presAssocID="{F7A9BDDE-2D2C-460A-9951-D286D759B693}" presName="parTrans" presStyleLbl="sibTrans2D1" presStyleIdx="9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8AA7C822-CAC2-4227-A9F6-8C0AF4449388}" type="pres">
      <dgm:prSet presAssocID="{FC2D48FD-C13D-470E-8586-F8BF3C9A44D6}" presName="child" presStyleLbl="alignAccFollowNode1" presStyleIdx="9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169BBDC5-7FD6-482F-804C-C98E409EBD3E}" type="pres">
      <dgm:prSet presAssocID="{F91F81F3-DD9A-4F74-824B-AB7F131734F3}" presName="sibTrans" presStyleLbl="sibTrans2D1" presStyleIdx="10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CDAEA16E-1806-49F0-B9C4-CD53320D8499}" type="pres">
      <dgm:prSet presAssocID="{0E870E5B-7C68-467A-ACBA-61189A9B96C6}" presName="child" presStyleLbl="alignAccFollowNode1" presStyleIdx="10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769F2B12-0C51-4DEC-B24B-11A5F2FA8534}" type="pres">
      <dgm:prSet presAssocID="{33F8D368-E3F2-4945-B77E-8140736047F7}" presName="sibTrans" presStyleLbl="sibTrans2D1" presStyleIdx="11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001584EB-7C6D-43B6-9491-D0715287AA78}" type="pres">
      <dgm:prSet presAssocID="{51854C8E-25E5-4366-94AB-C2B6FB7A6B2D}" presName="child" presStyleLbl="alignAccFollowNode1" presStyleIdx="11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</dgm:ptLst>
  <dgm:cxnLst>
    <dgm:cxn modelId="{6095C1AE-5A99-4C1B-B940-8BC0EFAD4D4B}" srcId="{5C0B486F-EC44-4C43-9129-C093FF91C85D}" destId="{0E870E5B-7C68-467A-ACBA-61189A9B96C6}" srcOrd="1" destOrd="0" parTransId="{799D22C5-0E70-4B08-ADEF-1ED480F913CA}" sibTransId="{33F8D368-E3F2-4945-B77E-8140736047F7}"/>
    <dgm:cxn modelId="{6D796256-814E-47B5-92BA-83D109D783C0}" type="presOf" srcId="{5C0B486F-EC44-4C43-9129-C093FF91C85D}" destId="{92FD1822-BB1F-4977-9ACA-FF314C10A752}" srcOrd="0" destOrd="0" presId="urn:microsoft.com/office/officeart/2005/8/layout/lProcess1"/>
    <dgm:cxn modelId="{6667685C-20E2-47C6-BC80-80837E10A116}" type="presOf" srcId="{EE5788BE-91EF-4DEF-87B5-1A96FC704832}" destId="{8FB0D11F-1418-4B0E-8744-870037226AF2}" srcOrd="0" destOrd="0" presId="urn:microsoft.com/office/officeart/2005/8/layout/lProcess1"/>
    <dgm:cxn modelId="{D2A45043-BBF9-45B4-84AD-91042B0CF081}" type="presOf" srcId="{B43F5995-BE02-4048-8E2B-ED9BBB606032}" destId="{46F2929C-2DCE-4571-BA51-3047A6B6B04D}" srcOrd="0" destOrd="0" presId="urn:microsoft.com/office/officeart/2005/8/layout/lProcess1"/>
    <dgm:cxn modelId="{71673C1F-DEBB-4BD3-BCDB-F58E87A8025A}" srcId="{701CA8CA-E61C-4C4C-AF9C-74D53AFA9961}" destId="{21858D97-A7C7-4A73-B206-DB56649D3CD6}" srcOrd="1" destOrd="0" parTransId="{D7D1CA3B-D390-4E1B-9C13-C92BA80CD07D}" sibTransId="{FB838493-44AC-44BB-96C5-5F24AD6A0636}"/>
    <dgm:cxn modelId="{8F2613BB-F88F-49EC-85DF-E4093E81B853}" srcId="{0F2561F5-D2CD-4F91-BBCB-9908B9C57914}" destId="{C0387F0D-A8B7-4868-A5C1-43319DD6E638}" srcOrd="0" destOrd="0" parTransId="{B43F5995-BE02-4048-8E2B-ED9BBB606032}" sibTransId="{CAB3B380-E178-47D0-BAC4-BA0B32F90CF7}"/>
    <dgm:cxn modelId="{EC722C51-F845-421A-BA37-0FA6E3983F94}" type="presOf" srcId="{51854C8E-25E5-4366-94AB-C2B6FB7A6B2D}" destId="{001584EB-7C6D-43B6-9491-D0715287AA78}" srcOrd="0" destOrd="0" presId="urn:microsoft.com/office/officeart/2005/8/layout/lProcess1"/>
    <dgm:cxn modelId="{7A2C7B91-F49C-4A54-A58B-B6DA534E1C41}" type="presOf" srcId="{4D78B9E7-D12A-429B-BE8B-905F00B3806C}" destId="{9AA73972-DA59-4741-920B-B37EAEC4E1FA}" srcOrd="0" destOrd="0" presId="urn:microsoft.com/office/officeart/2005/8/layout/lProcess1"/>
    <dgm:cxn modelId="{BB0BDF62-22DB-494D-9C01-A559BC4A8749}" srcId="{5C0B486F-EC44-4C43-9129-C093FF91C85D}" destId="{51854C8E-25E5-4366-94AB-C2B6FB7A6B2D}" srcOrd="2" destOrd="0" parTransId="{0F9ADC6D-19A7-412E-B748-B15AAF055125}" sibTransId="{0E0C0417-EC49-4653-A427-EFAA47518DF7}"/>
    <dgm:cxn modelId="{15A8D56F-DBB2-49E1-844F-D83588BA86D1}" srcId="{5C0B486F-EC44-4C43-9129-C093FF91C85D}" destId="{FC2D48FD-C13D-470E-8586-F8BF3C9A44D6}" srcOrd="0" destOrd="0" parTransId="{F7A9BDDE-2D2C-460A-9951-D286D759B693}" sibTransId="{F91F81F3-DD9A-4F74-824B-AB7F131734F3}"/>
    <dgm:cxn modelId="{C111D3EF-120A-4BA6-8C9A-ECBCEFE87C88}" srcId="{21858D97-A7C7-4A73-B206-DB56649D3CD6}" destId="{650931BC-864D-423F-AC71-FF8D15FA67EA}" srcOrd="0" destOrd="0" parTransId="{14A861AC-7B25-457E-A838-BC2FC4D4963E}" sibTransId="{0124CE15-A244-4F02-8F50-90EA2868D30B}"/>
    <dgm:cxn modelId="{0AE9A23F-F022-46C8-A2D4-B685B21F5C05}" srcId="{C27454A4-C009-47FE-BFB5-9CD292C34BA0}" destId="{84D4F4D4-6E52-439B-B0F1-8BA15864D42C}" srcOrd="0" destOrd="0" parTransId="{2B334930-1995-4513-B818-4E3F39BA5BA3}" sibTransId="{B0985F7C-1471-4197-A950-6413500475F8}"/>
    <dgm:cxn modelId="{777EE207-CAA4-4FDE-9157-F5A6C76AD189}" type="presOf" srcId="{F7A9BDDE-2D2C-460A-9951-D286D759B693}" destId="{29DAEAFD-DD85-4E9B-8804-C2A8FAF99E8E}" srcOrd="0" destOrd="0" presId="urn:microsoft.com/office/officeart/2005/8/layout/lProcess1"/>
    <dgm:cxn modelId="{EBDF100E-63BE-4B17-9ED8-E18890551FF6}" type="presOf" srcId="{0227A983-B2DD-4C96-A711-163F3B44BF12}" destId="{92FA8C35-327D-40DA-BEC9-F2627F9F612B}" srcOrd="0" destOrd="0" presId="urn:microsoft.com/office/officeart/2005/8/layout/lProcess1"/>
    <dgm:cxn modelId="{C655CCE0-9F31-47C6-BD04-891747426187}" type="presOf" srcId="{B0985F7C-1471-4197-A950-6413500475F8}" destId="{5B490F1D-6C00-4D02-9C40-6B23A5477EDE}" srcOrd="0" destOrd="0" presId="urn:microsoft.com/office/officeart/2005/8/layout/lProcess1"/>
    <dgm:cxn modelId="{926B999F-9B67-40F6-A78F-3649887BE12E}" type="presOf" srcId="{0124CE15-A244-4F02-8F50-90EA2868D30B}" destId="{C61C4683-D1FD-4F82-9D24-B1E23294822D}" srcOrd="0" destOrd="0" presId="urn:microsoft.com/office/officeart/2005/8/layout/lProcess1"/>
    <dgm:cxn modelId="{0CA71DE1-42C8-43C3-AE63-BFCE2ACB7160}" type="presOf" srcId="{9E229314-00E8-4C4E-A1D9-034F26367E9D}" destId="{3C63A8EE-51A4-42ED-BD6B-776CF41F3CA5}" srcOrd="0" destOrd="0" presId="urn:microsoft.com/office/officeart/2005/8/layout/lProcess1"/>
    <dgm:cxn modelId="{455700ED-2987-4947-81A4-E53FF7C1CB82}" type="presOf" srcId="{21858D97-A7C7-4A73-B206-DB56649D3CD6}" destId="{60506CA4-3160-4F21-AA56-D824F125181A}" srcOrd="0" destOrd="0" presId="urn:microsoft.com/office/officeart/2005/8/layout/lProcess1"/>
    <dgm:cxn modelId="{D63C5CEB-CC10-4D2A-85A0-01E83C18B08A}" srcId="{21858D97-A7C7-4A73-B206-DB56649D3CD6}" destId="{4D78B9E7-D12A-429B-BE8B-905F00B3806C}" srcOrd="1" destOrd="0" parTransId="{1E4FAD56-19A0-4FE7-9D23-C8C0A67F9182}" sibTransId="{60CF27E2-E756-4D7A-A3C2-F98ABABBFCF9}"/>
    <dgm:cxn modelId="{F6A98979-7394-44DD-B3EA-E917D18AC824}" type="presOf" srcId="{CAB3B380-E178-47D0-BAC4-BA0B32F90CF7}" destId="{DF58C7E6-DB13-4365-BB7B-358D68D17584}" srcOrd="0" destOrd="0" presId="urn:microsoft.com/office/officeart/2005/8/layout/lProcess1"/>
    <dgm:cxn modelId="{0045D58C-C843-4236-9F79-93855FDC3F8F}" type="presOf" srcId="{C0387F0D-A8B7-4868-A5C1-43319DD6E638}" destId="{6F0E46DD-792C-4786-A53F-C7AFE5F5E6A2}" srcOrd="0" destOrd="0" presId="urn:microsoft.com/office/officeart/2005/8/layout/lProcess1"/>
    <dgm:cxn modelId="{60825EA6-2787-4393-A34E-E02ACE35B346}" srcId="{701CA8CA-E61C-4C4C-AF9C-74D53AFA9961}" destId="{0F2561F5-D2CD-4F91-BBCB-9908B9C57914}" srcOrd="0" destOrd="0" parTransId="{6ED936AE-6144-40A6-8A25-3B49CE1B2EE6}" sibTransId="{91284C63-80FB-4E02-B892-A0F420E5368C}"/>
    <dgm:cxn modelId="{D199030B-E165-4178-B818-7C26023C338D}" type="presOf" srcId="{D93893CA-42A2-49BA-BD05-4EF2AEB38929}" destId="{4F2DBD79-4B9C-4537-B4E3-30E4F67D7A56}" srcOrd="0" destOrd="0" presId="urn:microsoft.com/office/officeart/2005/8/layout/lProcess1"/>
    <dgm:cxn modelId="{1255F701-03E5-4BDB-9C69-D43768863383}" type="presOf" srcId="{701CA8CA-E61C-4C4C-AF9C-74D53AFA9961}" destId="{9398D0DD-6580-4445-8183-D967FD4DC844}" srcOrd="0" destOrd="0" presId="urn:microsoft.com/office/officeart/2005/8/layout/lProcess1"/>
    <dgm:cxn modelId="{7F117E4E-BEB3-454E-BCE6-8E0BFD66E9EA}" type="presOf" srcId="{D07E69D4-3D77-4149-B3D7-83BE08280E6E}" destId="{B2157E56-A4D9-4828-A16D-77B078863B28}" srcOrd="0" destOrd="0" presId="urn:microsoft.com/office/officeart/2005/8/layout/lProcess1"/>
    <dgm:cxn modelId="{95501975-2559-421F-BC4F-C8A420F47474}" srcId="{C27454A4-C009-47FE-BFB5-9CD292C34BA0}" destId="{9E229314-00E8-4C4E-A1D9-034F26367E9D}" srcOrd="2" destOrd="0" parTransId="{D1214177-41D5-44AF-890B-5A08E5D7105C}" sibTransId="{49B6B471-F558-4E52-8D7A-AAFF08FF9831}"/>
    <dgm:cxn modelId="{20487BC9-3D24-4879-9977-AE26B2555EE0}" type="presOf" srcId="{C27454A4-C009-47FE-BFB5-9CD292C34BA0}" destId="{B945E7EC-BA34-4DF3-8AA4-77DF8083B1F2}" srcOrd="0" destOrd="0" presId="urn:microsoft.com/office/officeart/2005/8/layout/lProcess1"/>
    <dgm:cxn modelId="{B036E11E-09EF-4C85-93EF-95215C2D433D}" srcId="{C27454A4-C009-47FE-BFB5-9CD292C34BA0}" destId="{13CE5436-0D28-4CB0-B85E-AD42BA58F946}" srcOrd="1" destOrd="0" parTransId="{6A9A17E9-83B7-448A-A2BA-CFE918FCFD7D}" sibTransId="{D07E69D4-3D77-4149-B3D7-83BE08280E6E}"/>
    <dgm:cxn modelId="{2BF1B9A4-0393-4B52-9138-1873BDDF63AC}" type="presOf" srcId="{F91F81F3-DD9A-4F74-824B-AB7F131734F3}" destId="{169BBDC5-7FD6-482F-804C-C98E409EBD3E}" srcOrd="0" destOrd="0" presId="urn:microsoft.com/office/officeart/2005/8/layout/lProcess1"/>
    <dgm:cxn modelId="{DF8BF6B7-A7B5-4EA2-9BCB-58E3AEC65652}" type="presOf" srcId="{650931BC-864D-423F-AC71-FF8D15FA67EA}" destId="{AE91A6C4-BB2B-412E-8C1A-5697063D071E}" srcOrd="0" destOrd="0" presId="urn:microsoft.com/office/officeart/2005/8/layout/lProcess1"/>
    <dgm:cxn modelId="{C9DEABCD-237B-445B-A9F4-049464666BD9}" type="presOf" srcId="{13CE5436-0D28-4CB0-B85E-AD42BA58F946}" destId="{CB4EAD35-A217-4506-B521-B6E62ADE29C0}" srcOrd="0" destOrd="0" presId="urn:microsoft.com/office/officeart/2005/8/layout/lProcess1"/>
    <dgm:cxn modelId="{61045B3E-DF49-4225-B599-39783D40AF19}" type="presOf" srcId="{60CF27E2-E756-4D7A-A3C2-F98ABABBFCF9}" destId="{91691B7C-CE39-4171-8EB5-89B0D9DEBC26}" srcOrd="0" destOrd="0" presId="urn:microsoft.com/office/officeart/2005/8/layout/lProcess1"/>
    <dgm:cxn modelId="{606C6AB9-A97B-4B4B-AB42-F18F4F16A2BD}" type="presOf" srcId="{0F2561F5-D2CD-4F91-BBCB-9908B9C57914}" destId="{AA0DB902-8DE4-4930-AC3F-2B9DCB0E567C}" srcOrd="0" destOrd="0" presId="urn:microsoft.com/office/officeart/2005/8/layout/lProcess1"/>
    <dgm:cxn modelId="{B6049FE5-EBFB-4E13-833E-023A99B3DCD5}" type="presOf" srcId="{FC2D48FD-C13D-470E-8586-F8BF3C9A44D6}" destId="{8AA7C822-CAC2-4227-A9F6-8C0AF4449388}" srcOrd="0" destOrd="0" presId="urn:microsoft.com/office/officeart/2005/8/layout/lProcess1"/>
    <dgm:cxn modelId="{48C753DC-D7F0-4E36-BCF5-FC4693F16818}" srcId="{701CA8CA-E61C-4C4C-AF9C-74D53AFA9961}" destId="{5C0B486F-EC44-4C43-9129-C093FF91C85D}" srcOrd="3" destOrd="0" parTransId="{36FB1AD3-4A86-44AC-98D5-8696669AF890}" sibTransId="{7B2F2A45-BB50-4096-9900-316CF6538C56}"/>
    <dgm:cxn modelId="{AAADA2C3-947F-4DAD-B5F4-5A5C64763940}" type="presOf" srcId="{14A861AC-7B25-457E-A838-BC2FC4D4963E}" destId="{A9473DB2-ABCF-4FFD-96FC-F5320D3F639B}" srcOrd="0" destOrd="0" presId="urn:microsoft.com/office/officeart/2005/8/layout/lProcess1"/>
    <dgm:cxn modelId="{2EEBA403-D831-46CB-8DE3-C8D6D1AE23FE}" type="presOf" srcId="{BDF8576D-DCDB-44DC-B41A-DD7749BB7F6D}" destId="{97BAED2B-B390-443B-95EC-4318138BB42A}" srcOrd="0" destOrd="0" presId="urn:microsoft.com/office/officeart/2005/8/layout/lProcess1"/>
    <dgm:cxn modelId="{95E0CBDB-5A58-4A1C-A826-1C8FDC5D882A}" type="presOf" srcId="{0E870E5B-7C68-467A-ACBA-61189A9B96C6}" destId="{CDAEA16E-1806-49F0-B9C4-CD53320D8499}" srcOrd="0" destOrd="0" presId="urn:microsoft.com/office/officeart/2005/8/layout/lProcess1"/>
    <dgm:cxn modelId="{BA2847D1-86C8-419C-AECF-E30D120E2EDC}" srcId="{21858D97-A7C7-4A73-B206-DB56649D3CD6}" destId="{D93893CA-42A2-49BA-BD05-4EF2AEB38929}" srcOrd="2" destOrd="0" parTransId="{A89D137E-3EFD-482C-ACE6-EB2A27CC519D}" sibTransId="{DACE563B-C55A-466C-BF8F-E4C7DC614435}"/>
    <dgm:cxn modelId="{EF777796-4BCB-43AC-B053-15411B4596CD}" type="presOf" srcId="{33F8D368-E3F2-4945-B77E-8140736047F7}" destId="{769F2B12-0C51-4DEC-B24B-11A5F2FA8534}" srcOrd="0" destOrd="0" presId="urn:microsoft.com/office/officeart/2005/8/layout/lProcess1"/>
    <dgm:cxn modelId="{A1DDF710-B990-45E3-A22F-EC6D6A52B639}" type="presOf" srcId="{84D4F4D4-6E52-439B-B0F1-8BA15864D42C}" destId="{0A2B1DDD-F750-4D79-B10C-DF0CCFE061CF}" srcOrd="0" destOrd="0" presId="urn:microsoft.com/office/officeart/2005/8/layout/lProcess1"/>
    <dgm:cxn modelId="{EAA607BC-C1D9-4BBE-B557-9296884D5382}" srcId="{0F2561F5-D2CD-4F91-BBCB-9908B9C57914}" destId="{EE5788BE-91EF-4DEF-87B5-1A96FC704832}" srcOrd="1" destOrd="0" parTransId="{3A5F413D-CA29-4F40-859C-C6AB7987041C}" sibTransId="{0227A983-B2DD-4C96-A711-163F3B44BF12}"/>
    <dgm:cxn modelId="{03C6B3CF-90D1-4414-A7C8-3A27915A655B}" srcId="{701CA8CA-E61C-4C4C-AF9C-74D53AFA9961}" destId="{C27454A4-C009-47FE-BFB5-9CD292C34BA0}" srcOrd="2" destOrd="0" parTransId="{1B6E4D48-9146-4CA4-8A8D-6643B5B6DABA}" sibTransId="{EF226FE5-2344-4EDF-A58C-3AE9C2BD543C}"/>
    <dgm:cxn modelId="{D5E1AC6D-79B4-4374-BCB8-C059864713EA}" type="presOf" srcId="{2B334930-1995-4513-B818-4E3F39BA5BA3}" destId="{C9A37749-A312-47C7-8222-03DF25B92A98}" srcOrd="0" destOrd="0" presId="urn:microsoft.com/office/officeart/2005/8/layout/lProcess1"/>
    <dgm:cxn modelId="{F082DBF6-20E8-4B73-ACC4-39558F1923A8}" srcId="{0F2561F5-D2CD-4F91-BBCB-9908B9C57914}" destId="{BDF8576D-DCDB-44DC-B41A-DD7749BB7F6D}" srcOrd="2" destOrd="0" parTransId="{282D7ED4-7067-4DDD-B407-BC6938F54C14}" sibTransId="{E45FC810-AE0E-4B6D-B08F-A0E0D9BE11FB}"/>
    <dgm:cxn modelId="{076E3F92-BAA2-4C80-ABBF-C9D85952A3DC}" type="presParOf" srcId="{9398D0DD-6580-4445-8183-D967FD4DC844}" destId="{96B383F8-4385-492B-92D7-61B35D8032FB}" srcOrd="0" destOrd="0" presId="urn:microsoft.com/office/officeart/2005/8/layout/lProcess1"/>
    <dgm:cxn modelId="{AFC1C96D-2887-4B2F-9B3E-DCC4F5150654}" type="presParOf" srcId="{96B383F8-4385-492B-92D7-61B35D8032FB}" destId="{AA0DB902-8DE4-4930-AC3F-2B9DCB0E567C}" srcOrd="0" destOrd="0" presId="urn:microsoft.com/office/officeart/2005/8/layout/lProcess1"/>
    <dgm:cxn modelId="{A5506DCC-ADBE-4207-A7E5-C2D163EC6850}" type="presParOf" srcId="{96B383F8-4385-492B-92D7-61B35D8032FB}" destId="{46F2929C-2DCE-4571-BA51-3047A6B6B04D}" srcOrd="1" destOrd="0" presId="urn:microsoft.com/office/officeart/2005/8/layout/lProcess1"/>
    <dgm:cxn modelId="{CFAEF581-840A-4ACD-8938-C8CB03981BB7}" type="presParOf" srcId="{96B383F8-4385-492B-92D7-61B35D8032FB}" destId="{6F0E46DD-792C-4786-A53F-C7AFE5F5E6A2}" srcOrd="2" destOrd="0" presId="urn:microsoft.com/office/officeart/2005/8/layout/lProcess1"/>
    <dgm:cxn modelId="{E4B62814-73AA-4A96-804A-8E176959B057}" type="presParOf" srcId="{96B383F8-4385-492B-92D7-61B35D8032FB}" destId="{DF58C7E6-DB13-4365-BB7B-358D68D17584}" srcOrd="3" destOrd="0" presId="urn:microsoft.com/office/officeart/2005/8/layout/lProcess1"/>
    <dgm:cxn modelId="{974B100D-E5B0-441A-BEAE-91B66AF55ACD}" type="presParOf" srcId="{96B383F8-4385-492B-92D7-61B35D8032FB}" destId="{8FB0D11F-1418-4B0E-8744-870037226AF2}" srcOrd="4" destOrd="0" presId="urn:microsoft.com/office/officeart/2005/8/layout/lProcess1"/>
    <dgm:cxn modelId="{6D9B29BF-E591-406D-B528-883215D52C21}" type="presParOf" srcId="{96B383F8-4385-492B-92D7-61B35D8032FB}" destId="{92FA8C35-327D-40DA-BEC9-F2627F9F612B}" srcOrd="5" destOrd="0" presId="urn:microsoft.com/office/officeart/2005/8/layout/lProcess1"/>
    <dgm:cxn modelId="{93310ED3-D63A-4DF8-A1B7-56FBB241198C}" type="presParOf" srcId="{96B383F8-4385-492B-92D7-61B35D8032FB}" destId="{97BAED2B-B390-443B-95EC-4318138BB42A}" srcOrd="6" destOrd="0" presId="urn:microsoft.com/office/officeart/2005/8/layout/lProcess1"/>
    <dgm:cxn modelId="{2D0DFC55-8B15-455E-8242-C99B76CCFE14}" type="presParOf" srcId="{9398D0DD-6580-4445-8183-D967FD4DC844}" destId="{044B89FC-38FF-477C-B69A-273AE600CE6F}" srcOrd="1" destOrd="0" presId="urn:microsoft.com/office/officeart/2005/8/layout/lProcess1"/>
    <dgm:cxn modelId="{80FAE8B8-4882-4979-9107-83B0575239C8}" type="presParOf" srcId="{9398D0DD-6580-4445-8183-D967FD4DC844}" destId="{0202864E-0CE4-4D43-9B17-251F02EB3D22}" srcOrd="2" destOrd="0" presId="urn:microsoft.com/office/officeart/2005/8/layout/lProcess1"/>
    <dgm:cxn modelId="{C9DB47B2-4975-4743-AB04-05EBFFB917DB}" type="presParOf" srcId="{0202864E-0CE4-4D43-9B17-251F02EB3D22}" destId="{60506CA4-3160-4F21-AA56-D824F125181A}" srcOrd="0" destOrd="0" presId="urn:microsoft.com/office/officeart/2005/8/layout/lProcess1"/>
    <dgm:cxn modelId="{23223E34-80AC-4CFF-849D-EB0004EC2430}" type="presParOf" srcId="{0202864E-0CE4-4D43-9B17-251F02EB3D22}" destId="{A9473DB2-ABCF-4FFD-96FC-F5320D3F639B}" srcOrd="1" destOrd="0" presId="urn:microsoft.com/office/officeart/2005/8/layout/lProcess1"/>
    <dgm:cxn modelId="{71506447-D272-42BD-80AC-22D8D6786E34}" type="presParOf" srcId="{0202864E-0CE4-4D43-9B17-251F02EB3D22}" destId="{AE91A6C4-BB2B-412E-8C1A-5697063D071E}" srcOrd="2" destOrd="0" presId="urn:microsoft.com/office/officeart/2005/8/layout/lProcess1"/>
    <dgm:cxn modelId="{F28CDFE6-C9BF-40DB-B4AC-DC0D2D7205A9}" type="presParOf" srcId="{0202864E-0CE4-4D43-9B17-251F02EB3D22}" destId="{C61C4683-D1FD-4F82-9D24-B1E23294822D}" srcOrd="3" destOrd="0" presId="urn:microsoft.com/office/officeart/2005/8/layout/lProcess1"/>
    <dgm:cxn modelId="{5A2F505C-ED7A-43A2-B21E-25254A1D3B45}" type="presParOf" srcId="{0202864E-0CE4-4D43-9B17-251F02EB3D22}" destId="{9AA73972-DA59-4741-920B-B37EAEC4E1FA}" srcOrd="4" destOrd="0" presId="urn:microsoft.com/office/officeart/2005/8/layout/lProcess1"/>
    <dgm:cxn modelId="{379F254E-0799-4D88-9D1F-7A4B93CAF806}" type="presParOf" srcId="{0202864E-0CE4-4D43-9B17-251F02EB3D22}" destId="{91691B7C-CE39-4171-8EB5-89B0D9DEBC26}" srcOrd="5" destOrd="0" presId="urn:microsoft.com/office/officeart/2005/8/layout/lProcess1"/>
    <dgm:cxn modelId="{282F35BD-AB42-48D3-8E6F-8C5CB389A6C5}" type="presParOf" srcId="{0202864E-0CE4-4D43-9B17-251F02EB3D22}" destId="{4F2DBD79-4B9C-4537-B4E3-30E4F67D7A56}" srcOrd="6" destOrd="0" presId="urn:microsoft.com/office/officeart/2005/8/layout/lProcess1"/>
    <dgm:cxn modelId="{50A0200C-5390-475D-9AB2-EEF240113C05}" type="presParOf" srcId="{9398D0DD-6580-4445-8183-D967FD4DC844}" destId="{B0B6754C-91E2-423F-B734-654212AA68C5}" srcOrd="3" destOrd="0" presId="urn:microsoft.com/office/officeart/2005/8/layout/lProcess1"/>
    <dgm:cxn modelId="{09F55BF8-9DB7-4E37-9FF0-5BEE98571378}" type="presParOf" srcId="{9398D0DD-6580-4445-8183-D967FD4DC844}" destId="{C86F6C4F-9015-42E0-A191-6527780FB950}" srcOrd="4" destOrd="0" presId="urn:microsoft.com/office/officeart/2005/8/layout/lProcess1"/>
    <dgm:cxn modelId="{A252241E-E115-4DF1-AA60-67F7B8E0ED75}" type="presParOf" srcId="{C86F6C4F-9015-42E0-A191-6527780FB950}" destId="{B945E7EC-BA34-4DF3-8AA4-77DF8083B1F2}" srcOrd="0" destOrd="0" presId="urn:microsoft.com/office/officeart/2005/8/layout/lProcess1"/>
    <dgm:cxn modelId="{8BB86DAC-853E-4613-B87B-6BBDB6A40FDC}" type="presParOf" srcId="{C86F6C4F-9015-42E0-A191-6527780FB950}" destId="{C9A37749-A312-47C7-8222-03DF25B92A98}" srcOrd="1" destOrd="0" presId="urn:microsoft.com/office/officeart/2005/8/layout/lProcess1"/>
    <dgm:cxn modelId="{51C1FCAE-9471-4862-9F67-3D3C62985259}" type="presParOf" srcId="{C86F6C4F-9015-42E0-A191-6527780FB950}" destId="{0A2B1DDD-F750-4D79-B10C-DF0CCFE061CF}" srcOrd="2" destOrd="0" presId="urn:microsoft.com/office/officeart/2005/8/layout/lProcess1"/>
    <dgm:cxn modelId="{1EB7891C-154A-4DEC-9EE6-551AD28EE4F4}" type="presParOf" srcId="{C86F6C4F-9015-42E0-A191-6527780FB950}" destId="{5B490F1D-6C00-4D02-9C40-6B23A5477EDE}" srcOrd="3" destOrd="0" presId="urn:microsoft.com/office/officeart/2005/8/layout/lProcess1"/>
    <dgm:cxn modelId="{8CAD1A7D-8F9C-457C-B484-1F3B8F15A8E0}" type="presParOf" srcId="{C86F6C4F-9015-42E0-A191-6527780FB950}" destId="{CB4EAD35-A217-4506-B521-B6E62ADE29C0}" srcOrd="4" destOrd="0" presId="urn:microsoft.com/office/officeart/2005/8/layout/lProcess1"/>
    <dgm:cxn modelId="{98DAFE67-DD2B-4AE0-B690-56FBBCC222EC}" type="presParOf" srcId="{C86F6C4F-9015-42E0-A191-6527780FB950}" destId="{B2157E56-A4D9-4828-A16D-77B078863B28}" srcOrd="5" destOrd="0" presId="urn:microsoft.com/office/officeart/2005/8/layout/lProcess1"/>
    <dgm:cxn modelId="{1CADB2E9-A0C1-4DEA-BBAC-0BAD247E5416}" type="presParOf" srcId="{C86F6C4F-9015-42E0-A191-6527780FB950}" destId="{3C63A8EE-51A4-42ED-BD6B-776CF41F3CA5}" srcOrd="6" destOrd="0" presId="urn:microsoft.com/office/officeart/2005/8/layout/lProcess1"/>
    <dgm:cxn modelId="{7B6CEE78-060B-4011-B7D0-9047631CA7F5}" type="presParOf" srcId="{9398D0DD-6580-4445-8183-D967FD4DC844}" destId="{92F09DF3-D1C3-4721-8A60-36E8D653C2BD}" srcOrd="5" destOrd="0" presId="urn:microsoft.com/office/officeart/2005/8/layout/lProcess1"/>
    <dgm:cxn modelId="{D37C92AA-F06C-4FFC-B744-F845CD0187E1}" type="presParOf" srcId="{9398D0DD-6580-4445-8183-D967FD4DC844}" destId="{AA0194C5-E23E-41D6-AE0E-50CEE635D58A}" srcOrd="6" destOrd="0" presId="urn:microsoft.com/office/officeart/2005/8/layout/lProcess1"/>
    <dgm:cxn modelId="{BB4850CA-CB0F-4BC1-8D1D-9D27274AB6E0}" type="presParOf" srcId="{AA0194C5-E23E-41D6-AE0E-50CEE635D58A}" destId="{92FD1822-BB1F-4977-9ACA-FF314C10A752}" srcOrd="0" destOrd="0" presId="urn:microsoft.com/office/officeart/2005/8/layout/lProcess1"/>
    <dgm:cxn modelId="{8513964A-89A7-436B-B1D0-B2808B9C91C7}" type="presParOf" srcId="{AA0194C5-E23E-41D6-AE0E-50CEE635D58A}" destId="{29DAEAFD-DD85-4E9B-8804-C2A8FAF99E8E}" srcOrd="1" destOrd="0" presId="urn:microsoft.com/office/officeart/2005/8/layout/lProcess1"/>
    <dgm:cxn modelId="{4A9ABA63-063D-45BE-A317-DF0457A02AAB}" type="presParOf" srcId="{AA0194C5-E23E-41D6-AE0E-50CEE635D58A}" destId="{8AA7C822-CAC2-4227-A9F6-8C0AF4449388}" srcOrd="2" destOrd="0" presId="urn:microsoft.com/office/officeart/2005/8/layout/lProcess1"/>
    <dgm:cxn modelId="{3AAC2A66-A2EC-4798-BA6C-FA95ABCBED96}" type="presParOf" srcId="{AA0194C5-E23E-41D6-AE0E-50CEE635D58A}" destId="{169BBDC5-7FD6-482F-804C-C98E409EBD3E}" srcOrd="3" destOrd="0" presId="urn:microsoft.com/office/officeart/2005/8/layout/lProcess1"/>
    <dgm:cxn modelId="{45BEF5B1-C4F6-4BBF-89EA-C3A9383346A4}" type="presParOf" srcId="{AA0194C5-E23E-41D6-AE0E-50CEE635D58A}" destId="{CDAEA16E-1806-49F0-B9C4-CD53320D8499}" srcOrd="4" destOrd="0" presId="urn:microsoft.com/office/officeart/2005/8/layout/lProcess1"/>
    <dgm:cxn modelId="{90651C20-D9BD-4E91-89A4-F1A89CA6B97D}" type="presParOf" srcId="{AA0194C5-E23E-41D6-AE0E-50CEE635D58A}" destId="{769F2B12-0C51-4DEC-B24B-11A5F2FA8534}" srcOrd="5" destOrd="0" presId="urn:microsoft.com/office/officeart/2005/8/layout/lProcess1"/>
    <dgm:cxn modelId="{20563268-1D26-4B81-9E98-9B68DB1EE6A2}" type="presParOf" srcId="{AA0194C5-E23E-41D6-AE0E-50CEE635D58A}" destId="{001584EB-7C6D-43B6-9491-D0715287AA78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1CA8CA-E61C-4C4C-AF9C-74D53AFA9961}" type="doc">
      <dgm:prSet loTypeId="urn:microsoft.com/office/officeart/2005/8/layout/lProcess1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de-DE"/>
        </a:p>
      </dgm:t>
    </dgm:pt>
    <dgm:pt modelId="{C27454A4-C009-47FE-BFB5-9CD292C34BA0}">
      <dgm:prSet phldrT="[Text]" custT="1"/>
      <dgm:spPr>
        <a:xfrm>
          <a:off x="2966236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choose software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1B6E4D48-9146-4CA4-8A8D-6643B5B6DABA}" type="parTrans" cxnId="{03C6B3CF-90D1-4414-A7C8-3A27915A655B}">
      <dgm:prSet/>
      <dgm:spPr/>
      <dgm:t>
        <a:bodyPr/>
        <a:lstStyle/>
        <a:p>
          <a:endParaRPr lang="en-US" sz="2000" noProof="0"/>
        </a:p>
      </dgm:t>
    </dgm:pt>
    <dgm:pt modelId="{EF226FE5-2344-4EDF-A58C-3AE9C2BD543C}" type="sibTrans" cxnId="{03C6B3CF-90D1-4414-A7C8-3A27915A655B}">
      <dgm:prSet/>
      <dgm:spPr/>
      <dgm:t>
        <a:bodyPr/>
        <a:lstStyle/>
        <a:p>
          <a:endParaRPr lang="en-US" sz="2000" noProof="0"/>
        </a:p>
      </dgm:t>
    </dgm:pt>
    <dgm:pt modelId="{84D4F4D4-6E52-439B-B0F1-8BA15864D42C}">
      <dgm:prSet phldrT="[Text]" custT="1"/>
      <dgm:spPr>
        <a:xfrm>
          <a:off x="2966236" y="601914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make a list of all found tools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2B334930-1995-4513-B818-4E3F39BA5BA3}" type="parTrans" cxnId="{0AE9A23F-F022-46C8-A2D4-B685B21F5C05}">
      <dgm:prSet/>
      <dgm:spPr>
        <a:xfrm rot="5400000">
          <a:off x="3587499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B0985F7C-1471-4197-A950-6413500475F8}" type="sibTrans" cxnId="{0AE9A23F-F022-46C8-A2D4-B685B21F5C05}">
      <dgm:prSet/>
      <dgm:spPr>
        <a:xfrm rot="5400000">
          <a:off x="3587499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13CE5436-0D28-4CB0-B85E-AD42BA58F946}">
      <dgm:prSet phldrT="[Text]" custT="1"/>
      <dgm:spPr>
        <a:xfrm>
          <a:off x="2966236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group the tools into categories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6A9A17E9-83B7-448A-A2BA-CFE918FCFD7D}" type="parTrans" cxnId="{B036E11E-09EF-4C85-93EF-95215C2D433D}">
      <dgm:prSet/>
      <dgm:spPr/>
      <dgm:t>
        <a:bodyPr/>
        <a:lstStyle/>
        <a:p>
          <a:endParaRPr lang="en-US" sz="2000" noProof="0"/>
        </a:p>
      </dgm:t>
    </dgm:pt>
    <dgm:pt modelId="{D07E69D4-3D77-4149-B3D7-83BE08280E6E}" type="sibTrans" cxnId="{B036E11E-09EF-4C85-93EF-95215C2D433D}">
      <dgm:prSet/>
      <dgm:spPr>
        <a:xfrm rot="5400000">
          <a:off x="3587499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9E229314-00E8-4C4E-A1D9-034F26367E9D}">
      <dgm:prSet phldrT="[Text]" custT="1"/>
      <dgm:spPr>
        <a:xfrm>
          <a:off x="2966236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choose one tool of each category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D1214177-41D5-44AF-890B-5A08E5D7105C}" type="parTrans" cxnId="{95501975-2559-421F-BC4F-C8A420F47474}">
      <dgm:prSet/>
      <dgm:spPr/>
      <dgm:t>
        <a:bodyPr/>
        <a:lstStyle/>
        <a:p>
          <a:endParaRPr lang="en-US" sz="2000" noProof="0"/>
        </a:p>
      </dgm:t>
    </dgm:pt>
    <dgm:pt modelId="{49B6B471-F558-4E52-8D7A-AAFF08FF9831}" type="sibTrans" cxnId="{95501975-2559-421F-BC4F-C8A420F47474}">
      <dgm:prSet/>
      <dgm:spPr/>
      <dgm:t>
        <a:bodyPr/>
        <a:lstStyle/>
        <a:p>
          <a:endParaRPr lang="en-US" sz="2000" noProof="0"/>
        </a:p>
      </dgm:t>
    </dgm:pt>
    <dgm:pt modelId="{5C0B486F-EC44-4C43-9129-C093FF91C85D}">
      <dgm:prSet phldrT="[Text]" custT="1"/>
      <dgm:spPr>
        <a:xfrm>
          <a:off x="4447523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evaluate the tools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36FB1AD3-4A86-44AC-98D5-8696669AF890}" type="parTrans" cxnId="{48C753DC-D7F0-4E36-BCF5-FC4693F16818}">
      <dgm:prSet/>
      <dgm:spPr/>
      <dgm:t>
        <a:bodyPr/>
        <a:lstStyle/>
        <a:p>
          <a:endParaRPr lang="en-US" sz="2000" noProof="0"/>
        </a:p>
      </dgm:t>
    </dgm:pt>
    <dgm:pt modelId="{7B2F2A45-BB50-4096-9900-316CF6538C56}" type="sibTrans" cxnId="{48C753DC-D7F0-4E36-BCF5-FC4693F16818}">
      <dgm:prSet/>
      <dgm:spPr/>
      <dgm:t>
        <a:bodyPr/>
        <a:lstStyle/>
        <a:p>
          <a:endParaRPr lang="en-US" sz="2000" noProof="0"/>
        </a:p>
      </dgm:t>
    </dgm:pt>
    <dgm:pt modelId="{FC2D48FD-C13D-470E-8586-F8BF3C9A44D6}">
      <dgm:prSet phldrT="[Text]" custT="1"/>
      <dgm:spPr>
        <a:xfrm>
          <a:off x="4447523" y="601914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rate the tools for each criteria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F7A9BDDE-2D2C-460A-9951-D286D759B693}" type="parTrans" cxnId="{15A8D56F-DBB2-49E1-844F-D83588BA86D1}">
      <dgm:prSet/>
      <dgm:spPr>
        <a:xfrm rot="5400000">
          <a:off x="5068787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F91F81F3-DD9A-4F74-824B-AB7F131734F3}" type="sibTrans" cxnId="{15A8D56F-DBB2-49E1-844F-D83588BA86D1}">
      <dgm:prSet/>
      <dgm:spPr>
        <a:xfrm rot="5400000">
          <a:off x="5068787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0E870E5B-7C68-467A-ACBA-61189A9B96C6}">
      <dgm:prSet phldrT="[Text]" custT="1"/>
      <dgm:spPr>
        <a:xfrm>
          <a:off x="4447523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collect the results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799D22C5-0E70-4B08-ADEF-1ED480F913CA}" type="parTrans" cxnId="{6095C1AE-5A99-4C1B-B940-8BC0EFAD4D4B}">
      <dgm:prSet/>
      <dgm:spPr/>
      <dgm:t>
        <a:bodyPr/>
        <a:lstStyle/>
        <a:p>
          <a:endParaRPr lang="en-US" sz="2000" noProof="0"/>
        </a:p>
      </dgm:t>
    </dgm:pt>
    <dgm:pt modelId="{33F8D368-E3F2-4945-B77E-8140736047F7}" type="sibTrans" cxnId="{6095C1AE-5A99-4C1B-B940-8BC0EFAD4D4B}">
      <dgm:prSet/>
      <dgm:spPr>
        <a:xfrm rot="5400000">
          <a:off x="5068787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0F2561F5-D2CD-4F91-BBCB-9908B9C57914}">
      <dgm:prSet phldrT="[Text]" custT="1"/>
      <dgm:spPr>
        <a:xfrm>
          <a:off x="3661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capture basics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6ED936AE-6144-40A6-8A25-3B49CE1B2EE6}" type="parTrans" cxnId="{60825EA6-2787-4393-A34E-E02ACE35B346}">
      <dgm:prSet/>
      <dgm:spPr/>
      <dgm:t>
        <a:bodyPr/>
        <a:lstStyle/>
        <a:p>
          <a:endParaRPr lang="en-US" sz="2000" noProof="0"/>
        </a:p>
      </dgm:t>
    </dgm:pt>
    <dgm:pt modelId="{91284C63-80FB-4E02-B892-A0F420E5368C}" type="sibTrans" cxnId="{60825EA6-2787-4393-A34E-E02ACE35B346}">
      <dgm:prSet/>
      <dgm:spPr/>
      <dgm:t>
        <a:bodyPr/>
        <a:lstStyle/>
        <a:p>
          <a:endParaRPr lang="en-US" sz="2000" noProof="0"/>
        </a:p>
      </dgm:t>
    </dgm:pt>
    <dgm:pt modelId="{C0387F0D-A8B7-4868-A5C1-43319DD6E638}">
      <dgm:prSet phldrT="[Text]" custT="1"/>
      <dgm:spPr>
        <a:xfrm>
          <a:off x="3661" y="601914"/>
          <a:ext cx="1299375" cy="421237"/>
        </a:xfrm>
      </dgm:spPr>
      <dgm:t>
        <a:bodyPr/>
        <a:lstStyle/>
        <a:p>
          <a:r>
            <a:rPr lang="en-US" sz="1100" noProof="0" dirty="0" smtClean="0">
              <a:latin typeface="Calibri"/>
              <a:ea typeface="+mn-ea"/>
              <a:cs typeface="+mn-cs"/>
            </a:rPr>
            <a:t>find existing software which map the BMC</a:t>
          </a:r>
          <a:endParaRPr lang="en-US" sz="1100" noProof="0" dirty="0">
            <a:latin typeface="Calibri"/>
            <a:ea typeface="+mn-ea"/>
            <a:cs typeface="+mn-cs"/>
          </a:endParaRPr>
        </a:p>
      </dgm:t>
    </dgm:pt>
    <dgm:pt modelId="{B43F5995-BE02-4048-8E2B-ED9BBB606032}" type="parTrans" cxnId="{8F2613BB-F88F-49EC-85DF-E4093E81B853}">
      <dgm:prSet/>
      <dgm:spPr>
        <a:xfrm rot="5400000">
          <a:off x="624924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CAB3B380-E178-47D0-BAC4-BA0B32F90CF7}" type="sibTrans" cxnId="{8F2613BB-F88F-49EC-85DF-E4093E81B853}">
      <dgm:prSet/>
      <dgm:spPr>
        <a:xfrm rot="5400000">
          <a:off x="624924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EE5788BE-91EF-4DEF-87B5-1A96FC704832}">
      <dgm:prSet phldrT="[Text]" custT="1"/>
      <dgm:spPr>
        <a:xfrm>
          <a:off x="3661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identify theoretical basics for this kind of software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3A5F413D-CA29-4F40-859C-C6AB7987041C}" type="parTrans" cxnId="{EAA607BC-C1D9-4BBE-B557-9296884D5382}">
      <dgm:prSet/>
      <dgm:spPr/>
      <dgm:t>
        <a:bodyPr/>
        <a:lstStyle/>
        <a:p>
          <a:endParaRPr lang="en-US" sz="2000" noProof="0"/>
        </a:p>
      </dgm:t>
    </dgm:pt>
    <dgm:pt modelId="{0227A983-B2DD-4C96-A711-163F3B44BF12}" type="sibTrans" cxnId="{EAA607BC-C1D9-4BBE-B557-9296884D5382}">
      <dgm:prSet/>
      <dgm:spPr>
        <a:xfrm rot="5400000">
          <a:off x="624924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BDF8576D-DCDB-44DC-B41A-DD7749BB7F6D}">
      <dgm:prSet phldrT="[Text]" custT="1"/>
      <dgm:spPr>
        <a:xfrm>
          <a:off x="3661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define Business Model Generation with the use of BMC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282D7ED4-7067-4DDD-B407-BC6938F54C14}" type="parTrans" cxnId="{F082DBF6-20E8-4B73-ACC4-39558F1923A8}">
      <dgm:prSet/>
      <dgm:spPr/>
      <dgm:t>
        <a:bodyPr/>
        <a:lstStyle/>
        <a:p>
          <a:endParaRPr lang="en-US" sz="2000" noProof="0"/>
        </a:p>
      </dgm:t>
    </dgm:pt>
    <dgm:pt modelId="{E45FC810-AE0E-4B6D-B08F-A0E0D9BE11FB}" type="sibTrans" cxnId="{F082DBF6-20E8-4B73-ACC4-39558F1923A8}">
      <dgm:prSet/>
      <dgm:spPr/>
      <dgm:t>
        <a:bodyPr/>
        <a:lstStyle/>
        <a:p>
          <a:endParaRPr lang="en-US" sz="2000" noProof="0"/>
        </a:p>
      </dgm:t>
    </dgm:pt>
    <dgm:pt modelId="{21858D97-A7C7-4A73-B206-DB56649D3CD6}">
      <dgm:prSet phldrT="[Text]" custT="1"/>
      <dgm:spPr>
        <a:xfrm>
          <a:off x="1484948" y="66981"/>
          <a:ext cx="1299375" cy="421237"/>
        </a:xfrm>
      </dgm:spPr>
      <dgm:t>
        <a:bodyPr/>
        <a:lstStyle/>
        <a:p>
          <a:r>
            <a:rPr lang="en-US" sz="1600" noProof="0" dirty="0" smtClean="0">
              <a:latin typeface="Calibri"/>
              <a:ea typeface="+mn-ea"/>
              <a:cs typeface="+mn-cs"/>
            </a:rPr>
            <a:t>establish objective criteria with the captured basics</a:t>
          </a:r>
          <a:endParaRPr lang="en-US" sz="1600" noProof="0" dirty="0">
            <a:latin typeface="Calibri"/>
            <a:ea typeface="+mn-ea"/>
            <a:cs typeface="+mn-cs"/>
          </a:endParaRPr>
        </a:p>
      </dgm:t>
    </dgm:pt>
    <dgm:pt modelId="{D7D1CA3B-D390-4E1B-9C13-C92BA80CD07D}" type="parTrans" cxnId="{71673C1F-DEBB-4BD3-BCDB-F58E87A8025A}">
      <dgm:prSet/>
      <dgm:spPr/>
      <dgm:t>
        <a:bodyPr/>
        <a:lstStyle/>
        <a:p>
          <a:endParaRPr lang="en-US" sz="2000" noProof="0"/>
        </a:p>
      </dgm:t>
    </dgm:pt>
    <dgm:pt modelId="{FB838493-44AC-44BB-96C5-5F24AD6A0636}" type="sibTrans" cxnId="{71673C1F-DEBB-4BD3-BCDB-F58E87A8025A}">
      <dgm:prSet/>
      <dgm:spPr/>
      <dgm:t>
        <a:bodyPr/>
        <a:lstStyle/>
        <a:p>
          <a:endParaRPr lang="en-US" sz="2000" noProof="0"/>
        </a:p>
      </dgm:t>
    </dgm:pt>
    <dgm:pt modelId="{650931BC-864D-423F-AC71-FF8D15FA67EA}">
      <dgm:prSet phldrT="[Text]" custT="1"/>
      <dgm:spPr>
        <a:xfrm>
          <a:off x="1484948" y="601914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establish criteria (BMC, creativity, social psychology)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14A861AC-7B25-457E-A838-BC2FC4D4963E}" type="parTrans" cxnId="{C111D3EF-120A-4BA6-8C9A-ECBCEFE87C88}">
      <dgm:prSet/>
      <dgm:spPr>
        <a:xfrm rot="5400000">
          <a:off x="2106212" y="516642"/>
          <a:ext cx="56847" cy="56847"/>
        </a:xfrm>
      </dgm:spPr>
      <dgm:t>
        <a:bodyPr/>
        <a:lstStyle/>
        <a:p>
          <a:endParaRPr lang="en-US" sz="3600" noProof="0"/>
        </a:p>
      </dgm:t>
    </dgm:pt>
    <dgm:pt modelId="{0124CE15-A244-4F02-8F50-90EA2868D30B}" type="sibTrans" cxnId="{C111D3EF-120A-4BA6-8C9A-ECBCEFE87C88}">
      <dgm:prSet/>
      <dgm:spPr>
        <a:xfrm rot="5400000">
          <a:off x="2106212" y="1051576"/>
          <a:ext cx="56847" cy="56847"/>
        </a:xfrm>
      </dgm:spPr>
      <dgm:t>
        <a:bodyPr/>
        <a:lstStyle/>
        <a:p>
          <a:endParaRPr lang="en-US" sz="3600" noProof="0"/>
        </a:p>
      </dgm:t>
    </dgm:pt>
    <dgm:pt modelId="{4D78B9E7-D12A-429B-BE8B-905F00B3806C}">
      <dgm:prSet phldrT="[Text]" custT="1"/>
      <dgm:spPr>
        <a:xfrm>
          <a:off x="1484948" y="1136847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weighting the criteria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1E4FAD56-19A0-4FE7-9D23-C8C0A67F9182}" type="parTrans" cxnId="{D63C5CEB-CC10-4D2A-85A0-01E83C18B08A}">
      <dgm:prSet/>
      <dgm:spPr/>
      <dgm:t>
        <a:bodyPr/>
        <a:lstStyle/>
        <a:p>
          <a:endParaRPr lang="en-US" sz="2000" noProof="0"/>
        </a:p>
      </dgm:t>
    </dgm:pt>
    <dgm:pt modelId="{60CF27E2-E756-4D7A-A3C2-F98ABABBFCF9}" type="sibTrans" cxnId="{D63C5CEB-CC10-4D2A-85A0-01E83C18B08A}">
      <dgm:prSet/>
      <dgm:spPr>
        <a:xfrm rot="5400000">
          <a:off x="2106212" y="1586509"/>
          <a:ext cx="56847" cy="56847"/>
        </a:xfrm>
      </dgm:spPr>
      <dgm:t>
        <a:bodyPr/>
        <a:lstStyle/>
        <a:p>
          <a:endParaRPr lang="en-US" sz="3600" noProof="0"/>
        </a:p>
      </dgm:t>
    </dgm:pt>
    <dgm:pt modelId="{D93893CA-42A2-49BA-BD05-4EF2AEB38929}">
      <dgm:prSet phldrT="[Text]" custT="1"/>
      <dgm:spPr>
        <a:xfrm>
          <a:off x="1484948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set the characteristics of each criteria (five-level scale)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A89D137E-3EFD-482C-ACE6-EB2A27CC519D}" type="parTrans" cxnId="{BA2847D1-86C8-419C-AECF-E30D120E2EDC}">
      <dgm:prSet/>
      <dgm:spPr/>
      <dgm:t>
        <a:bodyPr/>
        <a:lstStyle/>
        <a:p>
          <a:endParaRPr lang="en-US" sz="2000" noProof="0"/>
        </a:p>
      </dgm:t>
    </dgm:pt>
    <dgm:pt modelId="{DACE563B-C55A-466C-BF8F-E4C7DC614435}" type="sibTrans" cxnId="{BA2847D1-86C8-419C-AECF-E30D120E2EDC}">
      <dgm:prSet/>
      <dgm:spPr/>
      <dgm:t>
        <a:bodyPr/>
        <a:lstStyle/>
        <a:p>
          <a:endParaRPr lang="en-US" sz="2000" noProof="0"/>
        </a:p>
      </dgm:t>
    </dgm:pt>
    <dgm:pt modelId="{51854C8E-25E5-4366-94AB-C2B6FB7A6B2D}">
      <dgm:prSet phldrT="[Text]" custT="1"/>
      <dgm:spPr>
        <a:xfrm>
          <a:off x="4447523" y="1671780"/>
          <a:ext cx="1299375" cy="421237"/>
        </a:xfrm>
      </dgm:spPr>
      <dgm:t>
        <a:bodyPr/>
        <a:lstStyle/>
        <a:p>
          <a:r>
            <a:rPr lang="en-US" sz="1200" noProof="0" dirty="0" smtClean="0">
              <a:latin typeface="Calibri"/>
              <a:ea typeface="+mn-ea"/>
              <a:cs typeface="+mn-cs"/>
            </a:rPr>
            <a:t>draw conclusions</a:t>
          </a:r>
          <a:endParaRPr lang="en-US" sz="1200" noProof="0" dirty="0">
            <a:latin typeface="Calibri"/>
            <a:ea typeface="+mn-ea"/>
            <a:cs typeface="+mn-cs"/>
          </a:endParaRPr>
        </a:p>
      </dgm:t>
    </dgm:pt>
    <dgm:pt modelId="{0F9ADC6D-19A7-412E-B748-B15AAF055125}" type="parTrans" cxnId="{BB0BDF62-22DB-494D-9C01-A559BC4A8749}">
      <dgm:prSet/>
      <dgm:spPr/>
      <dgm:t>
        <a:bodyPr/>
        <a:lstStyle/>
        <a:p>
          <a:endParaRPr lang="en-US" sz="2000" noProof="0"/>
        </a:p>
      </dgm:t>
    </dgm:pt>
    <dgm:pt modelId="{0E0C0417-EC49-4653-A427-EFAA47518DF7}" type="sibTrans" cxnId="{BB0BDF62-22DB-494D-9C01-A559BC4A8749}">
      <dgm:prSet/>
      <dgm:spPr/>
      <dgm:t>
        <a:bodyPr/>
        <a:lstStyle/>
        <a:p>
          <a:endParaRPr lang="en-US" sz="2000" noProof="0"/>
        </a:p>
      </dgm:t>
    </dgm:pt>
    <dgm:pt modelId="{9398D0DD-6580-4445-8183-D967FD4DC844}" type="pres">
      <dgm:prSet presAssocID="{701CA8CA-E61C-4C4C-AF9C-74D53AFA99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6B383F8-4385-492B-92D7-61B35D8032FB}" type="pres">
      <dgm:prSet presAssocID="{0F2561F5-D2CD-4F91-BBCB-9908B9C57914}" presName="vertFlow" presStyleCnt="0"/>
      <dgm:spPr/>
      <dgm:t>
        <a:bodyPr/>
        <a:lstStyle/>
        <a:p>
          <a:endParaRPr lang="de-DE"/>
        </a:p>
      </dgm:t>
    </dgm:pt>
    <dgm:pt modelId="{AA0DB902-8DE4-4930-AC3F-2B9DCB0E567C}" type="pres">
      <dgm:prSet presAssocID="{0F2561F5-D2CD-4F91-BBCB-9908B9C57914}" presName="header" presStyleLbl="node1" presStyleIdx="0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46F2929C-2DCE-4571-BA51-3047A6B6B04D}" type="pres">
      <dgm:prSet presAssocID="{B43F5995-BE02-4048-8E2B-ED9BBB606032}" presName="parTrans" presStyleLbl="sibTrans2D1" presStyleIdx="0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6F0E46DD-792C-4786-A53F-C7AFE5F5E6A2}" type="pres">
      <dgm:prSet presAssocID="{C0387F0D-A8B7-4868-A5C1-43319DD6E638}" presName="child" presStyleLbl="alignAccFollowNode1" presStyleIdx="0" presStyleCnt="12" custScaleY="129674" custLinFactNeighborY="568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DF58C7E6-DB13-4365-BB7B-358D68D17584}" type="pres">
      <dgm:prSet presAssocID="{CAB3B380-E178-47D0-BAC4-BA0B32F90CF7}" presName="sibTrans" presStyleLbl="sibTrans2D1" presStyleIdx="1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8FB0D11F-1418-4B0E-8744-870037226AF2}" type="pres">
      <dgm:prSet presAssocID="{EE5788BE-91EF-4DEF-87B5-1A96FC704832}" presName="child" presStyleLbl="alignAccFollowNode1" presStyleIdx="1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92FA8C35-327D-40DA-BEC9-F2627F9F612B}" type="pres">
      <dgm:prSet presAssocID="{0227A983-B2DD-4C96-A711-163F3B44BF12}" presName="sibTrans" presStyleLbl="sibTrans2D1" presStyleIdx="2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97BAED2B-B390-443B-95EC-4318138BB42A}" type="pres">
      <dgm:prSet presAssocID="{BDF8576D-DCDB-44DC-B41A-DD7749BB7F6D}" presName="child" presStyleLbl="alignAccFollowNode1" presStyleIdx="2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044B89FC-38FF-477C-B69A-273AE600CE6F}" type="pres">
      <dgm:prSet presAssocID="{0F2561F5-D2CD-4F91-BBCB-9908B9C57914}" presName="hSp" presStyleCnt="0"/>
      <dgm:spPr/>
      <dgm:t>
        <a:bodyPr/>
        <a:lstStyle/>
        <a:p>
          <a:endParaRPr lang="de-DE"/>
        </a:p>
      </dgm:t>
    </dgm:pt>
    <dgm:pt modelId="{0202864E-0CE4-4D43-9B17-251F02EB3D22}" type="pres">
      <dgm:prSet presAssocID="{21858D97-A7C7-4A73-B206-DB56649D3CD6}" presName="vertFlow" presStyleCnt="0"/>
      <dgm:spPr/>
      <dgm:t>
        <a:bodyPr/>
        <a:lstStyle/>
        <a:p>
          <a:endParaRPr lang="de-DE"/>
        </a:p>
      </dgm:t>
    </dgm:pt>
    <dgm:pt modelId="{60506CA4-3160-4F21-AA56-D824F125181A}" type="pres">
      <dgm:prSet presAssocID="{21858D97-A7C7-4A73-B206-DB56649D3CD6}" presName="header" presStyleLbl="node1" presStyleIdx="1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A9473DB2-ABCF-4FFD-96FC-F5320D3F639B}" type="pres">
      <dgm:prSet presAssocID="{14A861AC-7B25-457E-A838-BC2FC4D4963E}" presName="parTrans" presStyleLbl="sibTrans2D1" presStyleIdx="3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AE91A6C4-BB2B-412E-8C1A-5697063D071E}" type="pres">
      <dgm:prSet presAssocID="{650931BC-864D-423F-AC71-FF8D15FA67EA}" presName="child" presStyleLbl="alignAccFollowNode1" presStyleIdx="3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C61C4683-D1FD-4F82-9D24-B1E23294822D}" type="pres">
      <dgm:prSet presAssocID="{0124CE15-A244-4F02-8F50-90EA2868D30B}" presName="sibTrans" presStyleLbl="sibTrans2D1" presStyleIdx="4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9AA73972-DA59-4741-920B-B37EAEC4E1FA}" type="pres">
      <dgm:prSet presAssocID="{4D78B9E7-D12A-429B-BE8B-905F00B3806C}" presName="child" presStyleLbl="alignAccFollowNode1" presStyleIdx="4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91691B7C-CE39-4171-8EB5-89B0D9DEBC26}" type="pres">
      <dgm:prSet presAssocID="{60CF27E2-E756-4D7A-A3C2-F98ABABBFCF9}" presName="sibTrans" presStyleLbl="sibTrans2D1" presStyleIdx="5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4F2DBD79-4B9C-4537-B4E3-30E4F67D7A56}" type="pres">
      <dgm:prSet presAssocID="{D93893CA-42A2-49BA-BD05-4EF2AEB38929}" presName="child" presStyleLbl="alignAccFollowNode1" presStyleIdx="5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B0B6754C-91E2-423F-B734-654212AA68C5}" type="pres">
      <dgm:prSet presAssocID="{21858D97-A7C7-4A73-B206-DB56649D3CD6}" presName="hSp" presStyleCnt="0"/>
      <dgm:spPr/>
      <dgm:t>
        <a:bodyPr/>
        <a:lstStyle/>
        <a:p>
          <a:endParaRPr lang="de-DE"/>
        </a:p>
      </dgm:t>
    </dgm:pt>
    <dgm:pt modelId="{C86F6C4F-9015-42E0-A191-6527780FB950}" type="pres">
      <dgm:prSet presAssocID="{C27454A4-C009-47FE-BFB5-9CD292C34BA0}" presName="vertFlow" presStyleCnt="0"/>
      <dgm:spPr/>
      <dgm:t>
        <a:bodyPr/>
        <a:lstStyle/>
        <a:p>
          <a:endParaRPr lang="de-DE"/>
        </a:p>
      </dgm:t>
    </dgm:pt>
    <dgm:pt modelId="{B945E7EC-BA34-4DF3-8AA4-77DF8083B1F2}" type="pres">
      <dgm:prSet presAssocID="{C27454A4-C009-47FE-BFB5-9CD292C34BA0}" presName="header" presStyleLbl="node1" presStyleIdx="2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C9A37749-A312-47C7-8222-03DF25B92A98}" type="pres">
      <dgm:prSet presAssocID="{2B334930-1995-4513-B818-4E3F39BA5BA3}" presName="parTrans" presStyleLbl="sibTrans2D1" presStyleIdx="6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0A2B1DDD-F750-4D79-B10C-DF0CCFE061CF}" type="pres">
      <dgm:prSet presAssocID="{84D4F4D4-6E52-439B-B0F1-8BA15864D42C}" presName="child" presStyleLbl="alignAccFollowNode1" presStyleIdx="6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5B490F1D-6C00-4D02-9C40-6B23A5477EDE}" type="pres">
      <dgm:prSet presAssocID="{B0985F7C-1471-4197-A950-6413500475F8}" presName="sibTrans" presStyleLbl="sibTrans2D1" presStyleIdx="7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CB4EAD35-A217-4506-B521-B6E62ADE29C0}" type="pres">
      <dgm:prSet presAssocID="{13CE5436-0D28-4CB0-B85E-AD42BA58F946}" presName="child" presStyleLbl="alignAccFollowNode1" presStyleIdx="7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B2157E56-A4D9-4828-A16D-77B078863B28}" type="pres">
      <dgm:prSet presAssocID="{D07E69D4-3D77-4149-B3D7-83BE08280E6E}" presName="sibTrans" presStyleLbl="sibTrans2D1" presStyleIdx="8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3C63A8EE-51A4-42ED-BD6B-776CF41F3CA5}" type="pres">
      <dgm:prSet presAssocID="{9E229314-00E8-4C4E-A1D9-034F26367E9D}" presName="child" presStyleLbl="alignAccFollowNode1" presStyleIdx="8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92F09DF3-D1C3-4721-8A60-36E8D653C2BD}" type="pres">
      <dgm:prSet presAssocID="{C27454A4-C009-47FE-BFB5-9CD292C34BA0}" presName="hSp" presStyleCnt="0"/>
      <dgm:spPr/>
      <dgm:t>
        <a:bodyPr/>
        <a:lstStyle/>
        <a:p>
          <a:endParaRPr lang="de-DE"/>
        </a:p>
      </dgm:t>
    </dgm:pt>
    <dgm:pt modelId="{AA0194C5-E23E-41D6-AE0E-50CEE635D58A}" type="pres">
      <dgm:prSet presAssocID="{5C0B486F-EC44-4C43-9129-C093FF91C85D}" presName="vertFlow" presStyleCnt="0"/>
      <dgm:spPr/>
      <dgm:t>
        <a:bodyPr/>
        <a:lstStyle/>
        <a:p>
          <a:endParaRPr lang="de-DE"/>
        </a:p>
      </dgm:t>
    </dgm:pt>
    <dgm:pt modelId="{92FD1822-BB1F-4977-9ACA-FF314C10A752}" type="pres">
      <dgm:prSet presAssocID="{5C0B486F-EC44-4C43-9129-C093FF91C85D}" presName="header" presStyleLbl="node1" presStyleIdx="3" presStyleCnt="4" custScaleY="12967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29DAEAFD-DD85-4E9B-8804-C2A8FAF99E8E}" type="pres">
      <dgm:prSet presAssocID="{F7A9BDDE-2D2C-460A-9951-D286D759B693}" presName="parTrans" presStyleLbl="sibTrans2D1" presStyleIdx="9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8AA7C822-CAC2-4227-A9F6-8C0AF4449388}" type="pres">
      <dgm:prSet presAssocID="{FC2D48FD-C13D-470E-8586-F8BF3C9A44D6}" presName="child" presStyleLbl="alignAccFollowNode1" presStyleIdx="9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169BBDC5-7FD6-482F-804C-C98E409EBD3E}" type="pres">
      <dgm:prSet presAssocID="{F91F81F3-DD9A-4F74-824B-AB7F131734F3}" presName="sibTrans" presStyleLbl="sibTrans2D1" presStyleIdx="10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CDAEA16E-1806-49F0-B9C4-CD53320D8499}" type="pres">
      <dgm:prSet presAssocID="{0E870E5B-7C68-467A-ACBA-61189A9B96C6}" presName="child" presStyleLbl="alignAccFollowNode1" presStyleIdx="10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  <dgm:pt modelId="{769F2B12-0C51-4DEC-B24B-11A5F2FA8534}" type="pres">
      <dgm:prSet presAssocID="{33F8D368-E3F2-4945-B77E-8140736047F7}" presName="sibTrans" presStyleLbl="sibTrans2D1" presStyleIdx="11" presStyleCnt="12"/>
      <dgm:spPr>
        <a:prstGeom prst="rightArrow">
          <a:avLst>
            <a:gd name="adj1" fmla="val 66700"/>
            <a:gd name="adj2" fmla="val 50000"/>
          </a:avLst>
        </a:prstGeom>
      </dgm:spPr>
      <dgm:t>
        <a:bodyPr/>
        <a:lstStyle/>
        <a:p>
          <a:endParaRPr lang="de-DE"/>
        </a:p>
      </dgm:t>
    </dgm:pt>
    <dgm:pt modelId="{001584EB-7C6D-43B6-9491-D0715287AA78}" type="pres">
      <dgm:prSet presAssocID="{51854C8E-25E5-4366-94AB-C2B6FB7A6B2D}" presName="child" presStyleLbl="alignAccFollowNode1" presStyleIdx="11" presStyleCnt="12" custScaleY="129674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de-DE"/>
        </a:p>
      </dgm:t>
    </dgm:pt>
  </dgm:ptLst>
  <dgm:cxnLst>
    <dgm:cxn modelId="{BB0BDF62-22DB-494D-9C01-A559BC4A8749}" srcId="{5C0B486F-EC44-4C43-9129-C093FF91C85D}" destId="{51854C8E-25E5-4366-94AB-C2B6FB7A6B2D}" srcOrd="2" destOrd="0" parTransId="{0F9ADC6D-19A7-412E-B748-B15AAF055125}" sibTransId="{0E0C0417-EC49-4653-A427-EFAA47518DF7}"/>
    <dgm:cxn modelId="{72003E67-1942-4586-A7D8-05379A5A4989}" type="presOf" srcId="{BDF8576D-DCDB-44DC-B41A-DD7749BB7F6D}" destId="{97BAED2B-B390-443B-95EC-4318138BB42A}" srcOrd="0" destOrd="0" presId="urn:microsoft.com/office/officeart/2005/8/layout/lProcess1"/>
    <dgm:cxn modelId="{7DF9A8E9-8E54-494F-9B38-BD67C8DDC7D5}" type="presOf" srcId="{21858D97-A7C7-4A73-B206-DB56649D3CD6}" destId="{60506CA4-3160-4F21-AA56-D824F125181A}" srcOrd="0" destOrd="0" presId="urn:microsoft.com/office/officeart/2005/8/layout/lProcess1"/>
    <dgm:cxn modelId="{F3372DE9-2A62-4F0B-9BAB-82FC62D0C4E5}" type="presOf" srcId="{0227A983-B2DD-4C96-A711-163F3B44BF12}" destId="{92FA8C35-327D-40DA-BEC9-F2627F9F612B}" srcOrd="0" destOrd="0" presId="urn:microsoft.com/office/officeart/2005/8/layout/lProcess1"/>
    <dgm:cxn modelId="{9A4A7FD1-4E4A-4E79-BD39-6D677E39BC84}" type="presOf" srcId="{13CE5436-0D28-4CB0-B85E-AD42BA58F946}" destId="{CB4EAD35-A217-4506-B521-B6E62ADE29C0}" srcOrd="0" destOrd="0" presId="urn:microsoft.com/office/officeart/2005/8/layout/lProcess1"/>
    <dgm:cxn modelId="{33C6F970-D147-498B-A00F-95F2B29651F6}" type="presOf" srcId="{FC2D48FD-C13D-470E-8586-F8BF3C9A44D6}" destId="{8AA7C822-CAC2-4227-A9F6-8C0AF4449388}" srcOrd="0" destOrd="0" presId="urn:microsoft.com/office/officeart/2005/8/layout/lProcess1"/>
    <dgm:cxn modelId="{D429A219-F409-4FA9-B5EC-E11BA2141010}" type="presOf" srcId="{D93893CA-42A2-49BA-BD05-4EF2AEB38929}" destId="{4F2DBD79-4B9C-4537-B4E3-30E4F67D7A56}" srcOrd="0" destOrd="0" presId="urn:microsoft.com/office/officeart/2005/8/layout/lProcess1"/>
    <dgm:cxn modelId="{B036E11E-09EF-4C85-93EF-95215C2D433D}" srcId="{C27454A4-C009-47FE-BFB5-9CD292C34BA0}" destId="{13CE5436-0D28-4CB0-B85E-AD42BA58F946}" srcOrd="1" destOrd="0" parTransId="{6A9A17E9-83B7-448A-A2BA-CFE918FCFD7D}" sibTransId="{D07E69D4-3D77-4149-B3D7-83BE08280E6E}"/>
    <dgm:cxn modelId="{874BC284-6027-4E68-B04B-B5501EFC4275}" type="presOf" srcId="{0E870E5B-7C68-467A-ACBA-61189A9B96C6}" destId="{CDAEA16E-1806-49F0-B9C4-CD53320D8499}" srcOrd="0" destOrd="0" presId="urn:microsoft.com/office/officeart/2005/8/layout/lProcess1"/>
    <dgm:cxn modelId="{4C27243A-E3E9-434C-8892-9117E7A64E27}" type="presOf" srcId="{2B334930-1995-4513-B818-4E3F39BA5BA3}" destId="{C9A37749-A312-47C7-8222-03DF25B92A98}" srcOrd="0" destOrd="0" presId="urn:microsoft.com/office/officeart/2005/8/layout/lProcess1"/>
    <dgm:cxn modelId="{40697E1E-4436-40CA-9B08-6300585DAA8D}" type="presOf" srcId="{0F2561F5-D2CD-4F91-BBCB-9908B9C57914}" destId="{AA0DB902-8DE4-4930-AC3F-2B9DCB0E567C}" srcOrd="0" destOrd="0" presId="urn:microsoft.com/office/officeart/2005/8/layout/lProcess1"/>
    <dgm:cxn modelId="{EAA607BC-C1D9-4BBE-B557-9296884D5382}" srcId="{0F2561F5-D2CD-4F91-BBCB-9908B9C57914}" destId="{EE5788BE-91EF-4DEF-87B5-1A96FC704832}" srcOrd="1" destOrd="0" parTransId="{3A5F413D-CA29-4F40-859C-C6AB7987041C}" sibTransId="{0227A983-B2DD-4C96-A711-163F3B44BF12}"/>
    <dgm:cxn modelId="{91FB87C1-920C-4111-B4BD-5CD18F7A4290}" type="presOf" srcId="{CAB3B380-E178-47D0-BAC4-BA0B32F90CF7}" destId="{DF58C7E6-DB13-4365-BB7B-358D68D17584}" srcOrd="0" destOrd="0" presId="urn:microsoft.com/office/officeart/2005/8/layout/lProcess1"/>
    <dgm:cxn modelId="{1985CA67-28F4-4F80-AEFB-04E9CA5895F7}" type="presOf" srcId="{F7A9BDDE-2D2C-460A-9951-D286D759B693}" destId="{29DAEAFD-DD85-4E9B-8804-C2A8FAF99E8E}" srcOrd="0" destOrd="0" presId="urn:microsoft.com/office/officeart/2005/8/layout/lProcess1"/>
    <dgm:cxn modelId="{8F2613BB-F88F-49EC-85DF-E4093E81B853}" srcId="{0F2561F5-D2CD-4F91-BBCB-9908B9C57914}" destId="{C0387F0D-A8B7-4868-A5C1-43319DD6E638}" srcOrd="0" destOrd="0" parTransId="{B43F5995-BE02-4048-8E2B-ED9BBB606032}" sibTransId="{CAB3B380-E178-47D0-BAC4-BA0B32F90CF7}"/>
    <dgm:cxn modelId="{C111D3EF-120A-4BA6-8C9A-ECBCEFE87C88}" srcId="{21858D97-A7C7-4A73-B206-DB56649D3CD6}" destId="{650931BC-864D-423F-AC71-FF8D15FA67EA}" srcOrd="0" destOrd="0" parTransId="{14A861AC-7B25-457E-A838-BC2FC4D4963E}" sibTransId="{0124CE15-A244-4F02-8F50-90EA2868D30B}"/>
    <dgm:cxn modelId="{05C577B7-E54E-4CAA-8445-A00E0310C03C}" type="presOf" srcId="{51854C8E-25E5-4366-94AB-C2B6FB7A6B2D}" destId="{001584EB-7C6D-43B6-9491-D0715287AA78}" srcOrd="0" destOrd="0" presId="urn:microsoft.com/office/officeart/2005/8/layout/lProcess1"/>
    <dgm:cxn modelId="{BF84B2A8-E690-442A-A66D-BCDF4E0CFBB2}" type="presOf" srcId="{9E229314-00E8-4C4E-A1D9-034F26367E9D}" destId="{3C63A8EE-51A4-42ED-BD6B-776CF41F3CA5}" srcOrd="0" destOrd="0" presId="urn:microsoft.com/office/officeart/2005/8/layout/lProcess1"/>
    <dgm:cxn modelId="{F082DBF6-20E8-4B73-ACC4-39558F1923A8}" srcId="{0F2561F5-D2CD-4F91-BBCB-9908B9C57914}" destId="{BDF8576D-DCDB-44DC-B41A-DD7749BB7F6D}" srcOrd="2" destOrd="0" parTransId="{282D7ED4-7067-4DDD-B407-BC6938F54C14}" sibTransId="{E45FC810-AE0E-4B6D-B08F-A0E0D9BE11FB}"/>
    <dgm:cxn modelId="{5B4B4243-F495-49E4-90A5-B15D1C9D489C}" type="presOf" srcId="{B0985F7C-1471-4197-A950-6413500475F8}" destId="{5B490F1D-6C00-4D02-9C40-6B23A5477EDE}" srcOrd="0" destOrd="0" presId="urn:microsoft.com/office/officeart/2005/8/layout/lProcess1"/>
    <dgm:cxn modelId="{D9EE3B52-EE85-4B75-BD5E-7C4BF4AD5BC3}" type="presOf" srcId="{B43F5995-BE02-4048-8E2B-ED9BBB606032}" destId="{46F2929C-2DCE-4571-BA51-3047A6B6B04D}" srcOrd="0" destOrd="0" presId="urn:microsoft.com/office/officeart/2005/8/layout/lProcess1"/>
    <dgm:cxn modelId="{81BC9E09-6705-44DE-B624-C6C5BE2DF740}" type="presOf" srcId="{701CA8CA-E61C-4C4C-AF9C-74D53AFA9961}" destId="{9398D0DD-6580-4445-8183-D967FD4DC844}" srcOrd="0" destOrd="0" presId="urn:microsoft.com/office/officeart/2005/8/layout/lProcess1"/>
    <dgm:cxn modelId="{48C753DC-D7F0-4E36-BCF5-FC4693F16818}" srcId="{701CA8CA-E61C-4C4C-AF9C-74D53AFA9961}" destId="{5C0B486F-EC44-4C43-9129-C093FF91C85D}" srcOrd="3" destOrd="0" parTransId="{36FB1AD3-4A86-44AC-98D5-8696669AF890}" sibTransId="{7B2F2A45-BB50-4096-9900-316CF6538C56}"/>
    <dgm:cxn modelId="{D63C5CEB-CC10-4D2A-85A0-01E83C18B08A}" srcId="{21858D97-A7C7-4A73-B206-DB56649D3CD6}" destId="{4D78B9E7-D12A-429B-BE8B-905F00B3806C}" srcOrd="1" destOrd="0" parTransId="{1E4FAD56-19A0-4FE7-9D23-C8C0A67F9182}" sibTransId="{60CF27E2-E756-4D7A-A3C2-F98ABABBFCF9}"/>
    <dgm:cxn modelId="{8F79DF0F-D191-4480-856B-DB0EBC18BB25}" type="presOf" srcId="{4D78B9E7-D12A-429B-BE8B-905F00B3806C}" destId="{9AA73972-DA59-4741-920B-B37EAEC4E1FA}" srcOrd="0" destOrd="0" presId="urn:microsoft.com/office/officeart/2005/8/layout/lProcess1"/>
    <dgm:cxn modelId="{DC1ACEF0-AD70-498C-96E8-D420F41A35EA}" type="presOf" srcId="{0124CE15-A244-4F02-8F50-90EA2868D30B}" destId="{C61C4683-D1FD-4F82-9D24-B1E23294822D}" srcOrd="0" destOrd="0" presId="urn:microsoft.com/office/officeart/2005/8/layout/lProcess1"/>
    <dgm:cxn modelId="{71673C1F-DEBB-4BD3-BCDB-F58E87A8025A}" srcId="{701CA8CA-E61C-4C4C-AF9C-74D53AFA9961}" destId="{21858D97-A7C7-4A73-B206-DB56649D3CD6}" srcOrd="1" destOrd="0" parTransId="{D7D1CA3B-D390-4E1B-9C13-C92BA80CD07D}" sibTransId="{FB838493-44AC-44BB-96C5-5F24AD6A0636}"/>
    <dgm:cxn modelId="{6095C1AE-5A99-4C1B-B940-8BC0EFAD4D4B}" srcId="{5C0B486F-EC44-4C43-9129-C093FF91C85D}" destId="{0E870E5B-7C68-467A-ACBA-61189A9B96C6}" srcOrd="1" destOrd="0" parTransId="{799D22C5-0E70-4B08-ADEF-1ED480F913CA}" sibTransId="{33F8D368-E3F2-4945-B77E-8140736047F7}"/>
    <dgm:cxn modelId="{B56F2E17-01A1-4D58-BBCF-A2C40FEBD488}" type="presOf" srcId="{84D4F4D4-6E52-439B-B0F1-8BA15864D42C}" destId="{0A2B1DDD-F750-4D79-B10C-DF0CCFE061CF}" srcOrd="0" destOrd="0" presId="urn:microsoft.com/office/officeart/2005/8/layout/lProcess1"/>
    <dgm:cxn modelId="{99FED4E9-4A39-42D7-A6FE-475D16AF86C1}" type="presOf" srcId="{C27454A4-C009-47FE-BFB5-9CD292C34BA0}" destId="{B945E7EC-BA34-4DF3-8AA4-77DF8083B1F2}" srcOrd="0" destOrd="0" presId="urn:microsoft.com/office/officeart/2005/8/layout/lProcess1"/>
    <dgm:cxn modelId="{92EEB604-CAC6-4F84-8CEC-88F237D88CA5}" type="presOf" srcId="{C0387F0D-A8B7-4868-A5C1-43319DD6E638}" destId="{6F0E46DD-792C-4786-A53F-C7AFE5F5E6A2}" srcOrd="0" destOrd="0" presId="urn:microsoft.com/office/officeart/2005/8/layout/lProcess1"/>
    <dgm:cxn modelId="{BA2847D1-86C8-419C-AECF-E30D120E2EDC}" srcId="{21858D97-A7C7-4A73-B206-DB56649D3CD6}" destId="{D93893CA-42A2-49BA-BD05-4EF2AEB38929}" srcOrd="2" destOrd="0" parTransId="{A89D137E-3EFD-482C-ACE6-EB2A27CC519D}" sibTransId="{DACE563B-C55A-466C-BF8F-E4C7DC614435}"/>
    <dgm:cxn modelId="{2AEE1747-5682-43D3-90F6-A8DA580E61A7}" type="presOf" srcId="{5C0B486F-EC44-4C43-9129-C093FF91C85D}" destId="{92FD1822-BB1F-4977-9ACA-FF314C10A752}" srcOrd="0" destOrd="0" presId="urn:microsoft.com/office/officeart/2005/8/layout/lProcess1"/>
    <dgm:cxn modelId="{15A8D56F-DBB2-49E1-844F-D83588BA86D1}" srcId="{5C0B486F-EC44-4C43-9129-C093FF91C85D}" destId="{FC2D48FD-C13D-470E-8586-F8BF3C9A44D6}" srcOrd="0" destOrd="0" parTransId="{F7A9BDDE-2D2C-460A-9951-D286D759B693}" sibTransId="{F91F81F3-DD9A-4F74-824B-AB7F131734F3}"/>
    <dgm:cxn modelId="{95501975-2559-421F-BC4F-C8A420F47474}" srcId="{C27454A4-C009-47FE-BFB5-9CD292C34BA0}" destId="{9E229314-00E8-4C4E-A1D9-034F26367E9D}" srcOrd="2" destOrd="0" parTransId="{D1214177-41D5-44AF-890B-5A08E5D7105C}" sibTransId="{49B6B471-F558-4E52-8D7A-AAFF08FF9831}"/>
    <dgm:cxn modelId="{0AE9A23F-F022-46C8-A2D4-B685B21F5C05}" srcId="{C27454A4-C009-47FE-BFB5-9CD292C34BA0}" destId="{84D4F4D4-6E52-439B-B0F1-8BA15864D42C}" srcOrd="0" destOrd="0" parTransId="{2B334930-1995-4513-B818-4E3F39BA5BA3}" sibTransId="{B0985F7C-1471-4197-A950-6413500475F8}"/>
    <dgm:cxn modelId="{F502727C-C66B-4783-826A-49DABF8BA608}" type="presOf" srcId="{D07E69D4-3D77-4149-B3D7-83BE08280E6E}" destId="{B2157E56-A4D9-4828-A16D-77B078863B28}" srcOrd="0" destOrd="0" presId="urn:microsoft.com/office/officeart/2005/8/layout/lProcess1"/>
    <dgm:cxn modelId="{60825EA6-2787-4393-A34E-E02ACE35B346}" srcId="{701CA8CA-E61C-4C4C-AF9C-74D53AFA9961}" destId="{0F2561F5-D2CD-4F91-BBCB-9908B9C57914}" srcOrd="0" destOrd="0" parTransId="{6ED936AE-6144-40A6-8A25-3B49CE1B2EE6}" sibTransId="{91284C63-80FB-4E02-B892-A0F420E5368C}"/>
    <dgm:cxn modelId="{E2320AE7-E35D-407B-9F99-461F81B05263}" type="presOf" srcId="{14A861AC-7B25-457E-A838-BC2FC4D4963E}" destId="{A9473DB2-ABCF-4FFD-96FC-F5320D3F639B}" srcOrd="0" destOrd="0" presId="urn:microsoft.com/office/officeart/2005/8/layout/lProcess1"/>
    <dgm:cxn modelId="{1DF64AEC-4EC2-4E51-90AC-567128CE1510}" type="presOf" srcId="{F91F81F3-DD9A-4F74-824B-AB7F131734F3}" destId="{169BBDC5-7FD6-482F-804C-C98E409EBD3E}" srcOrd="0" destOrd="0" presId="urn:microsoft.com/office/officeart/2005/8/layout/lProcess1"/>
    <dgm:cxn modelId="{044E78AD-8272-4F9A-A84D-1ECBB0812FD2}" type="presOf" srcId="{33F8D368-E3F2-4945-B77E-8140736047F7}" destId="{769F2B12-0C51-4DEC-B24B-11A5F2FA8534}" srcOrd="0" destOrd="0" presId="urn:microsoft.com/office/officeart/2005/8/layout/lProcess1"/>
    <dgm:cxn modelId="{60ECA5D8-F65D-4DC9-9EC5-7F39805953D2}" type="presOf" srcId="{650931BC-864D-423F-AC71-FF8D15FA67EA}" destId="{AE91A6C4-BB2B-412E-8C1A-5697063D071E}" srcOrd="0" destOrd="0" presId="urn:microsoft.com/office/officeart/2005/8/layout/lProcess1"/>
    <dgm:cxn modelId="{03C6B3CF-90D1-4414-A7C8-3A27915A655B}" srcId="{701CA8CA-E61C-4C4C-AF9C-74D53AFA9961}" destId="{C27454A4-C009-47FE-BFB5-9CD292C34BA0}" srcOrd="2" destOrd="0" parTransId="{1B6E4D48-9146-4CA4-8A8D-6643B5B6DABA}" sibTransId="{EF226FE5-2344-4EDF-A58C-3AE9C2BD543C}"/>
    <dgm:cxn modelId="{02303AA1-3A16-4EAD-92C2-107F06430F60}" type="presOf" srcId="{EE5788BE-91EF-4DEF-87B5-1A96FC704832}" destId="{8FB0D11F-1418-4B0E-8744-870037226AF2}" srcOrd="0" destOrd="0" presId="urn:microsoft.com/office/officeart/2005/8/layout/lProcess1"/>
    <dgm:cxn modelId="{A71C7124-CEBD-4529-A7DB-312B07C77ED8}" type="presOf" srcId="{60CF27E2-E756-4D7A-A3C2-F98ABABBFCF9}" destId="{91691B7C-CE39-4171-8EB5-89B0D9DEBC26}" srcOrd="0" destOrd="0" presId="urn:microsoft.com/office/officeart/2005/8/layout/lProcess1"/>
    <dgm:cxn modelId="{BCAD584A-80AA-45E5-B194-3D50A0C5A3C2}" type="presParOf" srcId="{9398D0DD-6580-4445-8183-D967FD4DC844}" destId="{96B383F8-4385-492B-92D7-61B35D8032FB}" srcOrd="0" destOrd="0" presId="urn:microsoft.com/office/officeart/2005/8/layout/lProcess1"/>
    <dgm:cxn modelId="{628A4E89-371D-4990-B9C6-625A54735853}" type="presParOf" srcId="{96B383F8-4385-492B-92D7-61B35D8032FB}" destId="{AA0DB902-8DE4-4930-AC3F-2B9DCB0E567C}" srcOrd="0" destOrd="0" presId="urn:microsoft.com/office/officeart/2005/8/layout/lProcess1"/>
    <dgm:cxn modelId="{C2D237C2-F8FB-4ECE-964A-41C2073E1C28}" type="presParOf" srcId="{96B383F8-4385-492B-92D7-61B35D8032FB}" destId="{46F2929C-2DCE-4571-BA51-3047A6B6B04D}" srcOrd="1" destOrd="0" presId="urn:microsoft.com/office/officeart/2005/8/layout/lProcess1"/>
    <dgm:cxn modelId="{BE4E0FA9-439C-4F02-B650-22A6933BCBEB}" type="presParOf" srcId="{96B383F8-4385-492B-92D7-61B35D8032FB}" destId="{6F0E46DD-792C-4786-A53F-C7AFE5F5E6A2}" srcOrd="2" destOrd="0" presId="urn:microsoft.com/office/officeart/2005/8/layout/lProcess1"/>
    <dgm:cxn modelId="{B4D93A8D-A102-4C03-AF09-54D374514F2B}" type="presParOf" srcId="{96B383F8-4385-492B-92D7-61B35D8032FB}" destId="{DF58C7E6-DB13-4365-BB7B-358D68D17584}" srcOrd="3" destOrd="0" presId="urn:microsoft.com/office/officeart/2005/8/layout/lProcess1"/>
    <dgm:cxn modelId="{9B2985C1-F168-4B25-8223-2925DE239110}" type="presParOf" srcId="{96B383F8-4385-492B-92D7-61B35D8032FB}" destId="{8FB0D11F-1418-4B0E-8744-870037226AF2}" srcOrd="4" destOrd="0" presId="urn:microsoft.com/office/officeart/2005/8/layout/lProcess1"/>
    <dgm:cxn modelId="{0B8AE505-3E1D-4E65-AE9A-FA8211AE4974}" type="presParOf" srcId="{96B383F8-4385-492B-92D7-61B35D8032FB}" destId="{92FA8C35-327D-40DA-BEC9-F2627F9F612B}" srcOrd="5" destOrd="0" presId="urn:microsoft.com/office/officeart/2005/8/layout/lProcess1"/>
    <dgm:cxn modelId="{8E8FF85C-DF17-4003-ADF6-B54C9A459FAA}" type="presParOf" srcId="{96B383F8-4385-492B-92D7-61B35D8032FB}" destId="{97BAED2B-B390-443B-95EC-4318138BB42A}" srcOrd="6" destOrd="0" presId="urn:microsoft.com/office/officeart/2005/8/layout/lProcess1"/>
    <dgm:cxn modelId="{9879841A-E081-4276-8055-3FA54149F4EB}" type="presParOf" srcId="{9398D0DD-6580-4445-8183-D967FD4DC844}" destId="{044B89FC-38FF-477C-B69A-273AE600CE6F}" srcOrd="1" destOrd="0" presId="urn:microsoft.com/office/officeart/2005/8/layout/lProcess1"/>
    <dgm:cxn modelId="{76845496-3C15-40E5-895C-3C8AAD0E4B83}" type="presParOf" srcId="{9398D0DD-6580-4445-8183-D967FD4DC844}" destId="{0202864E-0CE4-4D43-9B17-251F02EB3D22}" srcOrd="2" destOrd="0" presId="urn:microsoft.com/office/officeart/2005/8/layout/lProcess1"/>
    <dgm:cxn modelId="{8EBF6356-4E4D-4E47-8BC1-7AEEFC90064B}" type="presParOf" srcId="{0202864E-0CE4-4D43-9B17-251F02EB3D22}" destId="{60506CA4-3160-4F21-AA56-D824F125181A}" srcOrd="0" destOrd="0" presId="urn:microsoft.com/office/officeart/2005/8/layout/lProcess1"/>
    <dgm:cxn modelId="{D5C926BD-9D54-44EA-B21D-D5CDB281E620}" type="presParOf" srcId="{0202864E-0CE4-4D43-9B17-251F02EB3D22}" destId="{A9473DB2-ABCF-4FFD-96FC-F5320D3F639B}" srcOrd="1" destOrd="0" presId="urn:microsoft.com/office/officeart/2005/8/layout/lProcess1"/>
    <dgm:cxn modelId="{73E052ED-32B5-4456-8CF9-BCB0E7CE6B42}" type="presParOf" srcId="{0202864E-0CE4-4D43-9B17-251F02EB3D22}" destId="{AE91A6C4-BB2B-412E-8C1A-5697063D071E}" srcOrd="2" destOrd="0" presId="urn:microsoft.com/office/officeart/2005/8/layout/lProcess1"/>
    <dgm:cxn modelId="{618D813F-C241-4AD7-8C2C-7CE535889849}" type="presParOf" srcId="{0202864E-0CE4-4D43-9B17-251F02EB3D22}" destId="{C61C4683-D1FD-4F82-9D24-B1E23294822D}" srcOrd="3" destOrd="0" presId="urn:microsoft.com/office/officeart/2005/8/layout/lProcess1"/>
    <dgm:cxn modelId="{0D1EAF30-44F0-4762-8258-62F694A05E2D}" type="presParOf" srcId="{0202864E-0CE4-4D43-9B17-251F02EB3D22}" destId="{9AA73972-DA59-4741-920B-B37EAEC4E1FA}" srcOrd="4" destOrd="0" presId="urn:microsoft.com/office/officeart/2005/8/layout/lProcess1"/>
    <dgm:cxn modelId="{59CFE3C8-9D11-42C3-A89A-B0367AE5C895}" type="presParOf" srcId="{0202864E-0CE4-4D43-9B17-251F02EB3D22}" destId="{91691B7C-CE39-4171-8EB5-89B0D9DEBC26}" srcOrd="5" destOrd="0" presId="urn:microsoft.com/office/officeart/2005/8/layout/lProcess1"/>
    <dgm:cxn modelId="{5FD23D94-BE67-44D4-B262-533F816896AD}" type="presParOf" srcId="{0202864E-0CE4-4D43-9B17-251F02EB3D22}" destId="{4F2DBD79-4B9C-4537-B4E3-30E4F67D7A56}" srcOrd="6" destOrd="0" presId="urn:microsoft.com/office/officeart/2005/8/layout/lProcess1"/>
    <dgm:cxn modelId="{34D50BDB-9230-476E-B2D6-BA06FCA6FA1D}" type="presParOf" srcId="{9398D0DD-6580-4445-8183-D967FD4DC844}" destId="{B0B6754C-91E2-423F-B734-654212AA68C5}" srcOrd="3" destOrd="0" presId="urn:microsoft.com/office/officeart/2005/8/layout/lProcess1"/>
    <dgm:cxn modelId="{F57A72F9-7516-45E6-92D1-D41FC0F1E29C}" type="presParOf" srcId="{9398D0DD-6580-4445-8183-D967FD4DC844}" destId="{C86F6C4F-9015-42E0-A191-6527780FB950}" srcOrd="4" destOrd="0" presId="urn:microsoft.com/office/officeart/2005/8/layout/lProcess1"/>
    <dgm:cxn modelId="{1FB3243B-8E1C-4549-AE11-FE43CD99C412}" type="presParOf" srcId="{C86F6C4F-9015-42E0-A191-6527780FB950}" destId="{B945E7EC-BA34-4DF3-8AA4-77DF8083B1F2}" srcOrd="0" destOrd="0" presId="urn:microsoft.com/office/officeart/2005/8/layout/lProcess1"/>
    <dgm:cxn modelId="{D88F3CEE-B991-440B-91C8-C149849A9F14}" type="presParOf" srcId="{C86F6C4F-9015-42E0-A191-6527780FB950}" destId="{C9A37749-A312-47C7-8222-03DF25B92A98}" srcOrd="1" destOrd="0" presId="urn:microsoft.com/office/officeart/2005/8/layout/lProcess1"/>
    <dgm:cxn modelId="{3C111A75-81C5-453D-A6DD-54A2E84501EE}" type="presParOf" srcId="{C86F6C4F-9015-42E0-A191-6527780FB950}" destId="{0A2B1DDD-F750-4D79-B10C-DF0CCFE061CF}" srcOrd="2" destOrd="0" presId="urn:microsoft.com/office/officeart/2005/8/layout/lProcess1"/>
    <dgm:cxn modelId="{0AE61D9E-0F30-4494-BA74-D9B63200A7A7}" type="presParOf" srcId="{C86F6C4F-9015-42E0-A191-6527780FB950}" destId="{5B490F1D-6C00-4D02-9C40-6B23A5477EDE}" srcOrd="3" destOrd="0" presId="urn:microsoft.com/office/officeart/2005/8/layout/lProcess1"/>
    <dgm:cxn modelId="{3E7F5D56-CE7A-49B3-92A8-FDAA779A7764}" type="presParOf" srcId="{C86F6C4F-9015-42E0-A191-6527780FB950}" destId="{CB4EAD35-A217-4506-B521-B6E62ADE29C0}" srcOrd="4" destOrd="0" presId="urn:microsoft.com/office/officeart/2005/8/layout/lProcess1"/>
    <dgm:cxn modelId="{30BFC038-9553-42E8-92E3-D396974BA308}" type="presParOf" srcId="{C86F6C4F-9015-42E0-A191-6527780FB950}" destId="{B2157E56-A4D9-4828-A16D-77B078863B28}" srcOrd="5" destOrd="0" presId="urn:microsoft.com/office/officeart/2005/8/layout/lProcess1"/>
    <dgm:cxn modelId="{0D7E53C4-B42F-4BAE-B534-4F7872151CC8}" type="presParOf" srcId="{C86F6C4F-9015-42E0-A191-6527780FB950}" destId="{3C63A8EE-51A4-42ED-BD6B-776CF41F3CA5}" srcOrd="6" destOrd="0" presId="urn:microsoft.com/office/officeart/2005/8/layout/lProcess1"/>
    <dgm:cxn modelId="{D2D3D40B-5CF5-4522-96AF-15ECF7E7FDF3}" type="presParOf" srcId="{9398D0DD-6580-4445-8183-D967FD4DC844}" destId="{92F09DF3-D1C3-4721-8A60-36E8D653C2BD}" srcOrd="5" destOrd="0" presId="urn:microsoft.com/office/officeart/2005/8/layout/lProcess1"/>
    <dgm:cxn modelId="{8553568A-2BCF-40E8-BC29-FA7490D0EBE5}" type="presParOf" srcId="{9398D0DD-6580-4445-8183-D967FD4DC844}" destId="{AA0194C5-E23E-41D6-AE0E-50CEE635D58A}" srcOrd="6" destOrd="0" presId="urn:microsoft.com/office/officeart/2005/8/layout/lProcess1"/>
    <dgm:cxn modelId="{87572A9E-BF29-461E-8710-66E22786B9F2}" type="presParOf" srcId="{AA0194C5-E23E-41D6-AE0E-50CEE635D58A}" destId="{92FD1822-BB1F-4977-9ACA-FF314C10A752}" srcOrd="0" destOrd="0" presId="urn:microsoft.com/office/officeart/2005/8/layout/lProcess1"/>
    <dgm:cxn modelId="{C9C9BC2E-2FF6-4F1C-A5F7-DD23AC2181E2}" type="presParOf" srcId="{AA0194C5-E23E-41D6-AE0E-50CEE635D58A}" destId="{29DAEAFD-DD85-4E9B-8804-C2A8FAF99E8E}" srcOrd="1" destOrd="0" presId="urn:microsoft.com/office/officeart/2005/8/layout/lProcess1"/>
    <dgm:cxn modelId="{1AD3BE72-6FF8-4E87-916D-1ACD91A3A044}" type="presParOf" srcId="{AA0194C5-E23E-41D6-AE0E-50CEE635D58A}" destId="{8AA7C822-CAC2-4227-A9F6-8C0AF4449388}" srcOrd="2" destOrd="0" presId="urn:microsoft.com/office/officeart/2005/8/layout/lProcess1"/>
    <dgm:cxn modelId="{8346C861-10B8-4213-90A5-86265B9B5780}" type="presParOf" srcId="{AA0194C5-E23E-41D6-AE0E-50CEE635D58A}" destId="{169BBDC5-7FD6-482F-804C-C98E409EBD3E}" srcOrd="3" destOrd="0" presId="urn:microsoft.com/office/officeart/2005/8/layout/lProcess1"/>
    <dgm:cxn modelId="{59B332CD-15F6-4520-865A-48858D3CBD09}" type="presParOf" srcId="{AA0194C5-E23E-41D6-AE0E-50CEE635D58A}" destId="{CDAEA16E-1806-49F0-B9C4-CD53320D8499}" srcOrd="4" destOrd="0" presId="urn:microsoft.com/office/officeart/2005/8/layout/lProcess1"/>
    <dgm:cxn modelId="{4DE990DC-260F-4D9D-9F14-7DAF4F92EA19}" type="presParOf" srcId="{AA0194C5-E23E-41D6-AE0E-50CEE635D58A}" destId="{769F2B12-0C51-4DEC-B24B-11A5F2FA8534}" srcOrd="5" destOrd="0" presId="urn:microsoft.com/office/officeart/2005/8/layout/lProcess1"/>
    <dgm:cxn modelId="{AF83F452-B3F6-4D50-B597-73035FEE68E7}" type="presParOf" srcId="{AA0194C5-E23E-41D6-AE0E-50CEE635D58A}" destId="{001584EB-7C6D-43B6-9491-D0715287AA78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0DB902-8DE4-4930-AC3F-2B9DCB0E567C}">
      <dsp:nvSpPr>
        <dsp:cNvPr id="0" name=""/>
        <dsp:cNvSpPr/>
      </dsp:nvSpPr>
      <dsp:spPr>
        <a:xfrm>
          <a:off x="2083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capture basics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2083" y="1176902"/>
        <a:ext cx="1954025" cy="633465"/>
      </dsp:txXfrm>
    </dsp:sp>
    <dsp:sp modelId="{46F2929C-2DCE-4571-BA51-3047A6B6B04D}">
      <dsp:nvSpPr>
        <dsp:cNvPr id="0" name=""/>
        <dsp:cNvSpPr/>
      </dsp:nvSpPr>
      <dsp:spPr>
        <a:xfrm rot="5400000">
          <a:off x="936108" y="1853598"/>
          <a:ext cx="85974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0E46DD-792C-4786-A53F-C7AFE5F5E6A2}">
      <dsp:nvSpPr>
        <dsp:cNvPr id="0" name=""/>
        <dsp:cNvSpPr/>
      </dsp:nvSpPr>
      <dsp:spPr>
        <a:xfrm>
          <a:off x="2083" y="1982316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latin typeface="Calibri"/>
              <a:ea typeface="+mn-ea"/>
              <a:cs typeface="+mn-cs"/>
            </a:rPr>
            <a:t>find existing software which map the BMC</a:t>
          </a:r>
          <a:endParaRPr lang="en-US" sz="1100" kern="1200" noProof="0" dirty="0">
            <a:latin typeface="Calibri"/>
            <a:ea typeface="+mn-ea"/>
            <a:cs typeface="+mn-cs"/>
          </a:endParaRPr>
        </a:p>
      </dsp:txBody>
      <dsp:txXfrm>
        <a:off x="2083" y="1982316"/>
        <a:ext cx="1954025" cy="633465"/>
      </dsp:txXfrm>
    </dsp:sp>
    <dsp:sp modelId="{DF58C7E6-DB13-4365-BB7B-358D68D17584}">
      <dsp:nvSpPr>
        <dsp:cNvPr id="0" name=""/>
        <dsp:cNvSpPr/>
      </dsp:nvSpPr>
      <dsp:spPr>
        <a:xfrm rot="5400000">
          <a:off x="936837" y="2658041"/>
          <a:ext cx="84517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B0D11F-1418-4B0E-8744-870037226AF2}">
      <dsp:nvSpPr>
        <dsp:cNvPr id="0" name=""/>
        <dsp:cNvSpPr/>
      </dsp:nvSpPr>
      <dsp:spPr>
        <a:xfrm>
          <a:off x="2083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identify theoretical basics for this kind of software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083" y="2785788"/>
        <a:ext cx="1954025" cy="633465"/>
      </dsp:txXfrm>
    </dsp:sp>
    <dsp:sp modelId="{92FA8C35-327D-40DA-BEC9-F2627F9F612B}">
      <dsp:nvSpPr>
        <dsp:cNvPr id="0" name=""/>
        <dsp:cNvSpPr/>
      </dsp:nvSpPr>
      <dsp:spPr>
        <a:xfrm rot="5400000">
          <a:off x="936351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AED2B-B390-443B-95EC-4318138BB42A}">
      <dsp:nvSpPr>
        <dsp:cNvPr id="0" name=""/>
        <dsp:cNvSpPr/>
      </dsp:nvSpPr>
      <dsp:spPr>
        <a:xfrm>
          <a:off x="2083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define Business Model Generation with the use of BMC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083" y="3590231"/>
        <a:ext cx="1954025" cy="633465"/>
      </dsp:txXfrm>
    </dsp:sp>
    <dsp:sp modelId="{60506CA4-3160-4F21-AA56-D824F125181A}">
      <dsp:nvSpPr>
        <dsp:cNvPr id="0" name=""/>
        <dsp:cNvSpPr/>
      </dsp:nvSpPr>
      <dsp:spPr>
        <a:xfrm>
          <a:off x="2229672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establish objective criteria with the captured basics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2229672" y="1176902"/>
        <a:ext cx="1954025" cy="633465"/>
      </dsp:txXfrm>
    </dsp:sp>
    <dsp:sp modelId="{A9473DB2-ABCF-4FFD-96FC-F5320D3F639B}">
      <dsp:nvSpPr>
        <dsp:cNvPr id="0" name=""/>
        <dsp:cNvSpPr/>
      </dsp:nvSpPr>
      <dsp:spPr>
        <a:xfrm rot="5400000">
          <a:off x="3163941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1A6C4-BB2B-412E-8C1A-5697063D071E}">
      <dsp:nvSpPr>
        <dsp:cNvPr id="0" name=""/>
        <dsp:cNvSpPr/>
      </dsp:nvSpPr>
      <dsp:spPr>
        <a:xfrm>
          <a:off x="2229672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establish criteria (BMC, creativity, social psychology)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1981345"/>
        <a:ext cx="1954025" cy="633465"/>
      </dsp:txXfrm>
    </dsp:sp>
    <dsp:sp modelId="{C61C4683-D1FD-4F82-9D24-B1E23294822D}">
      <dsp:nvSpPr>
        <dsp:cNvPr id="0" name=""/>
        <dsp:cNvSpPr/>
      </dsp:nvSpPr>
      <dsp:spPr>
        <a:xfrm rot="5400000">
          <a:off x="3163941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A73972-DA59-4741-920B-B37EAEC4E1FA}">
      <dsp:nvSpPr>
        <dsp:cNvPr id="0" name=""/>
        <dsp:cNvSpPr/>
      </dsp:nvSpPr>
      <dsp:spPr>
        <a:xfrm>
          <a:off x="2229672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weighting the criteria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2785788"/>
        <a:ext cx="1954025" cy="633465"/>
      </dsp:txXfrm>
    </dsp:sp>
    <dsp:sp modelId="{91691B7C-CE39-4171-8EB5-89B0D9DEBC26}">
      <dsp:nvSpPr>
        <dsp:cNvPr id="0" name=""/>
        <dsp:cNvSpPr/>
      </dsp:nvSpPr>
      <dsp:spPr>
        <a:xfrm rot="5400000">
          <a:off x="3163941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2DBD79-4B9C-4537-B4E3-30E4F67D7A56}">
      <dsp:nvSpPr>
        <dsp:cNvPr id="0" name=""/>
        <dsp:cNvSpPr/>
      </dsp:nvSpPr>
      <dsp:spPr>
        <a:xfrm>
          <a:off x="2229672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set the characteristics of each criteria (five-level scale)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3590231"/>
        <a:ext cx="1954025" cy="633465"/>
      </dsp:txXfrm>
    </dsp:sp>
    <dsp:sp modelId="{B945E7EC-BA34-4DF3-8AA4-77DF8083B1F2}">
      <dsp:nvSpPr>
        <dsp:cNvPr id="0" name=""/>
        <dsp:cNvSpPr/>
      </dsp:nvSpPr>
      <dsp:spPr>
        <a:xfrm>
          <a:off x="4457261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choose software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4457261" y="1176902"/>
        <a:ext cx="1954025" cy="633465"/>
      </dsp:txXfrm>
    </dsp:sp>
    <dsp:sp modelId="{C9A37749-A312-47C7-8222-03DF25B92A98}">
      <dsp:nvSpPr>
        <dsp:cNvPr id="0" name=""/>
        <dsp:cNvSpPr/>
      </dsp:nvSpPr>
      <dsp:spPr>
        <a:xfrm rot="5400000">
          <a:off x="5391530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B1DDD-F750-4D79-B10C-DF0CCFE061CF}">
      <dsp:nvSpPr>
        <dsp:cNvPr id="0" name=""/>
        <dsp:cNvSpPr/>
      </dsp:nvSpPr>
      <dsp:spPr>
        <a:xfrm>
          <a:off x="4457261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make a list of all found tools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1981345"/>
        <a:ext cx="1954025" cy="633465"/>
      </dsp:txXfrm>
    </dsp:sp>
    <dsp:sp modelId="{5B490F1D-6C00-4D02-9C40-6B23A5477EDE}">
      <dsp:nvSpPr>
        <dsp:cNvPr id="0" name=""/>
        <dsp:cNvSpPr/>
      </dsp:nvSpPr>
      <dsp:spPr>
        <a:xfrm rot="5400000">
          <a:off x="5391530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4EAD35-A217-4506-B521-B6E62ADE29C0}">
      <dsp:nvSpPr>
        <dsp:cNvPr id="0" name=""/>
        <dsp:cNvSpPr/>
      </dsp:nvSpPr>
      <dsp:spPr>
        <a:xfrm>
          <a:off x="4457261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group the tools into categories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2785788"/>
        <a:ext cx="1954025" cy="633465"/>
      </dsp:txXfrm>
    </dsp:sp>
    <dsp:sp modelId="{B2157E56-A4D9-4828-A16D-77B078863B28}">
      <dsp:nvSpPr>
        <dsp:cNvPr id="0" name=""/>
        <dsp:cNvSpPr/>
      </dsp:nvSpPr>
      <dsp:spPr>
        <a:xfrm rot="5400000">
          <a:off x="5391530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63A8EE-51A4-42ED-BD6B-776CF41F3CA5}">
      <dsp:nvSpPr>
        <dsp:cNvPr id="0" name=""/>
        <dsp:cNvSpPr/>
      </dsp:nvSpPr>
      <dsp:spPr>
        <a:xfrm>
          <a:off x="4457261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choose one tool of each category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3590231"/>
        <a:ext cx="1954025" cy="633465"/>
      </dsp:txXfrm>
    </dsp:sp>
    <dsp:sp modelId="{92FD1822-BB1F-4977-9ACA-FF314C10A752}">
      <dsp:nvSpPr>
        <dsp:cNvPr id="0" name=""/>
        <dsp:cNvSpPr/>
      </dsp:nvSpPr>
      <dsp:spPr>
        <a:xfrm>
          <a:off x="6684851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evaluate the tools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6684851" y="1176902"/>
        <a:ext cx="1954025" cy="633465"/>
      </dsp:txXfrm>
    </dsp:sp>
    <dsp:sp modelId="{29DAEAFD-DD85-4E9B-8804-C2A8FAF99E8E}">
      <dsp:nvSpPr>
        <dsp:cNvPr id="0" name=""/>
        <dsp:cNvSpPr/>
      </dsp:nvSpPr>
      <dsp:spPr>
        <a:xfrm rot="5400000">
          <a:off x="7619119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7C822-CAC2-4227-A9F6-8C0AF4449388}">
      <dsp:nvSpPr>
        <dsp:cNvPr id="0" name=""/>
        <dsp:cNvSpPr/>
      </dsp:nvSpPr>
      <dsp:spPr>
        <a:xfrm>
          <a:off x="6684851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rate the tools for each criteria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1981345"/>
        <a:ext cx="1954025" cy="633465"/>
      </dsp:txXfrm>
    </dsp:sp>
    <dsp:sp modelId="{169BBDC5-7FD6-482F-804C-C98E409EBD3E}">
      <dsp:nvSpPr>
        <dsp:cNvPr id="0" name=""/>
        <dsp:cNvSpPr/>
      </dsp:nvSpPr>
      <dsp:spPr>
        <a:xfrm rot="5400000">
          <a:off x="7619119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AEA16E-1806-49F0-B9C4-CD53320D8499}">
      <dsp:nvSpPr>
        <dsp:cNvPr id="0" name=""/>
        <dsp:cNvSpPr/>
      </dsp:nvSpPr>
      <dsp:spPr>
        <a:xfrm>
          <a:off x="6684851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collect the results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2785788"/>
        <a:ext cx="1954025" cy="633465"/>
      </dsp:txXfrm>
    </dsp:sp>
    <dsp:sp modelId="{769F2B12-0C51-4DEC-B24B-11A5F2FA8534}">
      <dsp:nvSpPr>
        <dsp:cNvPr id="0" name=""/>
        <dsp:cNvSpPr/>
      </dsp:nvSpPr>
      <dsp:spPr>
        <a:xfrm rot="5400000">
          <a:off x="7619119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1584EB-7C6D-43B6-9491-D0715287AA78}">
      <dsp:nvSpPr>
        <dsp:cNvPr id="0" name=""/>
        <dsp:cNvSpPr/>
      </dsp:nvSpPr>
      <dsp:spPr>
        <a:xfrm>
          <a:off x="6684851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draw conclusions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3590231"/>
        <a:ext cx="1954025" cy="63346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0DB902-8DE4-4930-AC3F-2B9DCB0E567C}">
      <dsp:nvSpPr>
        <dsp:cNvPr id="0" name=""/>
        <dsp:cNvSpPr/>
      </dsp:nvSpPr>
      <dsp:spPr>
        <a:xfrm>
          <a:off x="2083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capture basics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2083" y="1176902"/>
        <a:ext cx="1954025" cy="633465"/>
      </dsp:txXfrm>
    </dsp:sp>
    <dsp:sp modelId="{46F2929C-2DCE-4571-BA51-3047A6B6B04D}">
      <dsp:nvSpPr>
        <dsp:cNvPr id="0" name=""/>
        <dsp:cNvSpPr/>
      </dsp:nvSpPr>
      <dsp:spPr>
        <a:xfrm rot="5400000">
          <a:off x="936108" y="1853598"/>
          <a:ext cx="85974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0E46DD-792C-4786-A53F-C7AFE5F5E6A2}">
      <dsp:nvSpPr>
        <dsp:cNvPr id="0" name=""/>
        <dsp:cNvSpPr/>
      </dsp:nvSpPr>
      <dsp:spPr>
        <a:xfrm>
          <a:off x="2083" y="1982316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latin typeface="Calibri"/>
              <a:ea typeface="+mn-ea"/>
              <a:cs typeface="+mn-cs"/>
            </a:rPr>
            <a:t>find existing software which map the BMC</a:t>
          </a:r>
          <a:endParaRPr lang="en-US" sz="1100" kern="1200" noProof="0" dirty="0">
            <a:latin typeface="Calibri"/>
            <a:ea typeface="+mn-ea"/>
            <a:cs typeface="+mn-cs"/>
          </a:endParaRPr>
        </a:p>
      </dsp:txBody>
      <dsp:txXfrm>
        <a:off x="2083" y="1982316"/>
        <a:ext cx="1954025" cy="633465"/>
      </dsp:txXfrm>
    </dsp:sp>
    <dsp:sp modelId="{DF58C7E6-DB13-4365-BB7B-358D68D17584}">
      <dsp:nvSpPr>
        <dsp:cNvPr id="0" name=""/>
        <dsp:cNvSpPr/>
      </dsp:nvSpPr>
      <dsp:spPr>
        <a:xfrm rot="5400000">
          <a:off x="936837" y="2658041"/>
          <a:ext cx="84517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B0D11F-1418-4B0E-8744-870037226AF2}">
      <dsp:nvSpPr>
        <dsp:cNvPr id="0" name=""/>
        <dsp:cNvSpPr/>
      </dsp:nvSpPr>
      <dsp:spPr>
        <a:xfrm>
          <a:off x="2083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identify theoretical basics for this kind of software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083" y="2785788"/>
        <a:ext cx="1954025" cy="633465"/>
      </dsp:txXfrm>
    </dsp:sp>
    <dsp:sp modelId="{92FA8C35-327D-40DA-BEC9-F2627F9F612B}">
      <dsp:nvSpPr>
        <dsp:cNvPr id="0" name=""/>
        <dsp:cNvSpPr/>
      </dsp:nvSpPr>
      <dsp:spPr>
        <a:xfrm rot="5400000">
          <a:off x="936351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AED2B-B390-443B-95EC-4318138BB42A}">
      <dsp:nvSpPr>
        <dsp:cNvPr id="0" name=""/>
        <dsp:cNvSpPr/>
      </dsp:nvSpPr>
      <dsp:spPr>
        <a:xfrm>
          <a:off x="2083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define Business Model Generation with the use of BMC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083" y="3590231"/>
        <a:ext cx="1954025" cy="633465"/>
      </dsp:txXfrm>
    </dsp:sp>
    <dsp:sp modelId="{60506CA4-3160-4F21-AA56-D824F125181A}">
      <dsp:nvSpPr>
        <dsp:cNvPr id="0" name=""/>
        <dsp:cNvSpPr/>
      </dsp:nvSpPr>
      <dsp:spPr>
        <a:xfrm>
          <a:off x="2229672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establish objective criteria with the captured basics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2229672" y="1176902"/>
        <a:ext cx="1954025" cy="633465"/>
      </dsp:txXfrm>
    </dsp:sp>
    <dsp:sp modelId="{A9473DB2-ABCF-4FFD-96FC-F5320D3F639B}">
      <dsp:nvSpPr>
        <dsp:cNvPr id="0" name=""/>
        <dsp:cNvSpPr/>
      </dsp:nvSpPr>
      <dsp:spPr>
        <a:xfrm rot="5400000">
          <a:off x="3163941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1A6C4-BB2B-412E-8C1A-5697063D071E}">
      <dsp:nvSpPr>
        <dsp:cNvPr id="0" name=""/>
        <dsp:cNvSpPr/>
      </dsp:nvSpPr>
      <dsp:spPr>
        <a:xfrm>
          <a:off x="2229672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establish criteria (BMC, creativity, social psychology)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1981345"/>
        <a:ext cx="1954025" cy="633465"/>
      </dsp:txXfrm>
    </dsp:sp>
    <dsp:sp modelId="{C61C4683-D1FD-4F82-9D24-B1E23294822D}">
      <dsp:nvSpPr>
        <dsp:cNvPr id="0" name=""/>
        <dsp:cNvSpPr/>
      </dsp:nvSpPr>
      <dsp:spPr>
        <a:xfrm rot="5400000">
          <a:off x="3163941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A73972-DA59-4741-920B-B37EAEC4E1FA}">
      <dsp:nvSpPr>
        <dsp:cNvPr id="0" name=""/>
        <dsp:cNvSpPr/>
      </dsp:nvSpPr>
      <dsp:spPr>
        <a:xfrm>
          <a:off x="2229672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weighting the criteria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2785788"/>
        <a:ext cx="1954025" cy="633465"/>
      </dsp:txXfrm>
    </dsp:sp>
    <dsp:sp modelId="{91691B7C-CE39-4171-8EB5-89B0D9DEBC26}">
      <dsp:nvSpPr>
        <dsp:cNvPr id="0" name=""/>
        <dsp:cNvSpPr/>
      </dsp:nvSpPr>
      <dsp:spPr>
        <a:xfrm rot="5400000">
          <a:off x="3163941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2DBD79-4B9C-4537-B4E3-30E4F67D7A56}">
      <dsp:nvSpPr>
        <dsp:cNvPr id="0" name=""/>
        <dsp:cNvSpPr/>
      </dsp:nvSpPr>
      <dsp:spPr>
        <a:xfrm>
          <a:off x="2229672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set the characteristics of each criteria (five-level scale)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3590231"/>
        <a:ext cx="1954025" cy="633465"/>
      </dsp:txXfrm>
    </dsp:sp>
    <dsp:sp modelId="{B945E7EC-BA34-4DF3-8AA4-77DF8083B1F2}">
      <dsp:nvSpPr>
        <dsp:cNvPr id="0" name=""/>
        <dsp:cNvSpPr/>
      </dsp:nvSpPr>
      <dsp:spPr>
        <a:xfrm>
          <a:off x="4457261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choose software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4457261" y="1176902"/>
        <a:ext cx="1954025" cy="633465"/>
      </dsp:txXfrm>
    </dsp:sp>
    <dsp:sp modelId="{C9A37749-A312-47C7-8222-03DF25B92A98}">
      <dsp:nvSpPr>
        <dsp:cNvPr id="0" name=""/>
        <dsp:cNvSpPr/>
      </dsp:nvSpPr>
      <dsp:spPr>
        <a:xfrm rot="5400000">
          <a:off x="5391530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B1DDD-F750-4D79-B10C-DF0CCFE061CF}">
      <dsp:nvSpPr>
        <dsp:cNvPr id="0" name=""/>
        <dsp:cNvSpPr/>
      </dsp:nvSpPr>
      <dsp:spPr>
        <a:xfrm>
          <a:off x="4457261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make a list of all found tools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1981345"/>
        <a:ext cx="1954025" cy="633465"/>
      </dsp:txXfrm>
    </dsp:sp>
    <dsp:sp modelId="{5B490F1D-6C00-4D02-9C40-6B23A5477EDE}">
      <dsp:nvSpPr>
        <dsp:cNvPr id="0" name=""/>
        <dsp:cNvSpPr/>
      </dsp:nvSpPr>
      <dsp:spPr>
        <a:xfrm rot="5400000">
          <a:off x="5391530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4EAD35-A217-4506-B521-B6E62ADE29C0}">
      <dsp:nvSpPr>
        <dsp:cNvPr id="0" name=""/>
        <dsp:cNvSpPr/>
      </dsp:nvSpPr>
      <dsp:spPr>
        <a:xfrm>
          <a:off x="4457261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group the tools into categories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2785788"/>
        <a:ext cx="1954025" cy="633465"/>
      </dsp:txXfrm>
    </dsp:sp>
    <dsp:sp modelId="{B2157E56-A4D9-4828-A16D-77B078863B28}">
      <dsp:nvSpPr>
        <dsp:cNvPr id="0" name=""/>
        <dsp:cNvSpPr/>
      </dsp:nvSpPr>
      <dsp:spPr>
        <a:xfrm rot="5400000">
          <a:off x="5391530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63A8EE-51A4-42ED-BD6B-776CF41F3CA5}">
      <dsp:nvSpPr>
        <dsp:cNvPr id="0" name=""/>
        <dsp:cNvSpPr/>
      </dsp:nvSpPr>
      <dsp:spPr>
        <a:xfrm>
          <a:off x="4457261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choose one tool of each category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3590231"/>
        <a:ext cx="1954025" cy="633465"/>
      </dsp:txXfrm>
    </dsp:sp>
    <dsp:sp modelId="{92FD1822-BB1F-4977-9ACA-FF314C10A752}">
      <dsp:nvSpPr>
        <dsp:cNvPr id="0" name=""/>
        <dsp:cNvSpPr/>
      </dsp:nvSpPr>
      <dsp:spPr>
        <a:xfrm>
          <a:off x="6684851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evaluate the tools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6684851" y="1176902"/>
        <a:ext cx="1954025" cy="633465"/>
      </dsp:txXfrm>
    </dsp:sp>
    <dsp:sp modelId="{29DAEAFD-DD85-4E9B-8804-C2A8FAF99E8E}">
      <dsp:nvSpPr>
        <dsp:cNvPr id="0" name=""/>
        <dsp:cNvSpPr/>
      </dsp:nvSpPr>
      <dsp:spPr>
        <a:xfrm rot="5400000">
          <a:off x="7619119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7C822-CAC2-4227-A9F6-8C0AF4449388}">
      <dsp:nvSpPr>
        <dsp:cNvPr id="0" name=""/>
        <dsp:cNvSpPr/>
      </dsp:nvSpPr>
      <dsp:spPr>
        <a:xfrm>
          <a:off x="6684851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rate the tools for each criteria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1981345"/>
        <a:ext cx="1954025" cy="633465"/>
      </dsp:txXfrm>
    </dsp:sp>
    <dsp:sp modelId="{169BBDC5-7FD6-482F-804C-C98E409EBD3E}">
      <dsp:nvSpPr>
        <dsp:cNvPr id="0" name=""/>
        <dsp:cNvSpPr/>
      </dsp:nvSpPr>
      <dsp:spPr>
        <a:xfrm rot="5400000">
          <a:off x="7619119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AEA16E-1806-49F0-B9C4-CD53320D8499}">
      <dsp:nvSpPr>
        <dsp:cNvPr id="0" name=""/>
        <dsp:cNvSpPr/>
      </dsp:nvSpPr>
      <dsp:spPr>
        <a:xfrm>
          <a:off x="6684851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collect the results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2785788"/>
        <a:ext cx="1954025" cy="633465"/>
      </dsp:txXfrm>
    </dsp:sp>
    <dsp:sp modelId="{769F2B12-0C51-4DEC-B24B-11A5F2FA8534}">
      <dsp:nvSpPr>
        <dsp:cNvPr id="0" name=""/>
        <dsp:cNvSpPr/>
      </dsp:nvSpPr>
      <dsp:spPr>
        <a:xfrm rot="5400000">
          <a:off x="7619119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1584EB-7C6D-43B6-9491-D0715287AA78}">
      <dsp:nvSpPr>
        <dsp:cNvPr id="0" name=""/>
        <dsp:cNvSpPr/>
      </dsp:nvSpPr>
      <dsp:spPr>
        <a:xfrm>
          <a:off x="6684851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draw conclusions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3590231"/>
        <a:ext cx="1954025" cy="63346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0DB902-8DE4-4930-AC3F-2B9DCB0E567C}">
      <dsp:nvSpPr>
        <dsp:cNvPr id="0" name=""/>
        <dsp:cNvSpPr/>
      </dsp:nvSpPr>
      <dsp:spPr>
        <a:xfrm>
          <a:off x="2083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capture basics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2083" y="1176902"/>
        <a:ext cx="1954025" cy="633465"/>
      </dsp:txXfrm>
    </dsp:sp>
    <dsp:sp modelId="{46F2929C-2DCE-4571-BA51-3047A6B6B04D}">
      <dsp:nvSpPr>
        <dsp:cNvPr id="0" name=""/>
        <dsp:cNvSpPr/>
      </dsp:nvSpPr>
      <dsp:spPr>
        <a:xfrm rot="5400000">
          <a:off x="936108" y="1853598"/>
          <a:ext cx="85974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0E46DD-792C-4786-A53F-C7AFE5F5E6A2}">
      <dsp:nvSpPr>
        <dsp:cNvPr id="0" name=""/>
        <dsp:cNvSpPr/>
      </dsp:nvSpPr>
      <dsp:spPr>
        <a:xfrm>
          <a:off x="2083" y="1982316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latin typeface="Calibri"/>
              <a:ea typeface="+mn-ea"/>
              <a:cs typeface="+mn-cs"/>
            </a:rPr>
            <a:t>find existing software which map the BMC</a:t>
          </a:r>
          <a:endParaRPr lang="en-US" sz="1100" kern="1200" noProof="0" dirty="0">
            <a:latin typeface="Calibri"/>
            <a:ea typeface="+mn-ea"/>
            <a:cs typeface="+mn-cs"/>
          </a:endParaRPr>
        </a:p>
      </dsp:txBody>
      <dsp:txXfrm>
        <a:off x="2083" y="1982316"/>
        <a:ext cx="1954025" cy="633465"/>
      </dsp:txXfrm>
    </dsp:sp>
    <dsp:sp modelId="{DF58C7E6-DB13-4365-BB7B-358D68D17584}">
      <dsp:nvSpPr>
        <dsp:cNvPr id="0" name=""/>
        <dsp:cNvSpPr/>
      </dsp:nvSpPr>
      <dsp:spPr>
        <a:xfrm rot="5400000">
          <a:off x="936837" y="2658041"/>
          <a:ext cx="84517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B0D11F-1418-4B0E-8744-870037226AF2}">
      <dsp:nvSpPr>
        <dsp:cNvPr id="0" name=""/>
        <dsp:cNvSpPr/>
      </dsp:nvSpPr>
      <dsp:spPr>
        <a:xfrm>
          <a:off x="2083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identify theoretical basics for this kind of software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083" y="2785788"/>
        <a:ext cx="1954025" cy="633465"/>
      </dsp:txXfrm>
    </dsp:sp>
    <dsp:sp modelId="{92FA8C35-327D-40DA-BEC9-F2627F9F612B}">
      <dsp:nvSpPr>
        <dsp:cNvPr id="0" name=""/>
        <dsp:cNvSpPr/>
      </dsp:nvSpPr>
      <dsp:spPr>
        <a:xfrm rot="5400000">
          <a:off x="936351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AED2B-B390-443B-95EC-4318138BB42A}">
      <dsp:nvSpPr>
        <dsp:cNvPr id="0" name=""/>
        <dsp:cNvSpPr/>
      </dsp:nvSpPr>
      <dsp:spPr>
        <a:xfrm>
          <a:off x="2083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define Business Model Generation with the use of BMC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083" y="3590231"/>
        <a:ext cx="1954025" cy="633465"/>
      </dsp:txXfrm>
    </dsp:sp>
    <dsp:sp modelId="{60506CA4-3160-4F21-AA56-D824F125181A}">
      <dsp:nvSpPr>
        <dsp:cNvPr id="0" name=""/>
        <dsp:cNvSpPr/>
      </dsp:nvSpPr>
      <dsp:spPr>
        <a:xfrm>
          <a:off x="2229672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establish objective criteria with the captured basics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2229672" y="1176902"/>
        <a:ext cx="1954025" cy="633465"/>
      </dsp:txXfrm>
    </dsp:sp>
    <dsp:sp modelId="{A9473DB2-ABCF-4FFD-96FC-F5320D3F639B}">
      <dsp:nvSpPr>
        <dsp:cNvPr id="0" name=""/>
        <dsp:cNvSpPr/>
      </dsp:nvSpPr>
      <dsp:spPr>
        <a:xfrm rot="5400000">
          <a:off x="3163941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1A6C4-BB2B-412E-8C1A-5697063D071E}">
      <dsp:nvSpPr>
        <dsp:cNvPr id="0" name=""/>
        <dsp:cNvSpPr/>
      </dsp:nvSpPr>
      <dsp:spPr>
        <a:xfrm>
          <a:off x="2229672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establish criteria (BMC, creativity, social psychology)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1981345"/>
        <a:ext cx="1954025" cy="633465"/>
      </dsp:txXfrm>
    </dsp:sp>
    <dsp:sp modelId="{C61C4683-D1FD-4F82-9D24-B1E23294822D}">
      <dsp:nvSpPr>
        <dsp:cNvPr id="0" name=""/>
        <dsp:cNvSpPr/>
      </dsp:nvSpPr>
      <dsp:spPr>
        <a:xfrm rot="5400000">
          <a:off x="3163941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A73972-DA59-4741-920B-B37EAEC4E1FA}">
      <dsp:nvSpPr>
        <dsp:cNvPr id="0" name=""/>
        <dsp:cNvSpPr/>
      </dsp:nvSpPr>
      <dsp:spPr>
        <a:xfrm>
          <a:off x="2229672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weighting the criteria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2785788"/>
        <a:ext cx="1954025" cy="633465"/>
      </dsp:txXfrm>
    </dsp:sp>
    <dsp:sp modelId="{91691B7C-CE39-4171-8EB5-89B0D9DEBC26}">
      <dsp:nvSpPr>
        <dsp:cNvPr id="0" name=""/>
        <dsp:cNvSpPr/>
      </dsp:nvSpPr>
      <dsp:spPr>
        <a:xfrm rot="5400000">
          <a:off x="3163941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2DBD79-4B9C-4537-B4E3-30E4F67D7A56}">
      <dsp:nvSpPr>
        <dsp:cNvPr id="0" name=""/>
        <dsp:cNvSpPr/>
      </dsp:nvSpPr>
      <dsp:spPr>
        <a:xfrm>
          <a:off x="2229672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set the characteristics of each criteria (five-level scale)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3590231"/>
        <a:ext cx="1954025" cy="633465"/>
      </dsp:txXfrm>
    </dsp:sp>
    <dsp:sp modelId="{B945E7EC-BA34-4DF3-8AA4-77DF8083B1F2}">
      <dsp:nvSpPr>
        <dsp:cNvPr id="0" name=""/>
        <dsp:cNvSpPr/>
      </dsp:nvSpPr>
      <dsp:spPr>
        <a:xfrm>
          <a:off x="4457261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choose software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4457261" y="1176902"/>
        <a:ext cx="1954025" cy="633465"/>
      </dsp:txXfrm>
    </dsp:sp>
    <dsp:sp modelId="{C9A37749-A312-47C7-8222-03DF25B92A98}">
      <dsp:nvSpPr>
        <dsp:cNvPr id="0" name=""/>
        <dsp:cNvSpPr/>
      </dsp:nvSpPr>
      <dsp:spPr>
        <a:xfrm rot="5400000">
          <a:off x="5391530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B1DDD-F750-4D79-B10C-DF0CCFE061CF}">
      <dsp:nvSpPr>
        <dsp:cNvPr id="0" name=""/>
        <dsp:cNvSpPr/>
      </dsp:nvSpPr>
      <dsp:spPr>
        <a:xfrm>
          <a:off x="4457261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make a list of all found tools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1981345"/>
        <a:ext cx="1954025" cy="633465"/>
      </dsp:txXfrm>
    </dsp:sp>
    <dsp:sp modelId="{5B490F1D-6C00-4D02-9C40-6B23A5477EDE}">
      <dsp:nvSpPr>
        <dsp:cNvPr id="0" name=""/>
        <dsp:cNvSpPr/>
      </dsp:nvSpPr>
      <dsp:spPr>
        <a:xfrm rot="5400000">
          <a:off x="5391530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4EAD35-A217-4506-B521-B6E62ADE29C0}">
      <dsp:nvSpPr>
        <dsp:cNvPr id="0" name=""/>
        <dsp:cNvSpPr/>
      </dsp:nvSpPr>
      <dsp:spPr>
        <a:xfrm>
          <a:off x="4457261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group the tools into categories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2785788"/>
        <a:ext cx="1954025" cy="633465"/>
      </dsp:txXfrm>
    </dsp:sp>
    <dsp:sp modelId="{B2157E56-A4D9-4828-A16D-77B078863B28}">
      <dsp:nvSpPr>
        <dsp:cNvPr id="0" name=""/>
        <dsp:cNvSpPr/>
      </dsp:nvSpPr>
      <dsp:spPr>
        <a:xfrm rot="5400000">
          <a:off x="5391530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63A8EE-51A4-42ED-BD6B-776CF41F3CA5}">
      <dsp:nvSpPr>
        <dsp:cNvPr id="0" name=""/>
        <dsp:cNvSpPr/>
      </dsp:nvSpPr>
      <dsp:spPr>
        <a:xfrm>
          <a:off x="4457261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choose one tool of each category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3590231"/>
        <a:ext cx="1954025" cy="633465"/>
      </dsp:txXfrm>
    </dsp:sp>
    <dsp:sp modelId="{92FD1822-BB1F-4977-9ACA-FF314C10A752}">
      <dsp:nvSpPr>
        <dsp:cNvPr id="0" name=""/>
        <dsp:cNvSpPr/>
      </dsp:nvSpPr>
      <dsp:spPr>
        <a:xfrm>
          <a:off x="6684851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evaluate the tools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6684851" y="1176902"/>
        <a:ext cx="1954025" cy="633465"/>
      </dsp:txXfrm>
    </dsp:sp>
    <dsp:sp modelId="{29DAEAFD-DD85-4E9B-8804-C2A8FAF99E8E}">
      <dsp:nvSpPr>
        <dsp:cNvPr id="0" name=""/>
        <dsp:cNvSpPr/>
      </dsp:nvSpPr>
      <dsp:spPr>
        <a:xfrm rot="5400000">
          <a:off x="7619119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7C822-CAC2-4227-A9F6-8C0AF4449388}">
      <dsp:nvSpPr>
        <dsp:cNvPr id="0" name=""/>
        <dsp:cNvSpPr/>
      </dsp:nvSpPr>
      <dsp:spPr>
        <a:xfrm>
          <a:off x="6684851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rate the tools for each criteria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1981345"/>
        <a:ext cx="1954025" cy="633465"/>
      </dsp:txXfrm>
    </dsp:sp>
    <dsp:sp modelId="{169BBDC5-7FD6-482F-804C-C98E409EBD3E}">
      <dsp:nvSpPr>
        <dsp:cNvPr id="0" name=""/>
        <dsp:cNvSpPr/>
      </dsp:nvSpPr>
      <dsp:spPr>
        <a:xfrm rot="5400000">
          <a:off x="7619119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AEA16E-1806-49F0-B9C4-CD53320D8499}">
      <dsp:nvSpPr>
        <dsp:cNvPr id="0" name=""/>
        <dsp:cNvSpPr/>
      </dsp:nvSpPr>
      <dsp:spPr>
        <a:xfrm>
          <a:off x="6684851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collect the results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2785788"/>
        <a:ext cx="1954025" cy="633465"/>
      </dsp:txXfrm>
    </dsp:sp>
    <dsp:sp modelId="{769F2B12-0C51-4DEC-B24B-11A5F2FA8534}">
      <dsp:nvSpPr>
        <dsp:cNvPr id="0" name=""/>
        <dsp:cNvSpPr/>
      </dsp:nvSpPr>
      <dsp:spPr>
        <a:xfrm rot="5400000">
          <a:off x="7619119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1584EB-7C6D-43B6-9491-D0715287AA78}">
      <dsp:nvSpPr>
        <dsp:cNvPr id="0" name=""/>
        <dsp:cNvSpPr/>
      </dsp:nvSpPr>
      <dsp:spPr>
        <a:xfrm>
          <a:off x="6684851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draw conclusions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3590231"/>
        <a:ext cx="1954025" cy="63346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0DB902-8DE4-4930-AC3F-2B9DCB0E567C}">
      <dsp:nvSpPr>
        <dsp:cNvPr id="0" name=""/>
        <dsp:cNvSpPr/>
      </dsp:nvSpPr>
      <dsp:spPr>
        <a:xfrm>
          <a:off x="2083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capture basics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2083" y="1176902"/>
        <a:ext cx="1954025" cy="633465"/>
      </dsp:txXfrm>
    </dsp:sp>
    <dsp:sp modelId="{46F2929C-2DCE-4571-BA51-3047A6B6B04D}">
      <dsp:nvSpPr>
        <dsp:cNvPr id="0" name=""/>
        <dsp:cNvSpPr/>
      </dsp:nvSpPr>
      <dsp:spPr>
        <a:xfrm rot="5400000">
          <a:off x="936108" y="1853598"/>
          <a:ext cx="85974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0E46DD-792C-4786-A53F-C7AFE5F5E6A2}">
      <dsp:nvSpPr>
        <dsp:cNvPr id="0" name=""/>
        <dsp:cNvSpPr/>
      </dsp:nvSpPr>
      <dsp:spPr>
        <a:xfrm>
          <a:off x="2083" y="1982316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latin typeface="Calibri"/>
              <a:ea typeface="+mn-ea"/>
              <a:cs typeface="+mn-cs"/>
            </a:rPr>
            <a:t>find existing software which map the BMC</a:t>
          </a:r>
          <a:endParaRPr lang="en-US" sz="1100" kern="1200" noProof="0" dirty="0">
            <a:latin typeface="Calibri"/>
            <a:ea typeface="+mn-ea"/>
            <a:cs typeface="+mn-cs"/>
          </a:endParaRPr>
        </a:p>
      </dsp:txBody>
      <dsp:txXfrm>
        <a:off x="2083" y="1982316"/>
        <a:ext cx="1954025" cy="633465"/>
      </dsp:txXfrm>
    </dsp:sp>
    <dsp:sp modelId="{DF58C7E6-DB13-4365-BB7B-358D68D17584}">
      <dsp:nvSpPr>
        <dsp:cNvPr id="0" name=""/>
        <dsp:cNvSpPr/>
      </dsp:nvSpPr>
      <dsp:spPr>
        <a:xfrm rot="5400000">
          <a:off x="936837" y="2658041"/>
          <a:ext cx="84517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B0D11F-1418-4B0E-8744-870037226AF2}">
      <dsp:nvSpPr>
        <dsp:cNvPr id="0" name=""/>
        <dsp:cNvSpPr/>
      </dsp:nvSpPr>
      <dsp:spPr>
        <a:xfrm>
          <a:off x="2083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identify theoretical basics for this kind of software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083" y="2785788"/>
        <a:ext cx="1954025" cy="633465"/>
      </dsp:txXfrm>
    </dsp:sp>
    <dsp:sp modelId="{92FA8C35-327D-40DA-BEC9-F2627F9F612B}">
      <dsp:nvSpPr>
        <dsp:cNvPr id="0" name=""/>
        <dsp:cNvSpPr/>
      </dsp:nvSpPr>
      <dsp:spPr>
        <a:xfrm rot="5400000">
          <a:off x="936351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AED2B-B390-443B-95EC-4318138BB42A}">
      <dsp:nvSpPr>
        <dsp:cNvPr id="0" name=""/>
        <dsp:cNvSpPr/>
      </dsp:nvSpPr>
      <dsp:spPr>
        <a:xfrm>
          <a:off x="2083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define Business Model Generation with the use of BMC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083" y="3590231"/>
        <a:ext cx="1954025" cy="633465"/>
      </dsp:txXfrm>
    </dsp:sp>
    <dsp:sp modelId="{60506CA4-3160-4F21-AA56-D824F125181A}">
      <dsp:nvSpPr>
        <dsp:cNvPr id="0" name=""/>
        <dsp:cNvSpPr/>
      </dsp:nvSpPr>
      <dsp:spPr>
        <a:xfrm>
          <a:off x="2229672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establish objective criteria with the captured basics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2229672" y="1176902"/>
        <a:ext cx="1954025" cy="633465"/>
      </dsp:txXfrm>
    </dsp:sp>
    <dsp:sp modelId="{A9473DB2-ABCF-4FFD-96FC-F5320D3F639B}">
      <dsp:nvSpPr>
        <dsp:cNvPr id="0" name=""/>
        <dsp:cNvSpPr/>
      </dsp:nvSpPr>
      <dsp:spPr>
        <a:xfrm rot="5400000">
          <a:off x="3163941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1A6C4-BB2B-412E-8C1A-5697063D071E}">
      <dsp:nvSpPr>
        <dsp:cNvPr id="0" name=""/>
        <dsp:cNvSpPr/>
      </dsp:nvSpPr>
      <dsp:spPr>
        <a:xfrm>
          <a:off x="2229672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establish criteria (BMC, creativity, social psychology)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1981345"/>
        <a:ext cx="1954025" cy="633465"/>
      </dsp:txXfrm>
    </dsp:sp>
    <dsp:sp modelId="{C61C4683-D1FD-4F82-9D24-B1E23294822D}">
      <dsp:nvSpPr>
        <dsp:cNvPr id="0" name=""/>
        <dsp:cNvSpPr/>
      </dsp:nvSpPr>
      <dsp:spPr>
        <a:xfrm rot="5400000">
          <a:off x="3163941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A73972-DA59-4741-920B-B37EAEC4E1FA}">
      <dsp:nvSpPr>
        <dsp:cNvPr id="0" name=""/>
        <dsp:cNvSpPr/>
      </dsp:nvSpPr>
      <dsp:spPr>
        <a:xfrm>
          <a:off x="2229672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weighting the criteria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2785788"/>
        <a:ext cx="1954025" cy="633465"/>
      </dsp:txXfrm>
    </dsp:sp>
    <dsp:sp modelId="{91691B7C-CE39-4171-8EB5-89B0D9DEBC26}">
      <dsp:nvSpPr>
        <dsp:cNvPr id="0" name=""/>
        <dsp:cNvSpPr/>
      </dsp:nvSpPr>
      <dsp:spPr>
        <a:xfrm rot="5400000">
          <a:off x="3163941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2DBD79-4B9C-4537-B4E3-30E4F67D7A56}">
      <dsp:nvSpPr>
        <dsp:cNvPr id="0" name=""/>
        <dsp:cNvSpPr/>
      </dsp:nvSpPr>
      <dsp:spPr>
        <a:xfrm>
          <a:off x="2229672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set the characteristics of each criteria (five-level scale)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2229672" y="3590231"/>
        <a:ext cx="1954025" cy="633465"/>
      </dsp:txXfrm>
    </dsp:sp>
    <dsp:sp modelId="{B945E7EC-BA34-4DF3-8AA4-77DF8083B1F2}">
      <dsp:nvSpPr>
        <dsp:cNvPr id="0" name=""/>
        <dsp:cNvSpPr/>
      </dsp:nvSpPr>
      <dsp:spPr>
        <a:xfrm>
          <a:off x="4457261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choose software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4457261" y="1176902"/>
        <a:ext cx="1954025" cy="633465"/>
      </dsp:txXfrm>
    </dsp:sp>
    <dsp:sp modelId="{C9A37749-A312-47C7-8222-03DF25B92A98}">
      <dsp:nvSpPr>
        <dsp:cNvPr id="0" name=""/>
        <dsp:cNvSpPr/>
      </dsp:nvSpPr>
      <dsp:spPr>
        <a:xfrm rot="5400000">
          <a:off x="5391530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B1DDD-F750-4D79-B10C-DF0CCFE061CF}">
      <dsp:nvSpPr>
        <dsp:cNvPr id="0" name=""/>
        <dsp:cNvSpPr/>
      </dsp:nvSpPr>
      <dsp:spPr>
        <a:xfrm>
          <a:off x="4457261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make a list of all found tools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1981345"/>
        <a:ext cx="1954025" cy="633465"/>
      </dsp:txXfrm>
    </dsp:sp>
    <dsp:sp modelId="{5B490F1D-6C00-4D02-9C40-6B23A5477EDE}">
      <dsp:nvSpPr>
        <dsp:cNvPr id="0" name=""/>
        <dsp:cNvSpPr/>
      </dsp:nvSpPr>
      <dsp:spPr>
        <a:xfrm rot="5400000">
          <a:off x="5391530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4EAD35-A217-4506-B521-B6E62ADE29C0}">
      <dsp:nvSpPr>
        <dsp:cNvPr id="0" name=""/>
        <dsp:cNvSpPr/>
      </dsp:nvSpPr>
      <dsp:spPr>
        <a:xfrm>
          <a:off x="4457261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group the tools into categories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2785788"/>
        <a:ext cx="1954025" cy="633465"/>
      </dsp:txXfrm>
    </dsp:sp>
    <dsp:sp modelId="{B2157E56-A4D9-4828-A16D-77B078863B28}">
      <dsp:nvSpPr>
        <dsp:cNvPr id="0" name=""/>
        <dsp:cNvSpPr/>
      </dsp:nvSpPr>
      <dsp:spPr>
        <a:xfrm rot="5400000">
          <a:off x="5391530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63A8EE-51A4-42ED-BD6B-776CF41F3CA5}">
      <dsp:nvSpPr>
        <dsp:cNvPr id="0" name=""/>
        <dsp:cNvSpPr/>
      </dsp:nvSpPr>
      <dsp:spPr>
        <a:xfrm>
          <a:off x="4457261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choose one tool of each category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4457261" y="3590231"/>
        <a:ext cx="1954025" cy="633465"/>
      </dsp:txXfrm>
    </dsp:sp>
    <dsp:sp modelId="{92FD1822-BB1F-4977-9ACA-FF314C10A752}">
      <dsp:nvSpPr>
        <dsp:cNvPr id="0" name=""/>
        <dsp:cNvSpPr/>
      </dsp:nvSpPr>
      <dsp:spPr>
        <a:xfrm>
          <a:off x="6684851" y="1176902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Calibri"/>
              <a:ea typeface="+mn-ea"/>
              <a:cs typeface="+mn-cs"/>
            </a:rPr>
            <a:t>evaluate the tools</a:t>
          </a:r>
          <a:endParaRPr lang="en-US" sz="1600" kern="1200" noProof="0" dirty="0">
            <a:latin typeface="Calibri"/>
            <a:ea typeface="+mn-ea"/>
            <a:cs typeface="+mn-cs"/>
          </a:endParaRPr>
        </a:p>
      </dsp:txBody>
      <dsp:txXfrm>
        <a:off x="6684851" y="1176902"/>
        <a:ext cx="1954025" cy="633465"/>
      </dsp:txXfrm>
    </dsp:sp>
    <dsp:sp modelId="{29DAEAFD-DD85-4E9B-8804-C2A8FAF99E8E}">
      <dsp:nvSpPr>
        <dsp:cNvPr id="0" name=""/>
        <dsp:cNvSpPr/>
      </dsp:nvSpPr>
      <dsp:spPr>
        <a:xfrm rot="5400000">
          <a:off x="7619119" y="1853112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7C822-CAC2-4227-A9F6-8C0AF4449388}">
      <dsp:nvSpPr>
        <dsp:cNvPr id="0" name=""/>
        <dsp:cNvSpPr/>
      </dsp:nvSpPr>
      <dsp:spPr>
        <a:xfrm>
          <a:off x="6684851" y="1981345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rate the tools for each criteria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1981345"/>
        <a:ext cx="1954025" cy="633465"/>
      </dsp:txXfrm>
    </dsp:sp>
    <dsp:sp modelId="{169BBDC5-7FD6-482F-804C-C98E409EBD3E}">
      <dsp:nvSpPr>
        <dsp:cNvPr id="0" name=""/>
        <dsp:cNvSpPr/>
      </dsp:nvSpPr>
      <dsp:spPr>
        <a:xfrm rot="5400000">
          <a:off x="7619119" y="2657555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AEA16E-1806-49F0-B9C4-CD53320D8499}">
      <dsp:nvSpPr>
        <dsp:cNvPr id="0" name=""/>
        <dsp:cNvSpPr/>
      </dsp:nvSpPr>
      <dsp:spPr>
        <a:xfrm>
          <a:off x="6684851" y="2785788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collect the results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2785788"/>
        <a:ext cx="1954025" cy="633465"/>
      </dsp:txXfrm>
    </dsp:sp>
    <dsp:sp modelId="{769F2B12-0C51-4DEC-B24B-11A5F2FA8534}">
      <dsp:nvSpPr>
        <dsp:cNvPr id="0" name=""/>
        <dsp:cNvSpPr/>
      </dsp:nvSpPr>
      <dsp:spPr>
        <a:xfrm rot="5400000">
          <a:off x="7619119" y="3461998"/>
          <a:ext cx="85488" cy="85488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1584EB-7C6D-43B6-9491-D0715287AA78}">
      <dsp:nvSpPr>
        <dsp:cNvPr id="0" name=""/>
        <dsp:cNvSpPr/>
      </dsp:nvSpPr>
      <dsp:spPr>
        <a:xfrm>
          <a:off x="6684851" y="3590231"/>
          <a:ext cx="1954025" cy="63346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>
              <a:latin typeface="Calibri"/>
              <a:ea typeface="+mn-ea"/>
              <a:cs typeface="+mn-cs"/>
            </a:rPr>
            <a:t>draw conclusions</a:t>
          </a:r>
          <a:endParaRPr lang="en-US" sz="1200" kern="1200" noProof="0" dirty="0">
            <a:latin typeface="Calibri"/>
            <a:ea typeface="+mn-ea"/>
            <a:cs typeface="+mn-cs"/>
          </a:endParaRPr>
        </a:p>
      </dsp:txBody>
      <dsp:txXfrm>
        <a:off x="6684851" y="3590231"/>
        <a:ext cx="1954025" cy="6334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9938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Mastertextformat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to my final </a:t>
            </a:r>
            <a:r>
              <a:rPr lang="en-US" baseline="0" dirty="0" smtClean="0"/>
              <a:t>presentation of my </a:t>
            </a:r>
            <a:r>
              <a:rPr lang="en-US" dirty="0" err="1" smtClean="0"/>
              <a:t>bachelorthesis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My</a:t>
            </a:r>
            <a:r>
              <a:rPr lang="en-US" baseline="0" dirty="0" smtClean="0"/>
              <a:t> name is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 study </a:t>
            </a:r>
            <a:r>
              <a:rPr lang="en-US" baseline="0" dirty="0" err="1" smtClean="0"/>
              <a:t>Wirtschaftsinformatik</a:t>
            </a:r>
            <a:r>
              <a:rPr lang="en-US" baseline="0" dirty="0" smtClean="0"/>
              <a:t> (Business Information Systems) at the </a:t>
            </a:r>
            <a:r>
              <a:rPr lang="en-US" baseline="0" dirty="0" err="1" smtClean="0"/>
              <a:t>tum</a:t>
            </a:r>
            <a:r>
              <a:rPr lang="en-US" baseline="0" dirty="0" smtClean="0"/>
              <a:t> in the 7. Semester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My Topic is a study on…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To give you a better insight to my </a:t>
            </a:r>
            <a:r>
              <a:rPr lang="en-US" baseline="0" dirty="0" smtClean="0"/>
              <a:t>topic I </a:t>
            </a:r>
            <a:r>
              <a:rPr lang="en-US" baseline="0" dirty="0" smtClean="0"/>
              <a:t>have the following research questions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81385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Alexander </a:t>
            </a:r>
            <a:r>
              <a:rPr lang="en-US" noProof="0" dirty="0" err="1" smtClean="0"/>
              <a:t>Osterwalder</a:t>
            </a:r>
            <a:r>
              <a:rPr lang="en-US" noProof="0" dirty="0" smtClean="0"/>
              <a:t> and Yves </a:t>
            </a:r>
            <a:r>
              <a:rPr lang="en-US" noProof="0" dirty="0" err="1" smtClean="0"/>
              <a:t>Pignuer</a:t>
            </a:r>
            <a:r>
              <a:rPr lang="en-US" baseline="0" noProof="0" dirty="0" smtClean="0"/>
              <a:t> developed this canvas</a:t>
            </a:r>
          </a:p>
          <a:p>
            <a:r>
              <a:rPr lang="en-US" baseline="0" noProof="0" dirty="0" smtClean="0"/>
              <a:t>Later in this presentation </a:t>
            </a:r>
            <a:r>
              <a:rPr lang="en-US" baseline="0" noProof="0" dirty="0" err="1" smtClean="0"/>
              <a:t>i</a:t>
            </a:r>
            <a:r>
              <a:rPr lang="en-US" baseline="0" noProof="0" dirty="0" smtClean="0"/>
              <a:t> will shortly </a:t>
            </a:r>
            <a:r>
              <a:rPr lang="en-US" baseline="0" noProof="0" dirty="0" err="1" smtClean="0"/>
              <a:t>excplane</a:t>
            </a:r>
            <a:r>
              <a:rPr lang="en-US" baseline="0" noProof="0" dirty="0" smtClean="0"/>
              <a:t> it‘s use.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I introduced a few slides before, the term of group creativity supporting Systems</a:t>
            </a:r>
          </a:p>
          <a:p>
            <a:r>
              <a:rPr lang="en-US" noProof="0" dirty="0" smtClean="0"/>
              <a:t>It </a:t>
            </a:r>
            <a:r>
              <a:rPr lang="en-US" noProof="0" dirty="0" err="1" smtClean="0"/>
              <a:t>exiest</a:t>
            </a:r>
            <a:r>
              <a:rPr lang="en-US" noProof="0" dirty="0" smtClean="0"/>
              <a:t> a big</a:t>
            </a:r>
            <a:r>
              <a:rPr lang="en-US" baseline="0" noProof="0" dirty="0" smtClean="0"/>
              <a:t> research field for these Systems</a:t>
            </a:r>
          </a:p>
          <a:p>
            <a:r>
              <a:rPr lang="en-US" baseline="0" noProof="0" dirty="0" smtClean="0"/>
              <a:t>The one field refer to the group </a:t>
            </a:r>
            <a:r>
              <a:rPr lang="en-US" baseline="0" noProof="0" dirty="0" smtClean="0">
                <a:sym typeface="Wingdings" pitchFamily="2" charset="2"/>
              </a:rPr>
              <a:t> group social psychology</a:t>
            </a:r>
          </a:p>
          <a:p>
            <a:r>
              <a:rPr lang="en-US" baseline="0" noProof="0" dirty="0" smtClean="0">
                <a:sym typeface="Wingdings" pitchFamily="2" charset="2"/>
              </a:rPr>
              <a:t>The other field refers to creativity</a:t>
            </a:r>
          </a:p>
          <a:p>
            <a:r>
              <a:rPr lang="en-US" baseline="0" noProof="0" dirty="0" smtClean="0">
                <a:sym typeface="Wingdings" pitchFamily="2" charset="2"/>
              </a:rPr>
              <a:t>The approaches of these research field are used for the functionalities of Group Creativity Supported Systems</a:t>
            </a:r>
            <a:endParaRPr lang="en-US" noProof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For</a:t>
            </a:r>
            <a:r>
              <a:rPr lang="en-US" baseline="0" noProof="0" dirty="0" smtClean="0"/>
              <a:t> my </a:t>
            </a:r>
            <a:r>
              <a:rPr lang="en-US" baseline="0" noProof="0" dirty="0" err="1" smtClean="0"/>
              <a:t>thisis</a:t>
            </a:r>
            <a:r>
              <a:rPr lang="en-US" baseline="0" noProof="0" dirty="0" smtClean="0"/>
              <a:t> I looked at the Process of Business Model Generation</a:t>
            </a:r>
          </a:p>
          <a:p>
            <a:r>
              <a:rPr lang="en-US" baseline="0" noProof="0" dirty="0" smtClean="0"/>
              <a:t> as an computer-aided creative group work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aseline="0" dirty="0" err="1" smtClean="0"/>
              <a:t>Now</a:t>
            </a:r>
            <a:r>
              <a:rPr lang="de-DE" baseline="0" dirty="0" smtClean="0"/>
              <a:t> I will </a:t>
            </a:r>
            <a:r>
              <a:rPr lang="de-DE" baseline="0" dirty="0" err="1" smtClean="0"/>
              <a:t>show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how</a:t>
            </a:r>
            <a:r>
              <a:rPr lang="de-DE" baseline="0" dirty="0" smtClean="0"/>
              <a:t> i </a:t>
            </a:r>
            <a:r>
              <a:rPr lang="de-DE" baseline="0" dirty="0" err="1" smtClean="0"/>
              <a:t>answerd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research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question</a:t>
            </a:r>
            <a:r>
              <a:rPr lang="de-DE" baseline="0" dirty="0" smtClean="0"/>
              <a:t>: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I don‘t </a:t>
            </a:r>
            <a:r>
              <a:rPr lang="en-US" noProof="0" dirty="0" err="1" smtClean="0"/>
              <a:t>wanne</a:t>
            </a:r>
            <a:r>
              <a:rPr lang="en-US" baseline="0" noProof="0" dirty="0" smtClean="0"/>
              <a:t> go into detail, just to give you an hint what you need when you use the BMC:</a:t>
            </a:r>
          </a:p>
          <a:p>
            <a:r>
              <a:rPr lang="en-US" baseline="0" noProof="0" dirty="0" smtClean="0"/>
              <a:t>Nine building blocks, so you can’t forget a important part of an Business Model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noProof="0" dirty="0" smtClean="0"/>
              <a:t>The description of each Block with helpful questions</a:t>
            </a:r>
            <a:endParaRPr lang="en-US" noProof="0" dirty="0" smtClean="0"/>
          </a:p>
          <a:p>
            <a:r>
              <a:rPr lang="en-US" baseline="0" noProof="0" dirty="0" err="1" smtClean="0"/>
              <a:t>Colered</a:t>
            </a:r>
            <a:r>
              <a:rPr lang="en-US" baseline="0" noProof="0" dirty="0" smtClean="0"/>
              <a:t> sticky notes</a:t>
            </a:r>
          </a:p>
          <a:p>
            <a:r>
              <a:rPr lang="en-US" baseline="0" noProof="0" dirty="0" smtClean="0"/>
              <a:t>You can switch them easily cause of the specific glue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Next you need a bit of creativity to find</a:t>
            </a:r>
            <a:r>
              <a:rPr lang="en-US" baseline="0" noProof="0" dirty="0" smtClean="0"/>
              <a:t> the best Business Model for your Product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This creativity take place in an creative </a:t>
            </a:r>
            <a:r>
              <a:rPr lang="en-US" noProof="0" dirty="0" err="1" smtClean="0"/>
              <a:t>prozess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For the Business Model Generation just</a:t>
            </a:r>
            <a:r>
              <a:rPr lang="en-US" baseline="0" noProof="0" dirty="0" smtClean="0"/>
              <a:t> the first 6 phases </a:t>
            </a:r>
            <a:r>
              <a:rPr lang="en-US" noProof="0" dirty="0" smtClean="0"/>
              <a:t>are relevant</a:t>
            </a:r>
            <a:endParaRPr lang="en-US" baseline="0" noProof="0" dirty="0" smtClean="0"/>
          </a:p>
          <a:p>
            <a:r>
              <a:rPr lang="en-US" baseline="0" noProof="0" dirty="0" smtClean="0"/>
              <a:t>Cause only the plan is part of an business model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For each phase of the creativity process the</a:t>
            </a:r>
            <a:r>
              <a:rPr lang="en-US" baseline="0" noProof="0" dirty="0" smtClean="0"/>
              <a:t> person can use creativity </a:t>
            </a:r>
            <a:r>
              <a:rPr lang="en-US" baseline="0" noProof="0" dirty="0" smtClean="0"/>
              <a:t>techniques</a:t>
            </a:r>
            <a:endParaRPr lang="en-US" baseline="0" noProof="0" dirty="0" smtClean="0"/>
          </a:p>
          <a:p>
            <a:r>
              <a:rPr lang="en-US" baseline="0" noProof="0" dirty="0" smtClean="0"/>
              <a:t>One, each </a:t>
            </a:r>
            <a:r>
              <a:rPr lang="en-US" baseline="0" noProof="0" dirty="0" smtClean="0"/>
              <a:t>of you mite </a:t>
            </a:r>
            <a:r>
              <a:rPr lang="en-US" baseline="0" noProof="0" dirty="0" smtClean="0"/>
              <a:t>know, </a:t>
            </a:r>
            <a:r>
              <a:rPr lang="en-US" baseline="0" noProof="0" dirty="0" smtClean="0"/>
              <a:t>is the Brainstorm…</a:t>
            </a:r>
          </a:p>
          <a:p>
            <a:r>
              <a:rPr lang="en-US" baseline="0" noProof="0" dirty="0" smtClean="0"/>
              <a:t>another one is the buzzword-method. For example you are a company which rents Hi-</a:t>
            </a:r>
            <a:r>
              <a:rPr lang="en-US" baseline="0" noProof="0" dirty="0" err="1" smtClean="0"/>
              <a:t>Fi</a:t>
            </a:r>
            <a:r>
              <a:rPr lang="en-US" baseline="0" noProof="0" dirty="0" smtClean="0"/>
              <a:t> </a:t>
            </a:r>
            <a:r>
              <a:rPr lang="en-US" baseline="0" noProof="0" dirty="0" err="1" smtClean="0"/>
              <a:t>equipmets</a:t>
            </a:r>
            <a:r>
              <a:rPr lang="en-US" baseline="0" noProof="0" dirty="0" smtClean="0"/>
              <a:t>.</a:t>
            </a:r>
          </a:p>
          <a:p>
            <a:r>
              <a:rPr lang="en-US" baseline="0" noProof="0" dirty="0" smtClean="0"/>
              <a:t>The buzzword </a:t>
            </a:r>
            <a:r>
              <a:rPr lang="en-US" baseline="0" noProof="0" dirty="0" smtClean="0"/>
              <a:t>“pocket knife” </a:t>
            </a:r>
            <a:r>
              <a:rPr lang="en-US" baseline="0" noProof="0" dirty="0" smtClean="0"/>
              <a:t>could lead to an Bus with all equipment needed for one Party.</a:t>
            </a:r>
          </a:p>
          <a:p>
            <a:r>
              <a:rPr lang="en-US" baseline="0" noProof="0" dirty="0" smtClean="0"/>
              <a:t>It could be used at street festivals or something else.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But </a:t>
            </a:r>
            <a:r>
              <a:rPr lang="de-DE" dirty="0" err="1" smtClean="0"/>
              <a:t>why</a:t>
            </a:r>
            <a:r>
              <a:rPr lang="de-DE" baseline="0" dirty="0" smtClean="0"/>
              <a:t> i </a:t>
            </a:r>
            <a:r>
              <a:rPr lang="de-DE" baseline="0" dirty="0" err="1" smtClean="0"/>
              <a:t>asked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question</a:t>
            </a:r>
            <a:r>
              <a:rPr lang="de-DE" baseline="0" dirty="0" smtClean="0"/>
              <a:t>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The process of a</a:t>
            </a:r>
            <a:r>
              <a:rPr lang="en-US" baseline="0" noProof="0" dirty="0" smtClean="0"/>
              <a:t> Business Model Generation could take place in a group work.</a:t>
            </a:r>
          </a:p>
          <a:p>
            <a:r>
              <a:rPr lang="en-US" baseline="0" noProof="0" dirty="0" smtClean="0"/>
              <a:t>There for the software which will be tested later must support such group work.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Social pressure exist mostly in company structures.</a:t>
            </a:r>
          </a:p>
          <a:p>
            <a:r>
              <a:rPr lang="en-US" noProof="0" dirty="0" smtClean="0"/>
              <a:t>For</a:t>
            </a:r>
            <a:r>
              <a:rPr lang="en-US" baseline="0" noProof="0" dirty="0" smtClean="0"/>
              <a:t> example, when the superior of any group member is part of the group,</a:t>
            </a:r>
          </a:p>
          <a:p>
            <a:r>
              <a:rPr lang="en-US" baseline="0" noProof="0" dirty="0" smtClean="0"/>
              <a:t>the employee could be unsure about his ideas and don’t announce them.</a:t>
            </a:r>
          </a:p>
          <a:p>
            <a:r>
              <a:rPr lang="en-US" baseline="0" noProof="0" dirty="0" smtClean="0"/>
              <a:t>The result is a sinking Group performance.</a:t>
            </a:r>
          </a:p>
          <a:p>
            <a:endParaRPr lang="en-US" baseline="0" noProof="0" dirty="0" smtClean="0"/>
          </a:p>
          <a:p>
            <a:r>
              <a:rPr lang="en-US" baseline="0" noProof="0" dirty="0" smtClean="0"/>
              <a:t>Loss of Motivation could be the result of two reasons.</a:t>
            </a:r>
          </a:p>
          <a:p>
            <a:r>
              <a:rPr lang="en-US" baseline="0" noProof="0" dirty="0" smtClean="0"/>
              <a:t>First: Many Group Members are very productive, so another one don’t feels himself responsible for more ideas.</a:t>
            </a:r>
          </a:p>
          <a:p>
            <a:r>
              <a:rPr lang="en-US" baseline="0" noProof="0" dirty="0" smtClean="0"/>
              <a:t>Second: One very Productive Member could be feel used and reduces his motivation</a:t>
            </a:r>
          </a:p>
          <a:p>
            <a:endParaRPr lang="en-US" baseline="0" noProof="0" dirty="0" smtClean="0"/>
          </a:p>
          <a:p>
            <a:r>
              <a:rPr lang="en-US" baseline="0" noProof="0" dirty="0" smtClean="0"/>
              <a:t>To support the group performance the social competition could be useful.</a:t>
            </a:r>
          </a:p>
          <a:p>
            <a:r>
              <a:rPr lang="en-US" noProof="0" dirty="0" smtClean="0"/>
              <a:t>Persons need competitions to rise their motivation</a:t>
            </a:r>
            <a:r>
              <a:rPr lang="en-US" baseline="0" noProof="0" dirty="0" smtClean="0"/>
              <a:t>. The social competition could be arise with the other members or with another comparable group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Now</a:t>
            </a:r>
            <a:r>
              <a:rPr lang="en-US" baseline="0" noProof="0" dirty="0" smtClean="0"/>
              <a:t> all Basics we found in the other topics could lead to functions for group creativity supported system.</a:t>
            </a:r>
          </a:p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noProof="0" dirty="0" smtClean="0"/>
              <a:t>One is to map the Business model canvas</a:t>
            </a:r>
          </a:p>
          <a:p>
            <a:r>
              <a:rPr lang="en-US" baseline="0" noProof="0" dirty="0" smtClean="0"/>
              <a:t>creative process as a structure for the software and creativity techniques, like brain writing, support the creative part</a:t>
            </a:r>
          </a:p>
          <a:p>
            <a:r>
              <a:rPr lang="en-US" noProof="0" dirty="0" smtClean="0"/>
              <a:t>and to</a:t>
            </a:r>
            <a:r>
              <a:rPr lang="en-US" baseline="0" noProof="0" dirty="0" smtClean="0"/>
              <a:t> support the</a:t>
            </a:r>
            <a:r>
              <a:rPr lang="en-US" noProof="0" dirty="0" smtClean="0"/>
              <a:t> group work the</a:t>
            </a:r>
            <a:r>
              <a:rPr lang="en-US" baseline="0" noProof="0" dirty="0" smtClean="0"/>
              <a:t> editing people should be </a:t>
            </a:r>
            <a:r>
              <a:rPr lang="en-US" baseline="0" noProof="0" dirty="0" err="1" smtClean="0"/>
              <a:t>anonymized</a:t>
            </a:r>
            <a:r>
              <a:rPr lang="en-US" baseline="0" noProof="0" dirty="0" smtClean="0"/>
              <a:t> to avoid social pressure</a:t>
            </a:r>
          </a:p>
          <a:p>
            <a:r>
              <a:rPr lang="en-US" baseline="0" noProof="0" dirty="0" smtClean="0"/>
              <a:t>But have pseudonyms to support the social </a:t>
            </a:r>
            <a:r>
              <a:rPr lang="en-US" baseline="0" noProof="0" dirty="0" err="1" smtClean="0"/>
              <a:t>comaption</a:t>
            </a:r>
            <a:endParaRPr lang="en-US" baseline="0" noProof="0" dirty="0" smtClean="0"/>
          </a:p>
          <a:p>
            <a:r>
              <a:rPr lang="en-US" baseline="0" noProof="0" dirty="0" smtClean="0"/>
              <a:t>Simultaneous editing should avoid production blockades, which arise when a Member listen to another idea and can’t think for a new one in the same time.</a:t>
            </a:r>
          </a:p>
          <a:p>
            <a:endParaRPr lang="en-US" baseline="0" noProof="0" dirty="0" smtClean="0"/>
          </a:p>
          <a:p>
            <a:r>
              <a:rPr lang="en-US" baseline="0" noProof="0" dirty="0" smtClean="0"/>
              <a:t>Now we have all Basics we need.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The first block of criteria should cover all functions you would also have</a:t>
            </a:r>
            <a:r>
              <a:rPr lang="en-US" baseline="0" noProof="0" dirty="0" smtClean="0"/>
              <a:t> by perform the BMC with pen and paper, like colored sticky notes or the description of each nine building blocks</a:t>
            </a:r>
          </a:p>
          <a:p>
            <a:endParaRPr lang="en-US" baseline="0" noProof="0" dirty="0" smtClean="0"/>
          </a:p>
          <a:p>
            <a:r>
              <a:rPr lang="en-US" noProof="0" dirty="0" smtClean="0"/>
              <a:t>The additional opportunities</a:t>
            </a:r>
            <a:r>
              <a:rPr lang="en-US" baseline="0" noProof="0" dirty="0" smtClean="0"/>
              <a:t> are functions I would expect from an BMC supported software.</a:t>
            </a:r>
          </a:p>
          <a:p>
            <a:r>
              <a:rPr lang="en-US" baseline="0" noProof="0" dirty="0" err="1" smtClean="0"/>
              <a:t>Beispiele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noProof="0" dirty="0" smtClean="0"/>
              <a:t>If</a:t>
            </a:r>
            <a:r>
              <a:rPr lang="en-US" baseline="0" noProof="0" dirty="0" smtClean="0"/>
              <a:t> a software supports the creative process it uses it as an structure to lead the user through the phases.</a:t>
            </a:r>
          </a:p>
          <a:p>
            <a:pPr>
              <a:buFont typeface="Arial" pitchFamily="34" charset="0"/>
              <a:buNone/>
            </a:pPr>
            <a:r>
              <a:rPr lang="en-US" baseline="0" noProof="0" dirty="0" smtClean="0"/>
              <a:t>Minimum one creative technique should be implemented</a:t>
            </a:r>
          </a:p>
          <a:p>
            <a:pPr>
              <a:buFont typeface="Arial" pitchFamily="34" charset="0"/>
              <a:buNone/>
            </a:pPr>
            <a:r>
              <a:rPr lang="en-US" baseline="0" noProof="0" dirty="0" smtClean="0"/>
              <a:t>And to support and rise the group performance the functions shown here should be implemented.</a:t>
            </a:r>
          </a:p>
          <a:p>
            <a:pPr>
              <a:buFont typeface="Arial" pitchFamily="34" charset="0"/>
              <a:buNone/>
            </a:pPr>
            <a:r>
              <a:rPr lang="en-US" baseline="0" noProof="0" dirty="0" smtClean="0"/>
              <a:t> </a:t>
            </a:r>
          </a:p>
          <a:p>
            <a:pPr>
              <a:buFont typeface="Arial" pitchFamily="34" charset="0"/>
              <a:buNone/>
            </a:pPr>
            <a:r>
              <a:rPr lang="en-US" baseline="0" noProof="0" dirty="0" smtClean="0"/>
              <a:t>The criteria I chosen just refer to functionalities of software, other like ergonomic aspects are not rated in this thesis.</a:t>
            </a:r>
            <a:endParaRPr lang="en-US" noProof="0" dirty="0" smtClean="0"/>
          </a:p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Not</a:t>
            </a:r>
            <a:r>
              <a:rPr lang="en-US" baseline="0" noProof="0" dirty="0" smtClean="0"/>
              <a:t> each criteria is necessary to generate a business model:</a:t>
            </a:r>
          </a:p>
          <a:p>
            <a:r>
              <a:rPr lang="en-US" baseline="0" noProof="0" dirty="0" smtClean="0"/>
              <a:t>I weighted each criteria with a three level scale: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Afterwards I set the </a:t>
            </a:r>
            <a:r>
              <a:rPr lang="en-US" sz="1200" noProof="0" dirty="0" smtClean="0">
                <a:latin typeface="Calibri"/>
                <a:ea typeface="+mn-ea"/>
                <a:cs typeface="+mn-cs"/>
              </a:rPr>
              <a:t>set the characteristics of each criteria with a five-level scale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Afterwards I set the </a:t>
            </a:r>
            <a:r>
              <a:rPr lang="en-US" sz="1200" noProof="0" dirty="0" smtClean="0">
                <a:latin typeface="Calibri"/>
                <a:ea typeface="+mn-ea"/>
                <a:cs typeface="+mn-cs"/>
              </a:rPr>
              <a:t>set the characteristics of each criteria with a five-level scale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One example 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33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tools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 smtClean="0"/>
              <a:t> all </a:t>
            </a:r>
            <a:r>
              <a:rPr lang="de-DE" dirty="0" err="1" smtClean="0"/>
              <a:t>the</a:t>
            </a:r>
            <a:r>
              <a:rPr lang="de-DE" dirty="0" smtClean="0"/>
              <a:t> Business Model Canvas.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35</a:t>
            </a:fld>
            <a:endParaRPr lang="de-DE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I assign the tools into</a:t>
            </a:r>
            <a:r>
              <a:rPr lang="en-US" baseline="0" noProof="0" dirty="0" smtClean="0"/>
              <a:t> three categories. This assignment depends on the existence of functions of the first two categories: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“Implementation of BMC compared to pen and paper” and “Additional opportunities for BMC“</a:t>
            </a:r>
          </a:p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36</a:t>
            </a:fld>
            <a:endParaRPr lang="de-DE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38</a:t>
            </a:fld>
            <a:endParaRPr lang="de-DE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At the Bottom you can see, that the first assignment into</a:t>
            </a:r>
            <a:r>
              <a:rPr lang="en-US" baseline="0" noProof="0" dirty="0" smtClean="0"/>
              <a:t> the categories Basic, standard, and premium was right.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40</a:t>
            </a:fld>
            <a:endParaRPr lang="de-DE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Values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41</a:t>
            </a:fld>
            <a:endParaRPr lang="de-DE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noProof="0" dirty="0" smtClean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rPr>
              <a:t>each tool supports the Business Model Generation with group work – Basic tools</a:t>
            </a:r>
            <a:r>
              <a:rPr lang="en-US" sz="1200" kern="1200" baseline="0" noProof="0" dirty="0" smtClean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rPr>
              <a:t> nearly the same then premium tools</a:t>
            </a:r>
            <a:endParaRPr lang="en-US" sz="1200" kern="1200" noProof="0" dirty="0" smtClean="0">
              <a:solidFill>
                <a:schemeClr val="tx1"/>
              </a:solidFill>
              <a:latin typeface="Arial Unicode MS" pitchFamily="34" charset="-128"/>
              <a:ea typeface="+mn-ea"/>
              <a:cs typeface="+mn-cs"/>
            </a:endParaRPr>
          </a:p>
          <a:p>
            <a:r>
              <a:rPr lang="en-US" noProof="0" dirty="0" smtClean="0"/>
              <a:t>The criteria</a:t>
            </a:r>
            <a:r>
              <a:rPr lang="en-US" baseline="0" noProof="0" dirty="0" smtClean="0"/>
              <a:t> „creative process“ and „creative techniques“ are not well supported</a:t>
            </a:r>
          </a:p>
          <a:p>
            <a:endParaRPr lang="en-US" baseline="0" noProof="0" dirty="0" smtClean="0"/>
          </a:p>
          <a:p>
            <a:r>
              <a:rPr lang="en-US" baseline="0" noProof="0" dirty="0" smtClean="0"/>
              <a:t>-</a:t>
            </a:r>
          </a:p>
          <a:p>
            <a:endParaRPr lang="en-US" baseline="0" noProof="0" dirty="0" smtClean="0"/>
          </a:p>
          <a:p>
            <a:r>
              <a:rPr lang="en-US" baseline="0" noProof="0" dirty="0" smtClean="0"/>
              <a:t>A big company can use a premium licensed tool. For little companies a standard tool is enough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42</a:t>
            </a:fld>
            <a:endParaRPr lang="de-DE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44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3919937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err="1" smtClean="0"/>
              <a:t>Why</a:t>
            </a:r>
            <a:r>
              <a:rPr lang="de-DE" dirty="0" smtClean="0"/>
              <a:t> I </a:t>
            </a:r>
            <a:r>
              <a:rPr lang="de-DE" dirty="0" err="1" smtClean="0"/>
              <a:t>focus</a:t>
            </a:r>
            <a:r>
              <a:rPr lang="de-DE" dirty="0" smtClean="0"/>
              <a:t> </a:t>
            </a:r>
            <a:r>
              <a:rPr lang="de-DE" dirty="0" err="1" smtClean="0"/>
              <a:t>my</a:t>
            </a:r>
            <a:r>
              <a:rPr lang="de-DE" dirty="0" smtClean="0"/>
              <a:t> </a:t>
            </a:r>
            <a:r>
              <a:rPr lang="de-DE" dirty="0" err="1" smtClean="0"/>
              <a:t>research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Question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software</a:t>
            </a:r>
            <a:r>
              <a:rPr lang="de-DE" baseline="0" dirty="0" smtClean="0"/>
              <a:t>?</a:t>
            </a:r>
            <a:br>
              <a:rPr lang="de-DE" baseline="0" dirty="0" smtClean="0"/>
            </a:br>
            <a:r>
              <a:rPr lang="de-DE" baseline="0" dirty="0" err="1" smtClean="0"/>
              <a:t>c</a:t>
            </a:r>
            <a:r>
              <a:rPr lang="de-DE" dirty="0" err="1" smtClean="0"/>
              <a:t>ause</a:t>
            </a:r>
            <a:r>
              <a:rPr lang="de-DE" dirty="0" smtClean="0"/>
              <a:t> </a:t>
            </a:r>
            <a:r>
              <a:rPr lang="de-DE" dirty="0" err="1" smtClean="0"/>
              <a:t>men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en-US" dirty="0" smtClean="0"/>
              <a:t> more and more supported by machines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Beyound</a:t>
            </a:r>
            <a:r>
              <a:rPr lang="en-US" dirty="0" smtClean="0"/>
              <a:t> the production of goods, the work is supported with Information Systems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Over the last decades a </a:t>
            </a:r>
            <a:r>
              <a:rPr lang="de-DE" dirty="0" err="1" smtClean="0"/>
              <a:t>increasing</a:t>
            </a:r>
            <a:r>
              <a:rPr lang="de-DE" dirty="0" smtClean="0"/>
              <a:t> </a:t>
            </a:r>
            <a:r>
              <a:rPr lang="en-US" dirty="0" smtClean="0"/>
              <a:t>development and use of information systems is noticeable.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these systems are </a:t>
            </a:r>
            <a:r>
              <a:rPr lang="en-US" dirty="0" err="1" smtClean="0"/>
              <a:t>althought</a:t>
            </a:r>
            <a:r>
              <a:rPr lang="en-US" dirty="0" smtClean="0"/>
              <a:t> be used </a:t>
            </a:r>
            <a:r>
              <a:rPr lang="en-US" dirty="0" smtClean="0"/>
              <a:t>to support creative group work ( example: Business Model generation )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research to the field of CSCW (Computer - Supported Cooperative Work ) shape the term (group) creativity support systems . 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the 90s, the use of the word "business model “ increases</a:t>
            </a:r>
          </a:p>
          <a:p>
            <a:r>
              <a:rPr lang="en-US" dirty="0" smtClean="0"/>
              <a:t>the successes , the company already had with a new or revised business model ( </a:t>
            </a:r>
            <a:r>
              <a:rPr lang="en-US" dirty="0" err="1" smtClean="0"/>
              <a:t>eg</a:t>
            </a:r>
            <a:r>
              <a:rPr lang="en-US" dirty="0" smtClean="0"/>
              <a:t> Google and Apple ) </a:t>
            </a:r>
            <a:r>
              <a:rPr lang="en-US" dirty="0" smtClean="0"/>
              <a:t>are </a:t>
            </a:r>
            <a:r>
              <a:rPr lang="en-US" dirty="0" err="1" smtClean="0"/>
              <a:t>noticable</a:t>
            </a:r>
            <a:endParaRPr lang="de-DE" i="1" dirty="0" smtClean="0"/>
          </a:p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Johannes Gutenberg mechanical printing press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His business model was to print the Bible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Steve Jobs said once: be always prepared for the downfall of the Business </a:t>
            </a:r>
          </a:p>
          <a:p>
            <a:r>
              <a:rPr lang="en-US" noProof="0" dirty="0" smtClean="0"/>
              <a:t>Therefore keep your business model as dynamic as possible</a:t>
            </a:r>
          </a:p>
          <a:p>
            <a:r>
              <a:rPr lang="en-US" noProof="0" dirty="0" smtClean="0"/>
              <a:t>In a saturated</a:t>
            </a:r>
            <a:r>
              <a:rPr lang="en-US" baseline="0" noProof="0" dirty="0" smtClean="0"/>
              <a:t> market a good business model can help your innovation to be </a:t>
            </a:r>
            <a:r>
              <a:rPr lang="en-US" baseline="0" noProof="0" dirty="0" err="1" smtClean="0"/>
              <a:t>successfull</a:t>
            </a:r>
            <a:r>
              <a:rPr lang="en-US" baseline="0" noProof="0" dirty="0" smtClean="0"/>
              <a:t> and </a:t>
            </a:r>
            <a:r>
              <a:rPr lang="en-US" baseline="0" noProof="0" dirty="0" err="1" smtClean="0"/>
              <a:t>provitable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You</a:t>
            </a:r>
            <a:r>
              <a:rPr lang="de-DE" dirty="0" smtClean="0"/>
              <a:t> find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a Business Model </a:t>
            </a:r>
            <a:r>
              <a:rPr lang="de-DE" baseline="0" dirty="0" err="1" smtClean="0"/>
              <a:t>generation</a:t>
            </a:r>
            <a:endParaRPr lang="de-DE" baseline="0" dirty="0" smtClean="0"/>
          </a:p>
          <a:p>
            <a:r>
              <a:rPr lang="de-DE" baseline="0" dirty="0" smtClean="0"/>
              <a:t>But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many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Referances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big</a:t>
            </a:r>
            <a:r>
              <a:rPr lang="de-DE" baseline="0" dirty="0" smtClean="0"/>
              <a:t> Companies</a:t>
            </a:r>
          </a:p>
          <a:p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quoated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Business Model Canvas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matthes.in.tum.de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7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-507" y="864066"/>
            <a:ext cx="9144508" cy="5993934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457199" y="2465917"/>
            <a:ext cx="8722802" cy="13022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sp>
        <p:nvSpPr>
          <p:cNvPr id="16" name="Textfeld 15">
            <a:hlinkClick r:id="rId3"/>
          </p:cNvPr>
          <p:cNvSpPr txBox="1"/>
          <p:nvPr userDrawn="1"/>
        </p:nvSpPr>
        <p:spPr>
          <a:xfrm>
            <a:off x="0" y="4821509"/>
            <a:ext cx="8133646" cy="13607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0" tIns="140400" rIns="144000" bIns="140400" rtlCol="0">
            <a:spAutoFit/>
          </a:bodyPr>
          <a:lstStyle/>
          <a:p>
            <a:pPr marL="180000"/>
            <a:r>
              <a:rPr lang="en-US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Software Engineering for Business Information Systems (sebis) </a:t>
            </a:r>
          </a:p>
          <a:p>
            <a:pPr marL="180000"/>
            <a:r>
              <a:rPr lang="en-US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Department of Informatics</a:t>
            </a:r>
          </a:p>
          <a:p>
            <a:pPr marL="180000"/>
            <a:r>
              <a:rPr lang="en-US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Technische Universität München, Germany</a:t>
            </a:r>
          </a:p>
          <a:p>
            <a:pPr marL="180000"/>
            <a:endParaRPr lang="en-US" sz="1400" b="0" i="0" noProof="1" smtClean="0">
              <a:solidFill>
                <a:schemeClr val="tx1">
                  <a:lumMod val="60000"/>
                  <a:lumOff val="40000"/>
                </a:schemeClr>
              </a:solidFill>
              <a:latin typeface="+mn-lt"/>
              <a:cs typeface="Arial"/>
            </a:endParaRPr>
          </a:p>
          <a:p>
            <a:pPr marL="180000"/>
            <a:r>
              <a:rPr lang="en-US" sz="1400" b="0" i="0" u="none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  <a:hlinkClick r:id="rId3"/>
              </a:rPr>
              <a:t>wwwmatthes.in.tum.de</a:t>
            </a:r>
            <a:endParaRPr lang="en-US" sz="1400" b="0" i="0" u="none" noProof="1">
              <a:solidFill>
                <a:schemeClr val="tx1">
                  <a:lumMod val="60000"/>
                  <a:lumOff val="40000"/>
                </a:schemeClr>
              </a:solidFill>
              <a:latin typeface="+mn-lt"/>
              <a:cs typeface="Arial"/>
            </a:endParaRPr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465387"/>
            <a:ext cx="8686800" cy="1302763"/>
          </a:xfrm>
          <a:prstGeom prst="rect">
            <a:avLst/>
          </a:prstGeom>
          <a:noFill/>
          <a:ln>
            <a:noFill/>
          </a:ln>
        </p:spPr>
        <p:txBody>
          <a:bodyPr anchor="b" anchorCtr="0">
            <a:normAutofit/>
          </a:bodyPr>
          <a:lstStyle>
            <a:lvl1pPr marL="180000" algn="l">
              <a:defRPr sz="3200" b="1" i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 smtClean="0"/>
              <a:t>&lt;Title&gt;</a:t>
            </a:r>
            <a:endParaRPr lang="en-US" noProof="0" dirty="0"/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199" y="3766608"/>
            <a:ext cx="8722802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>
            <a:lvl1pPr marL="180000" indent="0">
              <a:buFontTx/>
              <a:buNone/>
              <a:defRPr sz="18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 smtClean="0"/>
              <a:t>&lt;Presenter&gt; &lt;Date&gt; &lt;Location&gt;</a:t>
            </a:r>
            <a:endParaRPr lang="en-US" noProof="0" dirty="0"/>
          </a:p>
        </p:txBody>
      </p:sp>
      <p:pic>
        <p:nvPicPr>
          <p:cNvPr id="23" name="Bild 6" descr="TUMLogo_mZ_L_Vollflaeche_negativ_RGB (1)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r="29089"/>
          <a:stretch/>
        </p:blipFill>
        <p:spPr>
          <a:xfrm>
            <a:off x="1238868" y="349434"/>
            <a:ext cx="1830684" cy="362712"/>
          </a:xfrm>
          <a:prstGeom prst="rect">
            <a:avLst/>
          </a:prstGeom>
        </p:spPr>
      </p:pic>
      <p:pic>
        <p:nvPicPr>
          <p:cNvPr id="24" name="Bild 6" descr="TUMLogo_mZ_L_Vollflaeche_negativ_RGB (1).png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57199" y="349434"/>
            <a:ext cx="680487" cy="3627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 lang="de-DE" sz="2400" b="0" baseline="0" smtClean="0">
                <a:solidFill>
                  <a:schemeClr val="bg1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81212"/>
            <a:ext cx="7535885" cy="360535"/>
          </a:xfrm>
        </p:spPr>
        <p:txBody>
          <a:bodyPr/>
          <a:lstStyle>
            <a:lvl1pPr>
              <a:defRPr lang="de-DE" sz="2400" b="0" baseline="0" smtClean="0">
                <a:solidFill>
                  <a:schemeClr val="bg1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41425"/>
            <a:ext cx="7561263" cy="395287"/>
          </a:xfrm>
        </p:spPr>
        <p:txBody>
          <a:bodyPr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 dirty="0" smtClean="0"/>
              <a:t>&lt;Subtitle&gt;</a:t>
            </a:r>
            <a:endParaRPr lang="en-US" noProof="0" dirty="0"/>
          </a:p>
        </p:txBody>
      </p:sp>
    </p:spTree>
    <p:extLst>
      <p:ext uri="{BB962C8B-B14F-4D97-AF65-F5344CB8AC3E}">
        <p14:creationId xmlns="" xmlns:p14="http://schemas.microsoft.com/office/powerpoint/2010/main" val="3517934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50827" y="981076"/>
            <a:ext cx="4244975" cy="540067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1" y="981076"/>
            <a:ext cx="4244975" cy="540067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250827" y="981074"/>
            <a:ext cx="4246563" cy="661976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 smtClean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0827" y="1643049"/>
            <a:ext cx="4246563" cy="477362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 smtClean="0"/>
              <a:t>&lt;Format of Master 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981078"/>
            <a:ext cx="4248150" cy="661975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 smtClean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5" y="1643049"/>
            <a:ext cx="4248150" cy="477362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 smtClean="0"/>
              <a:t>&lt;Format of Master 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/>
          <a:p>
            <a:r>
              <a:rPr lang="en-US" noProof="0" dirty="0" smtClean="0"/>
              <a:t>&lt;Title&gt;</a:t>
            </a:r>
            <a:endParaRPr lang="en-US" noProof="0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 smtClean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140623_Koeltgen_BA_Antrittsvortrag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77BDD-BB6C-4858-BC45-195633B2F28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0826" y="981076"/>
            <a:ext cx="8642351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20"/>
            <a:ext cx="9180000" cy="684937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3400426" y="3543263"/>
            <a:ext cx="5154740" cy="2998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latin typeface="+mn-lt"/>
            </a:endParaRP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883" y="3830121"/>
            <a:ext cx="751997" cy="396142"/>
          </a:xfrm>
          <a:prstGeom prst="rect">
            <a:avLst/>
          </a:prstGeom>
        </p:spPr>
      </p:pic>
      <p:pic>
        <p:nvPicPr>
          <p:cNvPr id="16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950" y="3830121"/>
            <a:ext cx="1235373" cy="396142"/>
          </a:xfrm>
          <a:prstGeom prst="rect">
            <a:avLst/>
          </a:prstGeom>
        </p:spPr>
      </p:pic>
      <p:sp>
        <p:nvSpPr>
          <p:cNvPr id="17" name="Textfeld 16"/>
          <p:cNvSpPr txBox="1"/>
          <p:nvPr userDrawn="1"/>
        </p:nvSpPr>
        <p:spPr>
          <a:xfrm>
            <a:off x="5956825" y="4279801"/>
            <a:ext cx="2482850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0" dirty="0" smtClean="0">
                <a:latin typeface="+mn-lt"/>
              </a:rPr>
              <a:t>Technische Universität München</a:t>
            </a:r>
          </a:p>
          <a:p>
            <a:r>
              <a:rPr lang="en-US" sz="1050" noProof="0" dirty="0" smtClean="0">
                <a:latin typeface="+mn-lt"/>
              </a:rPr>
              <a:t>Department of Informatics</a:t>
            </a:r>
          </a:p>
          <a:p>
            <a:r>
              <a:rPr lang="en-US" sz="1050" noProof="0" dirty="0" smtClean="0">
                <a:latin typeface="+mn-lt"/>
              </a:rPr>
              <a:t>Chair of Software Engineering for Business Information Systems</a:t>
            </a:r>
          </a:p>
          <a:p>
            <a:endParaRPr lang="en-US" sz="1050" noProof="0" dirty="0" smtClean="0">
              <a:latin typeface="+mn-lt"/>
            </a:endParaRPr>
          </a:p>
          <a:p>
            <a:r>
              <a:rPr lang="en-US" sz="1050" noProof="0" dirty="0" smtClean="0">
                <a:latin typeface="+mn-lt"/>
              </a:rPr>
              <a:t>Boltzmannstraße 3</a:t>
            </a:r>
          </a:p>
          <a:p>
            <a:r>
              <a:rPr lang="en-US" sz="1050" noProof="0" dirty="0" smtClean="0">
                <a:latin typeface="+mn-lt"/>
              </a:rPr>
              <a:t>85748 Garching bei</a:t>
            </a:r>
            <a:r>
              <a:rPr lang="en-US" sz="1050" baseline="0" noProof="0" dirty="0" smtClean="0">
                <a:latin typeface="+mn-lt"/>
              </a:rPr>
              <a:t> München</a:t>
            </a:r>
          </a:p>
          <a:p>
            <a:endParaRPr lang="en-US" sz="1050" baseline="0" noProof="0" dirty="0" smtClean="0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0" dirty="0" smtClean="0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0" dirty="0" smtClean="0">
                <a:latin typeface="+mn-lt"/>
              </a:rPr>
              <a:t>Fax	+49.89.289.17136</a:t>
            </a:r>
          </a:p>
          <a:p>
            <a:endParaRPr lang="en-US" sz="1050" baseline="0" noProof="0" dirty="0" smtClean="0">
              <a:latin typeface="+mn-lt"/>
            </a:endParaRPr>
          </a:p>
          <a:p>
            <a:endParaRPr lang="en-US" sz="1050" baseline="0" noProof="0" dirty="0" smtClean="0">
              <a:latin typeface="+mn-lt"/>
            </a:endParaRPr>
          </a:p>
          <a:p>
            <a:r>
              <a:rPr lang="en-US" sz="1050" baseline="0" noProof="0" dirty="0" smtClean="0">
                <a:latin typeface="+mn-lt"/>
                <a:hlinkClick r:id="rId5"/>
              </a:rPr>
              <a:t>wwwmatthes.in.tum.de</a:t>
            </a:r>
            <a:endParaRPr lang="en-US" sz="1050" noProof="0" dirty="0">
              <a:latin typeface="+mn-lt"/>
            </a:endParaRP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3713883" y="4848225"/>
            <a:ext cx="2242942" cy="23593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 smtClean="0"/>
              <a:t>&lt;Name&gt;</a:t>
            </a:r>
            <a:endParaRPr lang="en-US" noProof="0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3713907" y="5109125"/>
            <a:ext cx="2242394" cy="253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>
                <a:latin typeface="+mn-lt"/>
              </a:defRPr>
            </a:lvl1pPr>
          </a:lstStyle>
          <a:p>
            <a:pPr lvl="0"/>
            <a:r>
              <a:rPr lang="en-US" noProof="0" dirty="0" smtClean="0"/>
              <a:t>&lt;Academic degree&gt;</a:t>
            </a:r>
            <a:endParaRPr lang="en-US" noProof="0" dirty="0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7113108" y="5610225"/>
            <a:ext cx="11673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 smtClean="0"/>
              <a:t>&lt;Phone&gt;</a:t>
            </a:r>
            <a:endParaRPr lang="en-US" noProof="0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25" y="6088063"/>
            <a:ext cx="2212975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 smtClean="0"/>
              <a:t>&lt;E-Mail&gt;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885914"/>
            <a:ext cx="8723313" cy="1201737"/>
          </a:xfrm>
          <a:prstGeom prst="rect">
            <a:avLst/>
          </a:prstGeom>
          <a:solidFill>
            <a:schemeClr val="bg1"/>
          </a:solidFill>
        </p:spPr>
        <p:txBody>
          <a:bodyPr vert="horz" anchor="ctr" anchorCtr="0"/>
          <a:lstStyle>
            <a:lvl1pPr marL="216000" indent="0">
              <a:buNone/>
              <a:defRPr sz="28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en-US" noProof="0" dirty="0" smtClean="0"/>
              <a:t>&lt;Thank you and call for action&gt;</a:t>
            </a:r>
            <a:endParaRPr lang="en-US" noProof="0" dirty="0"/>
          </a:p>
        </p:txBody>
      </p:sp>
    </p:spTree>
    <p:extLst>
      <p:ext uri="{BB962C8B-B14F-4D97-AF65-F5344CB8AC3E}">
        <p14:creationId xmlns="" xmlns:p14="http://schemas.microsoft.com/office/powerpoint/2010/main" val="893749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 bwMode="auto">
          <a:xfrm>
            <a:off x="0" y="6597352"/>
            <a:ext cx="9143492" cy="260646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-508" y="8620"/>
            <a:ext cx="9144000" cy="872716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 smtClean="0">
              <a:solidFill>
                <a:schemeClr val="lt1"/>
              </a:solidFill>
              <a:latin typeface="+mj-lt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44450"/>
            <a:ext cx="75358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37388" y="6570615"/>
            <a:ext cx="1606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9677" y="6569075"/>
            <a:ext cx="432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140623_Koeltgen_BA_Antrittsvortrag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3938" y="6570615"/>
            <a:ext cx="249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971" y="436358"/>
            <a:ext cx="881203" cy="2825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66" r:id="rId4"/>
    <p:sldLayoutId id="2147483767" r:id="rId5"/>
    <p:sldLayoutId id="2147483768" r:id="rId6"/>
    <p:sldLayoutId id="2147483769" r:id="rId7"/>
    <p:sldLayoutId id="2147483771" r:id="rId8"/>
    <p:sldLayoutId id="2147483779" r:id="rId9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chemeClr val="bg1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Study on Computer Aided Design Tools for Business Model Generation. </a:t>
            </a:r>
            <a:br>
              <a:rPr lang="en-US" dirty="0" smtClean="0"/>
            </a:br>
            <a:r>
              <a:rPr lang="en-US" sz="1800" dirty="0" err="1" smtClean="0"/>
              <a:t>Eine</a:t>
            </a:r>
            <a:r>
              <a:rPr lang="en-US" sz="1800" dirty="0" smtClean="0"/>
              <a:t> </a:t>
            </a:r>
            <a:r>
              <a:rPr lang="en-US" sz="1800" dirty="0" err="1" smtClean="0"/>
              <a:t>Studie</a:t>
            </a:r>
            <a:r>
              <a:rPr lang="en-US" sz="1800" dirty="0" smtClean="0"/>
              <a:t> </a:t>
            </a:r>
            <a:r>
              <a:rPr lang="en-US" sz="1800" dirty="0" err="1" smtClean="0"/>
              <a:t>zur</a:t>
            </a:r>
            <a:r>
              <a:rPr lang="en-US" sz="1800" dirty="0" smtClean="0"/>
              <a:t> </a:t>
            </a:r>
            <a:r>
              <a:rPr lang="en-US" sz="1800" dirty="0" err="1" smtClean="0"/>
              <a:t>Softwareunterstützung</a:t>
            </a:r>
            <a:r>
              <a:rPr lang="en-US" sz="1800" dirty="0" smtClean="0"/>
              <a:t> von </a:t>
            </a:r>
            <a:r>
              <a:rPr lang="en-US" sz="1800" dirty="0" err="1" smtClean="0"/>
              <a:t>Geschäftsmodellentwicklung</a:t>
            </a:r>
            <a:r>
              <a:rPr lang="en-US" sz="1800" dirty="0" smtClean="0"/>
              <a:t> auf </a:t>
            </a:r>
            <a:r>
              <a:rPr lang="en-US" sz="1800" dirty="0" err="1" smtClean="0"/>
              <a:t>Grundlage</a:t>
            </a:r>
            <a:r>
              <a:rPr lang="en-US" sz="1800" dirty="0" smtClean="0"/>
              <a:t> des Business Model Canvas.</a:t>
            </a:r>
            <a:endParaRPr lang="en-US" sz="1800" b="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Arial Unicode MS" pitchFamily="34" charset="-128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Verena Költgen, 03.11.2014, </a:t>
            </a:r>
            <a:r>
              <a:rPr lang="en-US" dirty="0" err="1" smtClean="0"/>
              <a:t>Garching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8052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Business Model Canvas (BMC)</a:t>
            </a:r>
            <a:endParaRPr lang="de-DE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2742" y="1268760"/>
            <a:ext cx="6698516" cy="4788000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1475656" y="4458377"/>
            <a:ext cx="6336704" cy="8640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</a:t>
            </a:r>
            <a:r>
              <a:rPr lang="de-DE" dirty="0" smtClean="0"/>
              <a:t>esearch </a:t>
            </a:r>
            <a:r>
              <a:rPr lang="de-DE" dirty="0" err="1"/>
              <a:t>Q</a:t>
            </a:r>
            <a:r>
              <a:rPr lang="de-DE" dirty="0" err="1" smtClean="0"/>
              <a:t>uestion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83668" y="981075"/>
            <a:ext cx="5976665" cy="5400675"/>
          </a:xfrm>
        </p:spPr>
        <p:txBody>
          <a:bodyPr anchor="ctr">
            <a:normAutofit/>
          </a:bodyPr>
          <a:lstStyle/>
          <a:p>
            <a:r>
              <a:rPr lang="en-US" sz="2800" dirty="0" smtClean="0"/>
              <a:t>Which software can…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 …support business model generation… 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 … with the use of Business Model Canvas…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… by implementing creative and social psychological approaches?</a:t>
            </a:r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141103_Koeltgen_BA_Abschlussvortrag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Creative and social psychological approaches</a:t>
            </a:r>
            <a:endParaRPr lang="en-US" dirty="0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1259631" y="981075"/>
            <a:ext cx="6552729" cy="5400675"/>
          </a:xfrm>
        </p:spPr>
        <p:txBody>
          <a:bodyPr anchor="ctr"/>
          <a:lstStyle/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IS for CSCW: Group Creativity Supporting Systems (GCSS)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group social psychology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creativity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approaches used for GCSS- functionalities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2146386" y="2348880"/>
            <a:ext cx="460414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2800" dirty="0" smtClean="0">
                <a:latin typeface="Arial" pitchFamily="34" charset="0"/>
              </a:rPr>
              <a:t>Business Modle Generation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043608" y="4273932"/>
            <a:ext cx="2686954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</a:rPr>
              <a:t>computer-aided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942117" y="4273932"/>
            <a:ext cx="3324949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</a:rPr>
              <a:t>creative group work</a:t>
            </a:r>
          </a:p>
        </p:txBody>
      </p:sp>
      <p:cxnSp>
        <p:nvCxnSpPr>
          <p:cNvPr id="13" name="Gerade Verbindung mit Pfeil 12"/>
          <p:cNvCxnSpPr>
            <a:stCxn id="9" idx="2"/>
            <a:endCxn id="11" idx="0"/>
          </p:cNvCxnSpPr>
          <p:nvPr/>
        </p:nvCxnSpPr>
        <p:spPr bwMode="auto">
          <a:xfrm>
            <a:off x="4448459" y="2872100"/>
            <a:ext cx="2156133" cy="1401832"/>
          </a:xfrm>
          <a:prstGeom prst="straightConnector1">
            <a:avLst/>
          </a:prstGeom>
          <a:ln w="38100">
            <a:solidFill>
              <a:schemeClr val="tx2">
                <a:alpha val="50000"/>
              </a:schemeClr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 bwMode="auto">
          <a:xfrm flipH="1">
            <a:off x="2344642" y="2872100"/>
            <a:ext cx="2106000" cy="1401832"/>
          </a:xfrm>
          <a:prstGeom prst="straightConnector1">
            <a:avLst/>
          </a:prstGeom>
          <a:ln w="38100">
            <a:solidFill>
              <a:schemeClr val="tx2">
                <a:alpha val="50000"/>
              </a:schemeClr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890052"/>
            <a:ext cx="9144000" cy="756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0" y="2532399"/>
            <a:ext cx="9144000" cy="756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0" y="4174746"/>
            <a:ext cx="9144000" cy="756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785794"/>
            <a:ext cx="8642351" cy="5400675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 smtClean="0"/>
              <a:t>Method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 smtClean="0"/>
              <a:t>Basic Knowledge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 smtClean="0"/>
              <a:t>Evaluation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 smtClean="0"/>
              <a:t>Conclusion and Key Findings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 smtClean="0"/>
              <a:t>Outlook 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496881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Method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251520" y="980728"/>
          <a:ext cx="864096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Pfeil nach rechts 6"/>
          <p:cNvSpPr/>
          <p:nvPr/>
        </p:nvSpPr>
        <p:spPr bwMode="auto">
          <a:xfrm>
            <a:off x="2267744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4499992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6732240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2469020" y="2060848"/>
            <a:ext cx="6660232" cy="3312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Capture Basics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7" name="Ellipse 6"/>
          <p:cNvSpPr/>
          <p:nvPr/>
        </p:nvSpPr>
        <p:spPr bwMode="auto">
          <a:xfrm>
            <a:off x="3599892" y="2888940"/>
            <a:ext cx="1944216" cy="108012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Generation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Capture Basics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7" name="Ellipse 6"/>
          <p:cNvSpPr/>
          <p:nvPr/>
        </p:nvSpPr>
        <p:spPr bwMode="auto">
          <a:xfrm>
            <a:off x="3599892" y="2888940"/>
            <a:ext cx="1944216" cy="108012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Generation</a:t>
            </a:r>
          </a:p>
        </p:txBody>
      </p:sp>
      <p:sp>
        <p:nvSpPr>
          <p:cNvPr id="26" name="Ellipse 25"/>
          <p:cNvSpPr/>
          <p:nvPr/>
        </p:nvSpPr>
        <p:spPr bwMode="auto">
          <a:xfrm>
            <a:off x="1151620" y="4365104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Canvas</a:t>
            </a:r>
          </a:p>
        </p:txBody>
      </p:sp>
      <p:cxnSp>
        <p:nvCxnSpPr>
          <p:cNvPr id="28" name="Gerade Verbindung 27"/>
          <p:cNvCxnSpPr>
            <a:stCxn id="7" idx="3"/>
            <a:endCxn id="26" idx="7"/>
          </p:cNvCxnSpPr>
          <p:nvPr/>
        </p:nvCxnSpPr>
        <p:spPr bwMode="auto">
          <a:xfrm flipH="1">
            <a:off x="2688187" y="3810880"/>
            <a:ext cx="1196429" cy="69131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Capture Basics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Business Model Canvas</a:t>
            </a:r>
            <a:endParaRPr lang="de-DE" dirty="0"/>
          </a:p>
        </p:txBody>
      </p:sp>
      <p:pic>
        <p:nvPicPr>
          <p:cNvPr id="1026" name="Picture 2" descr="http://www.businessmodelcollection.de/wp-content/uploads/2010/11/Microsoft-Kinect-Business-Model-1011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2000" y="997208"/>
            <a:ext cx="6960000" cy="5220000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35496" y="6271428"/>
            <a:ext cx="7465505" cy="253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50" dirty="0" smtClean="0">
                <a:latin typeface="Arial" pitchFamily="34" charset="0"/>
              </a:rPr>
              <a:t>Source: http://www.businessmodelcollection.de/wp-content/uploads/2010/11/Microsoft-Kinect-Business-Model-101129.jpg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Capture Basics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7" name="Ellipse 6"/>
          <p:cNvSpPr/>
          <p:nvPr/>
        </p:nvSpPr>
        <p:spPr bwMode="auto">
          <a:xfrm>
            <a:off x="3599892" y="2888940"/>
            <a:ext cx="1944216" cy="108012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Generation</a:t>
            </a:r>
          </a:p>
        </p:txBody>
      </p:sp>
      <p:sp>
        <p:nvSpPr>
          <p:cNvPr id="10" name="Ellipse 9"/>
          <p:cNvSpPr/>
          <p:nvPr/>
        </p:nvSpPr>
        <p:spPr bwMode="auto">
          <a:xfrm>
            <a:off x="6084168" y="1628800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creativity</a:t>
            </a:r>
          </a:p>
        </p:txBody>
      </p:sp>
      <p:cxnSp>
        <p:nvCxnSpPr>
          <p:cNvPr id="20" name="Gerade Verbindung 19"/>
          <p:cNvCxnSpPr>
            <a:stCxn id="10" idx="3"/>
            <a:endCxn id="7" idx="7"/>
          </p:cNvCxnSpPr>
          <p:nvPr/>
        </p:nvCxnSpPr>
        <p:spPr bwMode="auto">
          <a:xfrm flipH="1">
            <a:off x="5259384" y="2427815"/>
            <a:ext cx="1088417" cy="61930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 bwMode="auto">
          <a:xfrm>
            <a:off x="1151620" y="4365104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Canvas</a:t>
            </a:r>
          </a:p>
        </p:txBody>
      </p:sp>
      <p:cxnSp>
        <p:nvCxnSpPr>
          <p:cNvPr id="28" name="Gerade Verbindung 27"/>
          <p:cNvCxnSpPr>
            <a:stCxn id="7" idx="3"/>
            <a:endCxn id="26" idx="7"/>
          </p:cNvCxnSpPr>
          <p:nvPr/>
        </p:nvCxnSpPr>
        <p:spPr bwMode="auto">
          <a:xfrm flipH="1">
            <a:off x="2688187" y="3810880"/>
            <a:ext cx="1196429" cy="69131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</a:t>
            </a:r>
            <a:r>
              <a:rPr lang="de-DE" dirty="0" smtClean="0"/>
              <a:t>esearch </a:t>
            </a:r>
            <a:r>
              <a:rPr lang="de-DE" dirty="0" err="1"/>
              <a:t>Q</a:t>
            </a:r>
            <a:r>
              <a:rPr lang="de-DE" dirty="0" err="1" smtClean="0"/>
              <a:t>uestion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83668" y="981075"/>
            <a:ext cx="5976665" cy="5400675"/>
          </a:xfrm>
        </p:spPr>
        <p:txBody>
          <a:bodyPr anchor="ctr">
            <a:normAutofit/>
          </a:bodyPr>
          <a:lstStyle/>
          <a:p>
            <a:r>
              <a:rPr lang="en-US" sz="2800" dirty="0" smtClean="0"/>
              <a:t>Which software can…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 …support business model generation… 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 … with the use of Business Model Canvas…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… by implementing creative and social psychological approaches?</a:t>
            </a:r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Capture Basics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7" name="Ellipse 6"/>
          <p:cNvSpPr/>
          <p:nvPr/>
        </p:nvSpPr>
        <p:spPr bwMode="auto">
          <a:xfrm>
            <a:off x="3599892" y="2888940"/>
            <a:ext cx="1944216" cy="108012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Generation</a:t>
            </a:r>
          </a:p>
        </p:txBody>
      </p:sp>
      <p:sp>
        <p:nvSpPr>
          <p:cNvPr id="10" name="Ellipse 9"/>
          <p:cNvSpPr/>
          <p:nvPr/>
        </p:nvSpPr>
        <p:spPr bwMode="auto">
          <a:xfrm>
            <a:off x="6084168" y="1628800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creativity</a:t>
            </a:r>
          </a:p>
        </p:txBody>
      </p:sp>
      <p:cxnSp>
        <p:nvCxnSpPr>
          <p:cNvPr id="20" name="Gerade Verbindung 19"/>
          <p:cNvCxnSpPr>
            <a:stCxn id="10" idx="3"/>
            <a:endCxn id="7" idx="7"/>
          </p:cNvCxnSpPr>
          <p:nvPr/>
        </p:nvCxnSpPr>
        <p:spPr bwMode="auto">
          <a:xfrm flipH="1">
            <a:off x="5259384" y="2427815"/>
            <a:ext cx="1088417" cy="61930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 bwMode="auto">
          <a:xfrm>
            <a:off x="1151620" y="4365104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Canvas</a:t>
            </a:r>
          </a:p>
        </p:txBody>
      </p:sp>
      <p:cxnSp>
        <p:nvCxnSpPr>
          <p:cNvPr id="28" name="Gerade Verbindung 27"/>
          <p:cNvCxnSpPr>
            <a:stCxn id="7" idx="3"/>
            <a:endCxn id="26" idx="7"/>
          </p:cNvCxnSpPr>
          <p:nvPr/>
        </p:nvCxnSpPr>
        <p:spPr bwMode="auto">
          <a:xfrm flipH="1">
            <a:off x="2688187" y="3810880"/>
            <a:ext cx="1196429" cy="69131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 bwMode="auto">
          <a:xfrm>
            <a:off x="4355976" y="1160748"/>
            <a:ext cx="1368152" cy="7200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creative process</a:t>
            </a:r>
          </a:p>
        </p:txBody>
      </p:sp>
      <p:cxnSp>
        <p:nvCxnSpPr>
          <p:cNvPr id="12" name="Gerade Verbindung 11"/>
          <p:cNvCxnSpPr>
            <a:stCxn id="11" idx="6"/>
          </p:cNvCxnSpPr>
          <p:nvPr/>
        </p:nvCxnSpPr>
        <p:spPr bwMode="auto">
          <a:xfrm>
            <a:off x="5724128" y="1520788"/>
            <a:ext cx="623673" cy="24510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Capture Basics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Creative Process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>
            <a:off x="43542" y="6274159"/>
            <a:ext cx="4344459" cy="253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50" dirty="0" smtClean="0">
                <a:latin typeface="Arial" pitchFamily="34" charset="0"/>
              </a:rPr>
              <a:t>Source: http://www.basadur.com/Portals/0/Images/SimplexWheel.png</a:t>
            </a: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621" y="1052736"/>
            <a:ext cx="8264804" cy="50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Capture Basics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sp>
        <p:nvSpPr>
          <p:cNvPr id="7" name="Ellipse 6"/>
          <p:cNvSpPr/>
          <p:nvPr/>
        </p:nvSpPr>
        <p:spPr bwMode="auto">
          <a:xfrm>
            <a:off x="3599892" y="2888940"/>
            <a:ext cx="1944216" cy="108012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Generation</a:t>
            </a:r>
          </a:p>
        </p:txBody>
      </p:sp>
      <p:sp>
        <p:nvSpPr>
          <p:cNvPr id="10" name="Ellipse 9"/>
          <p:cNvSpPr/>
          <p:nvPr/>
        </p:nvSpPr>
        <p:spPr bwMode="auto">
          <a:xfrm>
            <a:off x="6084168" y="1628800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creativity</a:t>
            </a:r>
          </a:p>
        </p:txBody>
      </p:sp>
      <p:cxnSp>
        <p:nvCxnSpPr>
          <p:cNvPr id="20" name="Gerade Verbindung 19"/>
          <p:cNvCxnSpPr>
            <a:stCxn id="10" idx="3"/>
            <a:endCxn id="7" idx="7"/>
          </p:cNvCxnSpPr>
          <p:nvPr/>
        </p:nvCxnSpPr>
        <p:spPr bwMode="auto">
          <a:xfrm flipH="1">
            <a:off x="5259384" y="2427815"/>
            <a:ext cx="1088417" cy="61930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 bwMode="auto">
          <a:xfrm>
            <a:off x="1151620" y="4365104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Canvas</a:t>
            </a:r>
          </a:p>
        </p:txBody>
      </p:sp>
      <p:cxnSp>
        <p:nvCxnSpPr>
          <p:cNvPr id="28" name="Gerade Verbindung 27"/>
          <p:cNvCxnSpPr>
            <a:stCxn id="7" idx="3"/>
            <a:endCxn id="26" idx="7"/>
          </p:cNvCxnSpPr>
          <p:nvPr/>
        </p:nvCxnSpPr>
        <p:spPr bwMode="auto">
          <a:xfrm flipH="1">
            <a:off x="2688187" y="3810880"/>
            <a:ext cx="1196429" cy="69131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 bwMode="auto">
          <a:xfrm>
            <a:off x="4355976" y="1160748"/>
            <a:ext cx="1368152" cy="7200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creative process</a:t>
            </a:r>
          </a:p>
        </p:txBody>
      </p:sp>
      <p:cxnSp>
        <p:nvCxnSpPr>
          <p:cNvPr id="12" name="Gerade Verbindung 11"/>
          <p:cNvCxnSpPr>
            <a:stCxn id="11" idx="6"/>
          </p:cNvCxnSpPr>
          <p:nvPr/>
        </p:nvCxnSpPr>
        <p:spPr bwMode="auto">
          <a:xfrm>
            <a:off x="5724128" y="1520788"/>
            <a:ext cx="623673" cy="24510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 bwMode="auto">
          <a:xfrm>
            <a:off x="7236296" y="3068960"/>
            <a:ext cx="1368000" cy="7200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creativity techniques</a:t>
            </a:r>
          </a:p>
        </p:txBody>
      </p:sp>
      <p:cxnSp>
        <p:nvCxnSpPr>
          <p:cNvPr id="14" name="Gerade Verbindung 13"/>
          <p:cNvCxnSpPr>
            <a:stCxn id="13" idx="0"/>
          </p:cNvCxnSpPr>
          <p:nvPr/>
        </p:nvCxnSpPr>
        <p:spPr bwMode="auto">
          <a:xfrm flipH="1" flipV="1">
            <a:off x="7620735" y="2427815"/>
            <a:ext cx="299561" cy="6411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Capture Basics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7" name="Ellipse 6"/>
          <p:cNvSpPr/>
          <p:nvPr/>
        </p:nvSpPr>
        <p:spPr bwMode="auto">
          <a:xfrm>
            <a:off x="3599892" y="2888940"/>
            <a:ext cx="1944216" cy="108012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Generation</a:t>
            </a:r>
          </a:p>
        </p:txBody>
      </p:sp>
      <p:sp>
        <p:nvSpPr>
          <p:cNvPr id="10" name="Ellipse 9"/>
          <p:cNvSpPr/>
          <p:nvPr/>
        </p:nvSpPr>
        <p:spPr bwMode="auto">
          <a:xfrm>
            <a:off x="6084168" y="1628800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creativity</a:t>
            </a:r>
          </a:p>
        </p:txBody>
      </p:sp>
      <p:cxnSp>
        <p:nvCxnSpPr>
          <p:cNvPr id="20" name="Gerade Verbindung 19"/>
          <p:cNvCxnSpPr>
            <a:stCxn id="10" idx="3"/>
            <a:endCxn id="7" idx="7"/>
          </p:cNvCxnSpPr>
          <p:nvPr/>
        </p:nvCxnSpPr>
        <p:spPr bwMode="auto">
          <a:xfrm flipH="1">
            <a:off x="5259384" y="2427815"/>
            <a:ext cx="1088417" cy="61930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 bwMode="auto">
          <a:xfrm>
            <a:off x="1151620" y="4365104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Canvas</a:t>
            </a:r>
          </a:p>
        </p:txBody>
      </p:sp>
      <p:cxnSp>
        <p:nvCxnSpPr>
          <p:cNvPr id="28" name="Gerade Verbindung 27"/>
          <p:cNvCxnSpPr>
            <a:stCxn id="7" idx="3"/>
            <a:endCxn id="26" idx="7"/>
          </p:cNvCxnSpPr>
          <p:nvPr/>
        </p:nvCxnSpPr>
        <p:spPr bwMode="auto">
          <a:xfrm flipH="1">
            <a:off x="2688187" y="3810880"/>
            <a:ext cx="1196429" cy="69131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 bwMode="auto">
          <a:xfrm>
            <a:off x="4355976" y="1160748"/>
            <a:ext cx="1368152" cy="7200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creative process</a:t>
            </a:r>
          </a:p>
        </p:txBody>
      </p:sp>
      <p:cxnSp>
        <p:nvCxnSpPr>
          <p:cNvPr id="12" name="Gerade Verbindung 11"/>
          <p:cNvCxnSpPr>
            <a:stCxn id="11" idx="6"/>
          </p:cNvCxnSpPr>
          <p:nvPr/>
        </p:nvCxnSpPr>
        <p:spPr bwMode="auto">
          <a:xfrm>
            <a:off x="5724128" y="1520788"/>
            <a:ext cx="623673" cy="24510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 bwMode="auto">
          <a:xfrm>
            <a:off x="7236296" y="3068960"/>
            <a:ext cx="1368000" cy="7200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creativity techniques</a:t>
            </a:r>
          </a:p>
        </p:txBody>
      </p:sp>
      <p:cxnSp>
        <p:nvCxnSpPr>
          <p:cNvPr id="14" name="Gerade Verbindung 13"/>
          <p:cNvCxnSpPr>
            <a:stCxn id="13" idx="0"/>
          </p:cNvCxnSpPr>
          <p:nvPr/>
        </p:nvCxnSpPr>
        <p:spPr bwMode="auto">
          <a:xfrm flipH="1" flipV="1">
            <a:off x="7620735" y="2427815"/>
            <a:ext cx="299561" cy="6411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 bwMode="auto">
          <a:xfrm>
            <a:off x="6084168" y="4365104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social psychology</a:t>
            </a:r>
          </a:p>
        </p:txBody>
      </p:sp>
      <p:cxnSp>
        <p:nvCxnSpPr>
          <p:cNvPr id="16" name="Gerade Verbindung 15"/>
          <p:cNvCxnSpPr>
            <a:endCxn id="15" idx="1"/>
          </p:cNvCxnSpPr>
          <p:nvPr/>
        </p:nvCxnSpPr>
        <p:spPr bwMode="auto">
          <a:xfrm>
            <a:off x="5259384" y="3810880"/>
            <a:ext cx="1088417" cy="69131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Capture Basics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Social Psychology</a:t>
            </a:r>
            <a:endParaRPr lang="en-US" dirty="0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1259631" y="981075"/>
            <a:ext cx="6552729" cy="5400675"/>
          </a:xfrm>
        </p:spPr>
        <p:txBody>
          <a:bodyPr anchor="ctr"/>
          <a:lstStyle/>
          <a:p>
            <a:pPr marL="514350" indent="-514350" fontAlgn="auto">
              <a:lnSpc>
                <a:spcPct val="200000"/>
              </a:lnSpc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social pressure</a:t>
            </a:r>
          </a:p>
          <a:p>
            <a:pPr marL="514350" indent="-514350" fontAlgn="auto">
              <a:lnSpc>
                <a:spcPct val="200000"/>
              </a:lnSpc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loss of motivation</a:t>
            </a:r>
          </a:p>
          <a:p>
            <a:pPr marL="514350" indent="-514350" fontAlgn="auto">
              <a:lnSpc>
                <a:spcPct val="200000"/>
              </a:lnSpc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social competition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sz="3200" kern="1200" dirty="0" smtClean="0">
              <a:solidFill>
                <a:prstClr val="black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Capture Basics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7" name="Ellipse 6"/>
          <p:cNvSpPr/>
          <p:nvPr/>
        </p:nvSpPr>
        <p:spPr bwMode="auto">
          <a:xfrm>
            <a:off x="3599892" y="2888940"/>
            <a:ext cx="1944216" cy="108012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Generation</a:t>
            </a:r>
          </a:p>
        </p:txBody>
      </p:sp>
      <p:sp>
        <p:nvSpPr>
          <p:cNvPr id="8" name="Ellipse 7"/>
          <p:cNvSpPr/>
          <p:nvPr/>
        </p:nvSpPr>
        <p:spPr bwMode="auto">
          <a:xfrm>
            <a:off x="1151620" y="1628800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Computer Supported Cooperative Work</a:t>
            </a:r>
          </a:p>
        </p:txBody>
      </p:sp>
      <p:sp>
        <p:nvSpPr>
          <p:cNvPr id="10" name="Ellipse 9"/>
          <p:cNvSpPr/>
          <p:nvPr/>
        </p:nvSpPr>
        <p:spPr bwMode="auto">
          <a:xfrm>
            <a:off x="6084168" y="1628800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creativity</a:t>
            </a:r>
          </a:p>
        </p:txBody>
      </p:sp>
      <p:sp>
        <p:nvSpPr>
          <p:cNvPr id="12" name="Ellipse 11"/>
          <p:cNvSpPr/>
          <p:nvPr/>
        </p:nvSpPr>
        <p:spPr bwMode="auto">
          <a:xfrm>
            <a:off x="6084168" y="4365104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social psychology</a:t>
            </a:r>
          </a:p>
        </p:txBody>
      </p:sp>
      <p:sp>
        <p:nvSpPr>
          <p:cNvPr id="13" name="Ellipse 12"/>
          <p:cNvSpPr/>
          <p:nvPr/>
        </p:nvSpPr>
        <p:spPr bwMode="auto">
          <a:xfrm>
            <a:off x="4355976" y="1160748"/>
            <a:ext cx="1368152" cy="7200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creative process</a:t>
            </a:r>
          </a:p>
        </p:txBody>
      </p:sp>
      <p:sp>
        <p:nvSpPr>
          <p:cNvPr id="14" name="Ellipse 13"/>
          <p:cNvSpPr/>
          <p:nvPr/>
        </p:nvSpPr>
        <p:spPr bwMode="auto">
          <a:xfrm>
            <a:off x="7236296" y="3068960"/>
            <a:ext cx="1368000" cy="7200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creativity techniques</a:t>
            </a:r>
          </a:p>
        </p:txBody>
      </p:sp>
      <p:cxnSp>
        <p:nvCxnSpPr>
          <p:cNvPr id="16" name="Gerade Verbindung 15"/>
          <p:cNvCxnSpPr>
            <a:stCxn id="13" idx="6"/>
            <a:endCxn id="10" idx="1"/>
          </p:cNvCxnSpPr>
          <p:nvPr/>
        </p:nvCxnSpPr>
        <p:spPr bwMode="auto">
          <a:xfrm>
            <a:off x="5724128" y="1520788"/>
            <a:ext cx="623673" cy="24510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17"/>
          <p:cNvCxnSpPr>
            <a:stCxn id="14" idx="0"/>
            <a:endCxn id="10" idx="5"/>
          </p:cNvCxnSpPr>
          <p:nvPr/>
        </p:nvCxnSpPr>
        <p:spPr bwMode="auto">
          <a:xfrm flipH="1" flipV="1">
            <a:off x="7620735" y="2427815"/>
            <a:ext cx="299561" cy="6411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19"/>
          <p:cNvCxnSpPr>
            <a:stCxn id="10" idx="3"/>
            <a:endCxn id="7" idx="7"/>
          </p:cNvCxnSpPr>
          <p:nvPr/>
        </p:nvCxnSpPr>
        <p:spPr bwMode="auto">
          <a:xfrm flipH="1">
            <a:off x="5259384" y="2427815"/>
            <a:ext cx="1088417" cy="61930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Gerade Verbindung 21"/>
          <p:cNvCxnSpPr>
            <a:stCxn id="7" idx="5"/>
            <a:endCxn id="12" idx="1"/>
          </p:cNvCxnSpPr>
          <p:nvPr/>
        </p:nvCxnSpPr>
        <p:spPr bwMode="auto">
          <a:xfrm>
            <a:off x="5259384" y="3810880"/>
            <a:ext cx="1088417" cy="69131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23"/>
          <p:cNvCxnSpPr>
            <a:stCxn id="7" idx="1"/>
            <a:endCxn id="8" idx="5"/>
          </p:cNvCxnSpPr>
          <p:nvPr/>
        </p:nvCxnSpPr>
        <p:spPr bwMode="auto">
          <a:xfrm flipH="1" flipV="1">
            <a:off x="2688187" y="2427815"/>
            <a:ext cx="1196429" cy="61930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 bwMode="auto">
          <a:xfrm>
            <a:off x="1151620" y="4365104"/>
            <a:ext cx="1800200" cy="93610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Model Canvas</a:t>
            </a:r>
          </a:p>
        </p:txBody>
      </p:sp>
      <p:cxnSp>
        <p:nvCxnSpPr>
          <p:cNvPr id="28" name="Gerade Verbindung 27"/>
          <p:cNvCxnSpPr>
            <a:stCxn id="7" idx="3"/>
            <a:endCxn id="26" idx="7"/>
          </p:cNvCxnSpPr>
          <p:nvPr/>
        </p:nvCxnSpPr>
        <p:spPr bwMode="auto">
          <a:xfrm flipH="1">
            <a:off x="2688187" y="3810880"/>
            <a:ext cx="1196429" cy="69131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Capture Basics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Computer Supported Cooperative Work</a:t>
            </a:r>
          </a:p>
          <a:p>
            <a:endParaRPr lang="en-US" dirty="0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1259631" y="981075"/>
            <a:ext cx="6552729" cy="5400675"/>
          </a:xfrm>
        </p:spPr>
        <p:txBody>
          <a:bodyPr anchor="ctr">
            <a:normAutofit/>
          </a:bodyPr>
          <a:lstStyle/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map the Business Model Canvas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creative process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creativity techniques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group social psychology</a:t>
            </a:r>
          </a:p>
          <a:p>
            <a:pPr marL="1138237" lvl="2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anonymity/ pseudonyms</a:t>
            </a:r>
          </a:p>
          <a:p>
            <a:pPr marL="1138237" lvl="2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Simultaneous editing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251520" y="980728"/>
          <a:ext cx="864096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Pfeil nach rechts 6"/>
          <p:cNvSpPr/>
          <p:nvPr/>
        </p:nvSpPr>
        <p:spPr bwMode="auto">
          <a:xfrm>
            <a:off x="2267744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4499992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6732240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4701268" y="2060848"/>
            <a:ext cx="4413236" cy="3312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 objective criteria with the captured basics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355600" indent="-355600">
              <a:buFont typeface="Arial" pitchFamily="34" charset="0"/>
              <a:buChar char="•"/>
            </a:pPr>
            <a:r>
              <a:rPr lang="en-US" sz="2400" b="1" dirty="0" smtClean="0"/>
              <a:t>Implementation of BMC compared to pen and paper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Implementation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Description of the blocks 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several BMC per project 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notes Move 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Coloring the notes</a:t>
            </a:r>
          </a:p>
          <a:p>
            <a:pPr lvl="2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355600" indent="-355600">
              <a:buFont typeface="Arial" pitchFamily="34" charset="0"/>
              <a:buChar char="•"/>
            </a:pPr>
            <a:r>
              <a:rPr lang="en-US" sz="2400" b="1" dirty="0" smtClean="0"/>
              <a:t>Additional opportunities for BMC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Descriptions per note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Comments by group members 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Protocol of the BMC 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Read-only function 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Export 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Import 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Examples 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copy function </a:t>
            </a:r>
          </a:p>
          <a:p>
            <a:pPr marL="712787" lvl="1" indent="-355600">
              <a:buFont typeface="Arial" pitchFamily="34" charset="0"/>
              <a:buChar char="•"/>
            </a:pPr>
            <a:r>
              <a:rPr lang="en-US" sz="2400" dirty="0" smtClean="0"/>
              <a:t>financial planning</a:t>
            </a:r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Calibri"/>
              </a:rPr>
              <a:t>establish objective criteria with the captured basics</a:t>
            </a:r>
            <a:endParaRPr lang="en-US" dirty="0">
              <a:latin typeface="Calibri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1259631" y="981075"/>
            <a:ext cx="6552729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cs typeface="+mn-cs"/>
            </a:endParaRPr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1412031" y="980728"/>
            <a:ext cx="6552729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514350" lvl="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b="1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creativity process </a:t>
            </a:r>
          </a:p>
          <a:p>
            <a:pPr marL="514350" lvl="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b="1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creativity techniques </a:t>
            </a:r>
          </a:p>
          <a:p>
            <a:pPr marL="514350" lvl="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b="1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group performance </a:t>
            </a:r>
          </a:p>
          <a:p>
            <a:pPr marL="971550" lvl="1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Simultaneous editing </a:t>
            </a:r>
          </a:p>
          <a:p>
            <a:pPr marL="971550" lvl="1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Several group members </a:t>
            </a:r>
          </a:p>
          <a:p>
            <a:pPr marL="971550" lvl="1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Anonymously? </a:t>
            </a:r>
          </a:p>
          <a:p>
            <a:pPr marL="971550" lvl="1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Social competition?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1475656" y="1988920"/>
            <a:ext cx="6336704" cy="576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</a:t>
            </a:r>
            <a:r>
              <a:rPr lang="de-DE" dirty="0" smtClean="0"/>
              <a:t>esearch </a:t>
            </a:r>
            <a:r>
              <a:rPr lang="de-DE" dirty="0" err="1"/>
              <a:t>Q</a:t>
            </a:r>
            <a:r>
              <a:rPr lang="de-DE" dirty="0" err="1" smtClean="0"/>
              <a:t>uestion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83668" y="981075"/>
            <a:ext cx="5976665" cy="5400675"/>
          </a:xfrm>
        </p:spPr>
        <p:txBody>
          <a:bodyPr anchor="ctr">
            <a:normAutofit/>
          </a:bodyPr>
          <a:lstStyle/>
          <a:p>
            <a:r>
              <a:rPr lang="en-US" sz="2800" dirty="0" smtClean="0"/>
              <a:t>Which software can…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 …support business model generation… 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 … with the use of Business Model Canvas…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… by implementing creative and social psychological approaches?</a:t>
            </a:r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Calibri"/>
              </a:rPr>
              <a:t>weight and set the characteristics of each criteria</a:t>
            </a:r>
            <a:endParaRPr lang="en-US" dirty="0">
              <a:latin typeface="Calibri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1259631" y="981075"/>
            <a:ext cx="6552729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cs typeface="+mn-cs"/>
            </a:endParaRPr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1007604" y="980728"/>
            <a:ext cx="712879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weighted with 1 : function is </a:t>
            </a:r>
            <a:r>
              <a:rPr lang="en-US" sz="3200" b="1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desirable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weighted with 2 : function is </a:t>
            </a:r>
            <a:r>
              <a:rPr lang="en-US" sz="3200" b="1" dirty="0" smtClean="0">
                <a:solidFill>
                  <a:prstClr val="black"/>
                </a:solidFill>
                <a:latin typeface="Calibri" pitchFamily="34" charset="0"/>
              </a:rPr>
              <a:t>helpful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weighted with 3 : function is </a:t>
            </a:r>
            <a:r>
              <a:rPr lang="en-US" sz="3200" b="1" dirty="0" smtClean="0">
                <a:solidFill>
                  <a:prstClr val="black"/>
                </a:solidFill>
                <a:latin typeface="Calibri" pitchFamily="34" charset="0"/>
              </a:rPr>
              <a:t>necessary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Calibri"/>
              </a:rPr>
              <a:t>weight and set the characteristics of each criteria</a:t>
            </a:r>
            <a:endParaRPr lang="en-US" dirty="0">
              <a:latin typeface="Calibri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1259631" y="981075"/>
            <a:ext cx="6552729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cs typeface="+mn-cs"/>
            </a:endParaRPr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458670" y="980728"/>
            <a:ext cx="822666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rated with 1 : function does not exist</a:t>
            </a:r>
            <a:endParaRPr lang="en-US" sz="2800" b="1" dirty="0" smtClean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</a:rPr>
              <a:t>rated </a:t>
            </a: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with 2 : function does not support sufficiently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rated with 3 : function supports adequately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rated with 4 : function supports well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rated with 5 :  function supports </a:t>
            </a:r>
            <a:r>
              <a:rPr lang="de-DE" sz="2800" dirty="0" err="1" smtClean="0">
                <a:solidFill>
                  <a:prstClr val="black"/>
                </a:solidFill>
                <a:latin typeface="Calibri" pitchFamily="34" charset="0"/>
                <a:cs typeface="+mn-cs"/>
              </a:rPr>
              <a:t>especially</a:t>
            </a:r>
            <a:endParaRPr lang="en-US" sz="2800" dirty="0" smtClean="0">
              <a:solidFill>
                <a:prstClr val="black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Calibri"/>
              </a:rPr>
              <a:t>weight and set the characteristics of each criteria</a:t>
            </a:r>
            <a:endParaRPr lang="en-US" dirty="0">
              <a:latin typeface="Calibri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1259631" y="981075"/>
            <a:ext cx="6552729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cs typeface="+mn-cs"/>
            </a:endParaRPr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458670" y="980728"/>
            <a:ext cx="822666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rated with 1 : function does not exist</a:t>
            </a:r>
            <a:endParaRPr lang="en-US" sz="2800" b="1" dirty="0" smtClean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</a:rPr>
              <a:t>rated </a:t>
            </a: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with 2 : function does not support sufficiently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rated with 3 : function supports adequately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rated with 4 : function supports well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rated with 5 :  function supports </a:t>
            </a:r>
            <a:r>
              <a:rPr lang="de-DE" sz="2800" dirty="0" err="1" smtClean="0">
                <a:solidFill>
                  <a:prstClr val="black"/>
                </a:solidFill>
                <a:latin typeface="Calibri" pitchFamily="34" charset="0"/>
                <a:cs typeface="+mn-cs"/>
              </a:rPr>
              <a:t>especially</a:t>
            </a:r>
            <a:endParaRPr lang="en-US" sz="2800" dirty="0" smtClean="0">
              <a:solidFill>
                <a:prstClr val="black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323528" y="3284984"/>
            <a:ext cx="8424936" cy="792088"/>
          </a:xfrm>
          <a:prstGeom prst="rect">
            <a:avLst/>
          </a:prstGeom>
          <a:solidFill>
            <a:srgbClr val="DAD7CB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100 % function cover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/>
              </a:rPr>
              <a:t>weight and set the characteristics of each criteria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33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1524000" y="1567696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criteria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smtClean="0">
                          <a:solidFill>
                            <a:schemeClr val="tx1"/>
                          </a:solidFill>
                        </a:rPr>
                        <a:t>weight</a:t>
                      </a:r>
                      <a:endParaRPr lang="en-US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rated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Additional opportunities for BMC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Protocol of the BMC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de-DE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de-DE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000" y="3821878"/>
            <a:ext cx="8532000" cy="169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/>
        </p:nvSpPr>
        <p:spPr>
          <a:xfrm>
            <a:off x="35496" y="6263734"/>
            <a:ext cx="169629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100" dirty="0" smtClean="0">
                <a:latin typeface="Arial" pitchFamily="34" charset="0"/>
              </a:rPr>
              <a:t>Source: canvanizer.com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34</a:t>
            </a:fld>
            <a:endParaRPr lang="de-DE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251520" y="980728"/>
          <a:ext cx="864096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Pfeil nach rechts 6"/>
          <p:cNvSpPr/>
          <p:nvPr/>
        </p:nvSpPr>
        <p:spPr bwMode="auto">
          <a:xfrm>
            <a:off x="2267744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4499992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6732240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6929976" y="2060848"/>
            <a:ext cx="2166240" cy="3312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755576" y="1671032"/>
          <a:ext cx="7632848" cy="4206240"/>
        </p:xfrm>
        <a:graphic>
          <a:graphicData uri="http://schemas.openxmlformats.org/drawingml/2006/table">
            <a:tbl>
              <a:tblPr/>
              <a:tblGrid>
                <a:gridCol w="3816424"/>
                <a:gridCol w="3816424"/>
              </a:tblGrid>
              <a:tr h="2201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 smtClean="0">
                          <a:latin typeface="+mn-lt"/>
                          <a:ea typeface="Calibri"/>
                          <a:cs typeface="Times New Roman"/>
                        </a:rPr>
                        <a:t>Software</a:t>
                      </a:r>
                      <a:endParaRPr lang="de-DE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1" dirty="0" err="1" smtClean="0"/>
                        <a:t>Apps</a:t>
                      </a:r>
                      <a:endParaRPr lang="de-DE" sz="2000" dirty="0" smtClean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u="none" dirty="0" err="1">
                          <a:latin typeface="+mn-lt"/>
                          <a:ea typeface="Calibri"/>
                          <a:cs typeface="Times New Roman"/>
                        </a:rPr>
                        <a:t>LeanLaunchLab</a:t>
                      </a:r>
                      <a:endParaRPr lang="de-DE" sz="20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Canvas Model Design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8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u="none">
                          <a:latin typeface="+mn-lt"/>
                          <a:ea typeface="Calibri"/>
                          <a:cs typeface="Times New Roman"/>
                        </a:rPr>
                        <a:t>RunPad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err="1" smtClean="0"/>
                        <a:t>ideaBoost</a:t>
                      </a:r>
                      <a:endParaRPr lang="de-DE" sz="2000" dirty="0" smtClean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7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u="none" dirty="0" err="1">
                          <a:latin typeface="+mn-lt"/>
                          <a:ea typeface="Calibri"/>
                          <a:cs typeface="Times New Roman"/>
                        </a:rPr>
                        <a:t>LeanMonitor</a:t>
                      </a:r>
                      <a:endParaRPr lang="de-DE" sz="20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Business Model Canvas Startup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247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u="none" dirty="0" smtClean="0">
                          <a:latin typeface="+mn-lt"/>
                          <a:ea typeface="Calibri"/>
                          <a:cs typeface="Times New Roman"/>
                        </a:rPr>
                        <a:t>Canvanizer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Canvas Business Model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8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u="none" dirty="0" err="1" smtClean="0">
                          <a:latin typeface="+mn-lt"/>
                          <a:ea typeface="Calibri"/>
                          <a:cs typeface="Times New Roman"/>
                        </a:rPr>
                        <a:t>BMFiddle</a:t>
                      </a:r>
                      <a:endParaRPr lang="de-DE" sz="2000" u="none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err="1" smtClean="0"/>
                        <a:t>BizCanvasApp</a:t>
                      </a:r>
                      <a:endParaRPr lang="de-DE" sz="2000" dirty="0" smtClean="0">
                        <a:latin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8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u="none" dirty="0" err="1" smtClean="0">
                          <a:latin typeface="+mn-lt"/>
                          <a:ea typeface="Calibri"/>
                          <a:cs typeface="Times New Roman"/>
                        </a:rPr>
                        <a:t>LeanStack</a:t>
                      </a:r>
                      <a:endParaRPr lang="de-DE" sz="2000" u="none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 smtClean="0">
                        <a:latin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8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u="none" dirty="0" smtClean="0">
                          <a:latin typeface="+mn-lt"/>
                          <a:ea typeface="Calibri"/>
                          <a:cs typeface="Times New Roman"/>
                        </a:rPr>
                        <a:t>BM-Designer</a:t>
                      </a:r>
                      <a:endParaRPr lang="de-DE" sz="20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 smtClean="0">
                        <a:latin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8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u="none" dirty="0" err="1" smtClean="0">
                          <a:latin typeface="+mn-lt"/>
                          <a:ea typeface="Calibri"/>
                          <a:cs typeface="Times New Roman"/>
                        </a:rPr>
                        <a:t>Lienzo</a:t>
                      </a:r>
                      <a:endParaRPr lang="de-DE" sz="20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 smtClean="0">
                        <a:latin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8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u="none" dirty="0" smtClean="0">
                          <a:latin typeface="+mn-lt"/>
                          <a:ea typeface="Calibri"/>
                          <a:cs typeface="Times New Roman"/>
                        </a:rPr>
                        <a:t>Mural.ly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 smtClean="0">
                        <a:latin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8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u="none" dirty="0" err="1" smtClean="0">
                          <a:latin typeface="+mn-lt"/>
                          <a:ea typeface="Calibri"/>
                          <a:cs typeface="Times New Roman"/>
                        </a:rPr>
                        <a:t>CanvasBM</a:t>
                      </a:r>
                      <a:endParaRPr lang="de-DE" sz="20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 smtClean="0">
                        <a:latin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8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u="none" dirty="0" smtClean="0">
                          <a:latin typeface="+mn-lt"/>
                          <a:ea typeface="Calibri"/>
                          <a:cs typeface="Times New Roman"/>
                        </a:rPr>
                        <a:t>BMCanvas</a:t>
                      </a:r>
                      <a:endParaRPr lang="de-DE" sz="20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 smtClean="0">
                        <a:latin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make a list of all found tools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35</a:t>
            </a:fld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 rot="1818853">
            <a:off x="4754871" y="2616048"/>
            <a:ext cx="2643672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</a:rPr>
              <a:t>not evaluated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323528" y="1852784"/>
          <a:ext cx="8208912" cy="2944368"/>
        </p:xfrm>
        <a:graphic>
          <a:graphicData uri="http://schemas.openxmlformats.org/drawingml/2006/table">
            <a:tbl>
              <a:tblPr/>
              <a:tblGrid>
                <a:gridCol w="3193405"/>
                <a:gridCol w="2745302"/>
                <a:gridCol w="227020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b="1" dirty="0">
                          <a:latin typeface="+mn-lt"/>
                          <a:ea typeface="Calibri"/>
                          <a:cs typeface="Times New Roman"/>
                        </a:rPr>
                        <a:t>Premium</a:t>
                      </a:r>
                      <a:endParaRPr lang="de-DE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b="1" dirty="0">
                          <a:latin typeface="+mn-lt"/>
                          <a:ea typeface="Calibri"/>
                          <a:cs typeface="Times New Roman"/>
                        </a:rPr>
                        <a:t>Standard</a:t>
                      </a:r>
                      <a:endParaRPr lang="de-DE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b="1" dirty="0">
                          <a:latin typeface="+mn-lt"/>
                          <a:ea typeface="Calibri"/>
                          <a:cs typeface="Times New Roman"/>
                        </a:rPr>
                        <a:t>Basic</a:t>
                      </a:r>
                      <a:endParaRPr lang="de-DE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LeanLaunchLab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Canvanizer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>
                          <a:latin typeface="+mn-lt"/>
                          <a:ea typeface="Calibri"/>
                          <a:cs typeface="Times New Roman"/>
                        </a:rPr>
                        <a:t>Mural.ly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>
                          <a:latin typeface="+mn-lt"/>
                          <a:ea typeface="Calibri"/>
                          <a:cs typeface="Times New Roman"/>
                        </a:rPr>
                        <a:t>RunPad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BMFiddle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CanvasBM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LeanMonitor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LeanStack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BMCanvas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de-DE" sz="2800" dirty="0"/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>
                          <a:latin typeface="+mn-lt"/>
                          <a:ea typeface="Calibri"/>
                          <a:cs typeface="Times New Roman"/>
                        </a:rPr>
                        <a:t>BM-Designer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>
                          <a:latin typeface="+mn-lt"/>
                          <a:ea typeface="Calibri"/>
                          <a:cs typeface="Times New Roman"/>
                        </a:rPr>
                        <a:t>Lienzo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latin typeface="Calibri"/>
              </a:rPr>
              <a:t>group the tools into categories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36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 bwMode="auto">
          <a:xfrm>
            <a:off x="2051720" y="5572307"/>
            <a:ext cx="1944216" cy="5040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323528" y="1852784"/>
          <a:ext cx="8208912" cy="2944368"/>
        </p:xfrm>
        <a:graphic>
          <a:graphicData uri="http://schemas.openxmlformats.org/drawingml/2006/table">
            <a:tbl>
              <a:tblPr/>
              <a:tblGrid>
                <a:gridCol w="3193405"/>
                <a:gridCol w="2745302"/>
                <a:gridCol w="227020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b="1" dirty="0">
                          <a:latin typeface="+mn-lt"/>
                          <a:ea typeface="Calibri"/>
                          <a:cs typeface="Times New Roman"/>
                        </a:rPr>
                        <a:t>Premium</a:t>
                      </a:r>
                      <a:endParaRPr lang="de-DE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b="1" dirty="0">
                          <a:latin typeface="+mn-lt"/>
                          <a:ea typeface="Calibri"/>
                          <a:cs typeface="Times New Roman"/>
                        </a:rPr>
                        <a:t>Standard</a:t>
                      </a:r>
                      <a:endParaRPr lang="de-DE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b="1" dirty="0">
                          <a:latin typeface="+mn-lt"/>
                          <a:ea typeface="Calibri"/>
                          <a:cs typeface="Times New Roman"/>
                        </a:rPr>
                        <a:t>Basic</a:t>
                      </a:r>
                      <a:endParaRPr lang="de-DE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LeanLaunchLab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Canvanizer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>
                          <a:latin typeface="+mn-lt"/>
                          <a:ea typeface="Calibri"/>
                          <a:cs typeface="Times New Roman"/>
                        </a:rPr>
                        <a:t>Mural.ly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>
                          <a:latin typeface="+mn-lt"/>
                          <a:ea typeface="Calibri"/>
                          <a:cs typeface="Times New Roman"/>
                        </a:rPr>
                        <a:t>RunPad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BMFiddle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CanvasBM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LeanMonitor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LeanStack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 dirty="0" err="1">
                          <a:latin typeface="+mn-lt"/>
                          <a:ea typeface="Calibri"/>
                          <a:cs typeface="Times New Roman"/>
                        </a:rPr>
                        <a:t>BMCanvas</a:t>
                      </a: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de-DE" sz="2800" dirty="0"/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>
                          <a:latin typeface="+mn-lt"/>
                          <a:ea typeface="Calibri"/>
                          <a:cs typeface="Times New Roman"/>
                        </a:rPr>
                        <a:t>BM-Designer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800" u="none">
                          <a:latin typeface="+mn-lt"/>
                          <a:ea typeface="Calibri"/>
                          <a:cs typeface="Times New Roman"/>
                        </a:rPr>
                        <a:t>Lienzo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80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/>
              </a:rPr>
              <a:t>choose one tool of each </a:t>
            </a:r>
            <a:r>
              <a:rPr lang="en-US" dirty="0" smtClean="0">
                <a:latin typeface="Calibri"/>
              </a:rPr>
              <a:t>category</a:t>
            </a:r>
            <a:endParaRPr lang="en-US" dirty="0">
              <a:latin typeface="Calibri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37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35496" y="5570076"/>
            <a:ext cx="904068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</a:rPr>
              <a:t>benchmark: Strategyzer developed from A. </a:t>
            </a:r>
            <a:r>
              <a:rPr lang="en-US" sz="2800" dirty="0" err="1" smtClean="0">
                <a:latin typeface="Arial" pitchFamily="34" charset="0"/>
              </a:rPr>
              <a:t>Osterwalder</a:t>
            </a:r>
            <a:endParaRPr lang="en-US" sz="28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Choosen</a:t>
            </a:r>
            <a:r>
              <a:rPr lang="en-US" dirty="0" smtClean="0"/>
              <a:t> Software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38</a:t>
            </a:fld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3" cstate="print"/>
          <a:srcRect b="1561"/>
          <a:stretch>
            <a:fillRect/>
          </a:stretch>
        </p:blipFill>
        <p:spPr bwMode="auto">
          <a:xfrm>
            <a:off x="266766" y="980728"/>
            <a:ext cx="432000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/>
          <p:nvPr/>
        </p:nvPicPr>
        <p:blipFill>
          <a:blip r:embed="rId4" cstate="print"/>
          <a:srcRect l="10000" r="8751"/>
          <a:stretch>
            <a:fillRect/>
          </a:stretch>
        </p:blipFill>
        <p:spPr bwMode="auto">
          <a:xfrm>
            <a:off x="4585874" y="980728"/>
            <a:ext cx="43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/>
          <a:srcRect l="16296"/>
          <a:stretch>
            <a:fillRect/>
          </a:stretch>
        </p:blipFill>
        <p:spPr bwMode="auto">
          <a:xfrm>
            <a:off x="251520" y="3501008"/>
            <a:ext cx="4320000" cy="245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6" cstate="print"/>
          <a:srcRect l="9038" r="9569"/>
          <a:stretch>
            <a:fillRect/>
          </a:stretch>
        </p:blipFill>
        <p:spPr bwMode="auto">
          <a:xfrm>
            <a:off x="4588155" y="3501008"/>
            <a:ext cx="432048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39</a:t>
            </a:fld>
            <a:endParaRPr lang="de-DE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251520" y="980728"/>
          <a:ext cx="864096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Pfeil nach rechts 6"/>
          <p:cNvSpPr/>
          <p:nvPr/>
        </p:nvSpPr>
        <p:spPr bwMode="auto">
          <a:xfrm>
            <a:off x="2267744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4499992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6732240" y="2348880"/>
            <a:ext cx="144016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de-DE" dirty="0"/>
          </a:p>
        </p:txBody>
      </p:sp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1259631" y="981075"/>
            <a:ext cx="6552729" cy="5400675"/>
          </a:xfrm>
        </p:spPr>
        <p:txBody>
          <a:bodyPr anchor="ctr"/>
          <a:lstStyle/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Increasing development and use of Information Systems (IS)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Computer Supported Cooperative Work (CSCW)</a:t>
            </a:r>
          </a:p>
          <a:p>
            <a:pPr marL="514350" indent="-514350" fontAlgn="auto">
              <a:spcBef>
                <a:spcPts val="3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prstClr val="black"/>
                </a:solidFill>
                <a:latin typeface="Calibri" pitchFamily="34" charset="0"/>
                <a:cs typeface="+mn-cs"/>
              </a:rPr>
              <a:t>IS for CSCW: Group Creativity Supporting Systems (GCSS)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Information Systems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Evaluation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40</a:t>
            </a:fld>
            <a:endParaRPr lang="de-DE" dirty="0"/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251518" y="1038360"/>
          <a:ext cx="8640962" cy="5269347"/>
        </p:xfrm>
        <a:graphic>
          <a:graphicData uri="http://schemas.openxmlformats.org/drawingml/2006/table">
            <a:tbl>
              <a:tblPr/>
              <a:tblGrid>
                <a:gridCol w="1507572"/>
                <a:gridCol w="1732790"/>
                <a:gridCol w="669520"/>
                <a:gridCol w="894738"/>
                <a:gridCol w="845712"/>
                <a:gridCol w="968277"/>
                <a:gridCol w="968277"/>
                <a:gridCol w="1054076"/>
              </a:tblGrid>
              <a:tr h="166464">
                <a:tc gridSpan="2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Gewichtung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Strategyzer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Canvanizer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BMCanvas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LeanMonitor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Durchschnitt Insgesammt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77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Implementation of BMC compared to pen and paper</a:t>
                      </a: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 indent="3175">
                        <a:buFont typeface="Arial" pitchFamily="34" charset="0"/>
                        <a:buNone/>
                      </a:pPr>
                      <a:r>
                        <a:rPr lang="en-US" sz="800" dirty="0" smtClean="0"/>
                        <a:t>implementation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3175">
                        <a:buFont typeface="Arial" pitchFamily="34" charset="0"/>
                        <a:buNone/>
                      </a:pPr>
                      <a:r>
                        <a:rPr lang="en-US" sz="800" dirty="0" smtClean="0"/>
                        <a:t>description of the blocks 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556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3175">
                        <a:buFont typeface="Arial" pitchFamily="34" charset="0"/>
                        <a:buNone/>
                      </a:pPr>
                      <a:r>
                        <a:rPr lang="en-US" sz="800" dirty="0" smtClean="0"/>
                        <a:t>several BMC per project 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3175">
                        <a:buFont typeface="Arial" pitchFamily="34" charset="0"/>
                        <a:buNone/>
                      </a:pPr>
                      <a:r>
                        <a:rPr lang="en-US" sz="800" dirty="0" smtClean="0"/>
                        <a:t>notes Move 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3175">
                        <a:buFont typeface="Arial" pitchFamily="34" charset="0"/>
                        <a:buNone/>
                      </a:pPr>
                      <a:r>
                        <a:rPr lang="en-US" sz="800" dirty="0" smtClean="0"/>
                        <a:t>coloring the notes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851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weight average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3,786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2,857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2,786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3,357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3,196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85177">
                <a:tc rowSpan="9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Additional opportunities for BMC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itchFamily="34" charset="0"/>
                        <a:buNone/>
                      </a:pP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descriptions per note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6646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comments by group members 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kern="120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protocol of the BMC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read-only function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kern="120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export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kern="120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import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1,5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examples 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copy function 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1,75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financial planning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851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0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weight average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3,286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3,071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1,643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2,286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2,571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85177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creativity process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problem finding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fact finding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1,5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problem  definition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1,25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idea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Calibri"/>
                        </a:rPr>
                        <a:t>  finding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556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evaluate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Calibri"/>
                        </a:rPr>
                        <a:t> &amp; select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plan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851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0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weight average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1,833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1,500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1,333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1,833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1,625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55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creativity techniques 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Are some implemented?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851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0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weight average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55600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group performance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4350" lvl="0" indent="-514350" fontAlgn="auto">
                        <a:spcBef>
                          <a:spcPts val="300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900" dirty="0" smtClean="0">
                          <a:solidFill>
                            <a:prstClr val="black"/>
                          </a:solidFill>
                          <a:latin typeface="Calibri" pitchFamily="34" charset="0"/>
                          <a:cs typeface="+mn-cs"/>
                        </a:rPr>
                        <a:t>Simultaneous editing 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556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lvl="0" indent="-514350" fontAlgn="auto">
                        <a:spcBef>
                          <a:spcPts val="300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900" dirty="0" smtClean="0">
                          <a:solidFill>
                            <a:prstClr val="black"/>
                          </a:solidFill>
                          <a:latin typeface="Calibri" pitchFamily="34" charset="0"/>
                          <a:cs typeface="+mn-cs"/>
                        </a:rPr>
                        <a:t>Several group members </a:t>
                      </a: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lvl="0" indent="-514350" fontAlgn="auto">
                        <a:spcBef>
                          <a:spcPts val="300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900" dirty="0" smtClean="0">
                          <a:solidFill>
                            <a:prstClr val="black"/>
                          </a:solidFill>
                          <a:latin typeface="Calibri" pitchFamily="34" charset="0"/>
                          <a:cs typeface="+mn-cs"/>
                        </a:rPr>
                        <a:t>Anonymously? </a:t>
                      </a:r>
                      <a:endParaRPr lang="en-US" sz="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3,75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851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lvl="0" indent="-514350" fontAlgn="auto">
                        <a:spcBef>
                          <a:spcPts val="300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900" dirty="0" smtClean="0">
                          <a:solidFill>
                            <a:prstClr val="black"/>
                          </a:solidFill>
                          <a:latin typeface="Calibri" pitchFamily="34" charset="0"/>
                          <a:cs typeface="+mn-cs"/>
                        </a:rPr>
                        <a:t>Social competition?</a:t>
                      </a:r>
                      <a:endParaRPr lang="en-US" sz="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851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0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weight average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4,250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2,750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2,500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3,750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3,313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85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000" b="0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weight average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3,031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2,636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2,052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2,845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2,641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93" marR="7293" marT="72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41</a:t>
            </a:fld>
            <a:endParaRPr lang="de-DE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251520" y="1268760"/>
          <a:ext cx="856895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findings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5600" indent="-3556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each tool supports the Business Model Generation with group work</a:t>
            </a:r>
          </a:p>
          <a:p>
            <a:pPr marL="355600" indent="-3556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no functions of a creative supported systems</a:t>
            </a:r>
          </a:p>
          <a:p>
            <a:pPr marL="355600" indent="-3556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A not </a:t>
            </a:r>
            <a:r>
              <a:rPr lang="de-DE" sz="2800" dirty="0" err="1" smtClean="0"/>
              <a:t>licensed</a:t>
            </a:r>
            <a:r>
              <a:rPr lang="en-US" sz="2800" dirty="0" smtClean="0">
                <a:latin typeface="+mj-lt"/>
              </a:rPr>
              <a:t> tool can support the BMC nearly as good as a </a:t>
            </a:r>
            <a:r>
              <a:rPr lang="de-DE" sz="2800" dirty="0" err="1" smtClean="0"/>
              <a:t>licensed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+mj-lt"/>
              </a:rPr>
              <a:t>one</a:t>
            </a:r>
          </a:p>
          <a:p>
            <a:pPr marL="355600" indent="-355600">
              <a:lnSpc>
                <a:spcPct val="200000"/>
              </a:lnSpc>
              <a:buFont typeface="Arial" pitchFamily="34" charset="0"/>
              <a:buChar char="•"/>
            </a:pPr>
            <a:endParaRPr lang="en-US" sz="2800" dirty="0" smtClean="0">
              <a:latin typeface="+mj-lt"/>
            </a:endParaRP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42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5600" indent="-3556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With this thesis you can implement a better tool especially in terms of creativity</a:t>
            </a:r>
          </a:p>
          <a:p>
            <a:pPr marL="355600" indent="-3556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Further questions </a:t>
            </a:r>
            <a:r>
              <a:rPr lang="en-US" sz="2800" smtClean="0">
                <a:latin typeface="+mj-lt"/>
              </a:rPr>
              <a:t>could be: </a:t>
            </a:r>
            <a:br>
              <a:rPr lang="en-US" sz="2800" smtClean="0">
                <a:latin typeface="+mj-lt"/>
              </a:rPr>
            </a:br>
            <a:r>
              <a:rPr lang="en-US" sz="2800" smtClean="0">
                <a:latin typeface="+mj-lt"/>
              </a:rPr>
              <a:t>find </a:t>
            </a:r>
            <a:r>
              <a:rPr lang="en-US" sz="2800" dirty="0" smtClean="0">
                <a:latin typeface="+mj-lt"/>
              </a:rPr>
              <a:t>new functions for creative processes to provide a structure for creativity support systems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43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Verena</a:t>
            </a:r>
            <a:r>
              <a:rPr lang="en-US" dirty="0" smtClean="0"/>
              <a:t> </a:t>
            </a:r>
            <a:r>
              <a:rPr lang="en-US" dirty="0" err="1" smtClean="0"/>
              <a:t>Költgen</a:t>
            </a:r>
            <a:endParaRPr lang="en-US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verena.koeltgen@tum.de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762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1475656" y="2564904"/>
            <a:ext cx="6336704" cy="8640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</a:t>
            </a:r>
            <a:r>
              <a:rPr lang="de-DE" dirty="0" smtClean="0"/>
              <a:t>esearch </a:t>
            </a:r>
            <a:r>
              <a:rPr lang="de-DE" dirty="0" err="1"/>
              <a:t>Q</a:t>
            </a:r>
            <a:r>
              <a:rPr lang="de-DE" dirty="0" err="1" smtClean="0"/>
              <a:t>uestion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83668" y="981075"/>
            <a:ext cx="5976665" cy="5400675"/>
          </a:xfrm>
        </p:spPr>
        <p:txBody>
          <a:bodyPr anchor="ctr">
            <a:normAutofit/>
          </a:bodyPr>
          <a:lstStyle/>
          <a:p>
            <a:r>
              <a:rPr lang="en-US" sz="2800" dirty="0" smtClean="0"/>
              <a:t>Which software can…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 …support business model generation… 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 … with the use of Business Model Canvas…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… by implementing creative and social psychological approaches?</a:t>
            </a:r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Business Model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062162"/>
            <a:ext cx="29432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t="1638"/>
          <a:stretch>
            <a:fillRect/>
          </a:stretch>
        </p:blipFill>
        <p:spPr bwMode="auto">
          <a:xfrm>
            <a:off x="4716016" y="2889000"/>
            <a:ext cx="327233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92043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factmonster.com/images/gutenberg.gif"/>
          <p:cNvPicPr>
            <a:picLocks noChangeAspect="1" noChangeArrowheads="1"/>
          </p:cNvPicPr>
          <p:nvPr/>
        </p:nvPicPr>
        <p:blipFill>
          <a:blip r:embed="rId3" cstate="print"/>
          <a:srcRect l="8400" b="5522"/>
          <a:stretch>
            <a:fillRect/>
          </a:stretch>
        </p:blipFill>
        <p:spPr bwMode="auto">
          <a:xfrm>
            <a:off x="1763688" y="3429000"/>
            <a:ext cx="1570484" cy="205179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Business Model</a:t>
            </a:r>
          </a:p>
          <a:p>
            <a:endParaRPr lang="de-DE" dirty="0"/>
          </a:p>
        </p:txBody>
      </p:sp>
      <p:sp>
        <p:nvSpPr>
          <p:cNvPr id="8" name="Wolkenförmige Legende 7"/>
          <p:cNvSpPr/>
          <p:nvPr/>
        </p:nvSpPr>
        <p:spPr bwMode="auto">
          <a:xfrm>
            <a:off x="4073933" y="1135687"/>
            <a:ext cx="4860032" cy="3528392"/>
          </a:xfrm>
          <a:prstGeom prst="cloudCallout">
            <a:avLst>
              <a:gd name="adj1" fmla="val -65889"/>
              <a:gd name="adj2" fmla="val 31128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4" name="Picture 6" descr="http://www.planet-schule.de/fileadmin/dam_media/wdr/meilensteine_natur_technik/gutenberg/praxisbericht_guten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772816"/>
            <a:ext cx="3770422" cy="2124000"/>
          </a:xfrm>
          <a:prstGeom prst="ellipse">
            <a:avLst/>
          </a:prstGeom>
          <a:noFill/>
          <a:effectLst>
            <a:softEdge rad="63500"/>
          </a:effectLst>
        </p:spPr>
      </p:pic>
      <p:sp>
        <p:nvSpPr>
          <p:cNvPr id="11" name="Textfeld 10"/>
          <p:cNvSpPr txBox="1"/>
          <p:nvPr/>
        </p:nvSpPr>
        <p:spPr>
          <a:xfrm>
            <a:off x="3779912" y="4725144"/>
            <a:ext cx="3658163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8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What</a:t>
            </a:r>
            <a:r>
              <a:rPr lang="de-DE" sz="2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</a:t>
            </a:r>
            <a:r>
              <a:rPr lang="de-DE" sz="28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can</a:t>
            </a:r>
            <a:r>
              <a:rPr lang="de-DE" sz="2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I do </a:t>
            </a:r>
            <a:r>
              <a:rPr lang="de-DE" sz="28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with</a:t>
            </a:r>
            <a:r>
              <a:rPr lang="de-DE" sz="2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</a:t>
            </a:r>
            <a:r>
              <a:rPr lang="de-DE" sz="28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my</a:t>
            </a:r>
            <a:r>
              <a:rPr lang="de-DE" sz="2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</a:t>
            </a:r>
            <a:r>
              <a:rPr lang="de-DE" sz="28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innovation</a:t>
            </a:r>
            <a:r>
              <a:rPr lang="de-DE" sz="2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</a:t>
            </a:r>
            <a:r>
              <a:rPr lang="de-DE" sz="28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to</a:t>
            </a:r>
            <a:r>
              <a:rPr lang="de-DE" sz="2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</a:t>
            </a:r>
            <a:r>
              <a:rPr lang="de-DE" sz="28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be</a:t>
            </a:r>
            <a:r>
              <a:rPr lang="de-DE" sz="2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profitable?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factmonster.com/images/gutenberg.gif"/>
          <p:cNvPicPr>
            <a:picLocks noChangeAspect="1" noChangeArrowheads="1"/>
          </p:cNvPicPr>
          <p:nvPr/>
        </p:nvPicPr>
        <p:blipFill>
          <a:blip r:embed="rId3" cstate="print"/>
          <a:srcRect l="8400" b="5522"/>
          <a:stretch>
            <a:fillRect/>
          </a:stretch>
        </p:blipFill>
        <p:spPr bwMode="auto">
          <a:xfrm>
            <a:off x="1763688" y="3429000"/>
            <a:ext cx="1570484" cy="205179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Business Model</a:t>
            </a:r>
          </a:p>
          <a:p>
            <a:endParaRPr lang="de-DE" dirty="0"/>
          </a:p>
        </p:txBody>
      </p:sp>
      <p:sp>
        <p:nvSpPr>
          <p:cNvPr id="8" name="Wolkenförmige Legende 7"/>
          <p:cNvSpPr/>
          <p:nvPr/>
        </p:nvSpPr>
        <p:spPr bwMode="auto">
          <a:xfrm>
            <a:off x="4073933" y="1135687"/>
            <a:ext cx="4860032" cy="3528392"/>
          </a:xfrm>
          <a:prstGeom prst="cloudCallout">
            <a:avLst>
              <a:gd name="adj1" fmla="val -65889"/>
              <a:gd name="adj2" fmla="val 31128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6" name="Picture 2" descr="http://www.mwgestaltung.de/wp-content/uploads/2012/06/gutenbergbibel.jpg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4572000" y="1700808"/>
            <a:ext cx="3456384" cy="2295256"/>
          </a:xfrm>
          <a:prstGeom prst="ellipse">
            <a:avLst/>
          </a:prstGeom>
          <a:noFill/>
          <a:effectLst>
            <a:softEdge rad="127000"/>
          </a:effectLst>
        </p:spPr>
      </p:pic>
      <p:sp>
        <p:nvSpPr>
          <p:cNvPr id="11" name="Textfeld 10"/>
          <p:cNvSpPr txBox="1"/>
          <p:nvPr/>
        </p:nvSpPr>
        <p:spPr>
          <a:xfrm>
            <a:off x="3707904" y="4869160"/>
            <a:ext cx="3744416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I can produce the </a:t>
            </a:r>
            <a:r>
              <a:rPr lang="en-US" sz="28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bibel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 and sell it!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1475656" y="3501008"/>
            <a:ext cx="6336704" cy="8640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</a:t>
            </a:r>
            <a:r>
              <a:rPr lang="de-DE" dirty="0" smtClean="0"/>
              <a:t>esearch </a:t>
            </a:r>
            <a:r>
              <a:rPr lang="de-DE" dirty="0" err="1"/>
              <a:t>Q</a:t>
            </a:r>
            <a:r>
              <a:rPr lang="de-DE" dirty="0" err="1" smtClean="0"/>
              <a:t>uestion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83668" y="981075"/>
            <a:ext cx="5976665" cy="5400675"/>
          </a:xfrm>
        </p:spPr>
        <p:txBody>
          <a:bodyPr anchor="ctr">
            <a:normAutofit/>
          </a:bodyPr>
          <a:lstStyle/>
          <a:p>
            <a:r>
              <a:rPr lang="en-US" sz="2800" dirty="0" smtClean="0"/>
              <a:t>Which software can…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 …support business model generation… 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 … with the use of Business Model Canvas…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en-US" sz="2800" dirty="0" smtClean="0"/>
              <a:t>… by implementing creative and social psychological approaches?</a:t>
            </a:r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140623_Koeltgen_BA_Antrittsvortrag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40123 Matthes Slides sebis 2014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  <a:lnDef>
      <a:spPr bwMode="auto">
        <a:ln>
          <a:headEnd type="none" w="med" len="med"/>
          <a:tailEnd type="none" w="med" len="med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140123 Matthes Slides sebis 2014</Template>
  <TotalTime>0</TotalTime>
  <Words>2641</Words>
  <Application>Microsoft Office PowerPoint</Application>
  <PresentationFormat>Bildschirmpräsentation (4:3)</PresentationFormat>
  <Paragraphs>782</Paragraphs>
  <Slides>44</Slides>
  <Notes>36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44</vt:i4>
      </vt:variant>
    </vt:vector>
  </HeadingPairs>
  <TitlesOfParts>
    <vt:vector size="45" baseType="lpstr">
      <vt:lpstr>140123 Matthes Slides sebis 2014</vt:lpstr>
      <vt:lpstr>A Study on Computer Aided Design Tools for Business Model Generation.  Eine Studie zur Softwareunterstützung von Geschäftsmodellentwicklung auf Grundlage des Business Model Canvas.</vt:lpstr>
      <vt:lpstr>Research Question</vt:lpstr>
      <vt:lpstr>Research Question</vt:lpstr>
      <vt:lpstr>Motivation</vt:lpstr>
      <vt:lpstr>Research Question</vt:lpstr>
      <vt:lpstr>Motivation</vt:lpstr>
      <vt:lpstr>Motivation</vt:lpstr>
      <vt:lpstr>Motivation</vt:lpstr>
      <vt:lpstr>Research Question</vt:lpstr>
      <vt:lpstr>Motivation</vt:lpstr>
      <vt:lpstr>Research Question</vt:lpstr>
      <vt:lpstr>Motivation</vt:lpstr>
      <vt:lpstr>Research Question</vt:lpstr>
      <vt:lpstr>Overview</vt:lpstr>
      <vt:lpstr>Method</vt:lpstr>
      <vt:lpstr>Capture Basics</vt:lpstr>
      <vt:lpstr>Capture Basics</vt:lpstr>
      <vt:lpstr>Capture Basics</vt:lpstr>
      <vt:lpstr>Capture Basics</vt:lpstr>
      <vt:lpstr>Capture Basics</vt:lpstr>
      <vt:lpstr>Capture Basics</vt:lpstr>
      <vt:lpstr>Capture Basics</vt:lpstr>
      <vt:lpstr>Capture Basics</vt:lpstr>
      <vt:lpstr>Capture Basics</vt:lpstr>
      <vt:lpstr>Capture Basics</vt:lpstr>
      <vt:lpstr>Capture Basics</vt:lpstr>
      <vt:lpstr>Method</vt:lpstr>
      <vt:lpstr>establish objective criteria with the captured basics</vt:lpstr>
      <vt:lpstr>establish objective criteria with the captured basics</vt:lpstr>
      <vt:lpstr>weight and set the characteristics of each criteria</vt:lpstr>
      <vt:lpstr>weight and set the characteristics of each criteria</vt:lpstr>
      <vt:lpstr>weight and set the characteristics of each criteria</vt:lpstr>
      <vt:lpstr>weight and set the characteristics of each criteria</vt:lpstr>
      <vt:lpstr>Method</vt:lpstr>
      <vt:lpstr>make a list of all found tools</vt:lpstr>
      <vt:lpstr>group the tools into categories</vt:lpstr>
      <vt:lpstr>choose one tool of each category</vt:lpstr>
      <vt:lpstr>Choosen Software</vt:lpstr>
      <vt:lpstr>Method</vt:lpstr>
      <vt:lpstr>Evaluation</vt:lpstr>
      <vt:lpstr>Conclusion</vt:lpstr>
      <vt:lpstr>Key findings</vt:lpstr>
      <vt:lpstr>Outlook</vt:lpstr>
      <vt:lpstr>Folie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>Copyright sebis</dc:description>
  <cp:lastModifiedBy/>
  <cp:revision>1</cp:revision>
  <dcterms:created xsi:type="dcterms:W3CDTF">2014-06-20T12:28:19Z</dcterms:created>
  <dcterms:modified xsi:type="dcterms:W3CDTF">2014-11-03T08:23:16Z</dcterms:modified>
</cp:coreProperties>
</file>