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725" r:id="rId1"/>
  </p:sldMasterIdLst>
  <p:notesMasterIdLst>
    <p:notesMasterId r:id="rId16"/>
  </p:notesMasterIdLst>
  <p:handoutMasterIdLst>
    <p:handoutMasterId r:id="rId17"/>
  </p:handoutMasterIdLst>
  <p:sldIdLst>
    <p:sldId id="807" r:id="rId2"/>
    <p:sldId id="822" r:id="rId3"/>
    <p:sldId id="829" r:id="rId4"/>
    <p:sldId id="833" r:id="rId5"/>
    <p:sldId id="849" r:id="rId6"/>
    <p:sldId id="825" r:id="rId7"/>
    <p:sldId id="850" r:id="rId8"/>
    <p:sldId id="848" r:id="rId9"/>
    <p:sldId id="824" r:id="rId10"/>
    <p:sldId id="845" r:id="rId11"/>
    <p:sldId id="847" r:id="rId12"/>
    <p:sldId id="826" r:id="rId13"/>
    <p:sldId id="827" r:id="rId14"/>
    <p:sldId id="821" r:id="rId15"/>
  </p:sldIdLst>
  <p:sldSz cx="12192000" cy="6858000"/>
  <p:notesSz cx="7104063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2" name="Author" initials="A" lastIdx="0" clrIdx="1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3CF"/>
    <a:srgbClr val="798488"/>
    <a:srgbClr val="666666"/>
    <a:srgbClr val="0067C0"/>
    <a:srgbClr val="91A02F"/>
    <a:srgbClr val="0065BD"/>
    <a:srgbClr val="003359"/>
    <a:srgbClr val="000000"/>
    <a:srgbClr val="074FB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7" autoAdjust="0"/>
    <p:restoredTop sz="86826" autoAdjust="0"/>
  </p:normalViewPr>
  <p:slideViewPr>
    <p:cSldViewPr>
      <p:cViewPr varScale="1">
        <p:scale>
          <a:sx n="142" d="100"/>
          <a:sy n="142" d="100"/>
        </p:scale>
        <p:origin x="2298" y="120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-6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Usage of Tool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Network Scanners and Monitors</c:v>
                </c:pt>
                <c:pt idx="1">
                  <c:v>CMDB</c:v>
                </c:pt>
                <c:pt idx="2">
                  <c:v>PPM</c:v>
                </c:pt>
                <c:pt idx="3">
                  <c:v>ESB</c:v>
                </c:pt>
                <c:pt idx="4">
                  <c:v>Change Management Tool</c:v>
                </c:pt>
                <c:pt idx="5">
                  <c:v>License Management Tool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76</c:v>
                </c:pt>
                <c:pt idx="1">
                  <c:v>72</c:v>
                </c:pt>
                <c:pt idx="2">
                  <c:v>68</c:v>
                </c:pt>
                <c:pt idx="3">
                  <c:v>63</c:v>
                </c:pt>
                <c:pt idx="4">
                  <c:v>59</c:v>
                </c:pt>
                <c:pt idx="5">
                  <c:v>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D4-4EE8-A3F3-394BB5F1136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Relevant Info for EA?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Network Scanners and Monitors</c:v>
                </c:pt>
                <c:pt idx="1">
                  <c:v>CMDB</c:v>
                </c:pt>
                <c:pt idx="2">
                  <c:v>PPM</c:v>
                </c:pt>
                <c:pt idx="3">
                  <c:v>ESB</c:v>
                </c:pt>
                <c:pt idx="4">
                  <c:v>Change Management Tool</c:v>
                </c:pt>
                <c:pt idx="5">
                  <c:v>License Management Tool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54</c:v>
                </c:pt>
                <c:pt idx="1">
                  <c:v>58</c:v>
                </c:pt>
                <c:pt idx="2">
                  <c:v>55</c:v>
                </c:pt>
                <c:pt idx="3">
                  <c:v>33</c:v>
                </c:pt>
                <c:pt idx="4">
                  <c:v>33</c:v>
                </c:pt>
                <c:pt idx="5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BD4-4EE8-A3F3-394BB5F1136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 don't know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Network Scanners and Monitors</c:v>
                </c:pt>
                <c:pt idx="1">
                  <c:v>CMDB</c:v>
                </c:pt>
                <c:pt idx="2">
                  <c:v>PPM</c:v>
                </c:pt>
                <c:pt idx="3">
                  <c:v>ESB</c:v>
                </c:pt>
                <c:pt idx="4">
                  <c:v>Change Management Tool</c:v>
                </c:pt>
                <c:pt idx="5">
                  <c:v>License Management Tool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15</c:v>
                </c:pt>
                <c:pt idx="1">
                  <c:v>7</c:v>
                </c:pt>
                <c:pt idx="2">
                  <c:v>7</c:v>
                </c:pt>
                <c:pt idx="3">
                  <c:v>12</c:v>
                </c:pt>
                <c:pt idx="4">
                  <c:v>11</c:v>
                </c:pt>
                <c:pt idx="5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BD4-4EE8-A3F3-394BB5F113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67112736"/>
        <c:axId val="667117328"/>
      </c:barChart>
      <c:catAx>
        <c:axId val="667112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7117328"/>
        <c:crosses val="autoZero"/>
        <c:auto val="1"/>
        <c:lblAlgn val="ctr"/>
        <c:lblOffset val="100"/>
        <c:noMultiLvlLbl val="0"/>
      </c:catAx>
      <c:valAx>
        <c:axId val="667117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7112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7802F7-1682-47D7-BCBB-AEF75F37E87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E2C666-9F8F-4A29-B6B8-56EDA25D201C}">
      <dgm:prSet phldrT="[Text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/>
            <a:t>1. Motivation</a:t>
          </a:r>
          <a:endParaRPr lang="en-US" dirty="0"/>
        </a:p>
      </dgm:t>
    </dgm:pt>
    <dgm:pt modelId="{020C9912-854A-4BEB-A5CA-4105797D5727}" type="parTrans" cxnId="{E95E8917-BFBC-4142-8EDD-6BD4E73D94C7}">
      <dgm:prSet/>
      <dgm:spPr/>
      <dgm:t>
        <a:bodyPr/>
        <a:lstStyle/>
        <a:p>
          <a:endParaRPr lang="en-US"/>
        </a:p>
      </dgm:t>
    </dgm:pt>
    <dgm:pt modelId="{140A315C-F1FF-47D2-8C8B-34BF9DA63B2F}" type="sibTrans" cxnId="{E95E8917-BFBC-4142-8EDD-6BD4E73D94C7}">
      <dgm:prSet/>
      <dgm:spPr/>
      <dgm:t>
        <a:bodyPr/>
        <a:lstStyle/>
        <a:p>
          <a:endParaRPr lang="en-US"/>
        </a:p>
      </dgm:t>
    </dgm:pt>
    <dgm:pt modelId="{7584FC72-9334-48D8-8A5E-2DCF5D2C0BC3}">
      <dgm:prSet phldrT="[Text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2. Research problem</a:t>
          </a:r>
        </a:p>
      </dgm:t>
    </dgm:pt>
    <dgm:pt modelId="{AD2D9779-06B3-452E-9F96-8976D8EBB8D8}" type="parTrans" cxnId="{1F15E8D3-59A3-40AF-8FD1-61438F14EB76}">
      <dgm:prSet/>
      <dgm:spPr/>
      <dgm:t>
        <a:bodyPr/>
        <a:lstStyle/>
        <a:p>
          <a:endParaRPr lang="en-US"/>
        </a:p>
      </dgm:t>
    </dgm:pt>
    <dgm:pt modelId="{D3B25267-CED2-4E61-B738-6E598C5CC30C}" type="sibTrans" cxnId="{1F15E8D3-59A3-40AF-8FD1-61438F14EB76}">
      <dgm:prSet/>
      <dgm:spPr/>
      <dgm:t>
        <a:bodyPr/>
        <a:lstStyle/>
        <a:p>
          <a:endParaRPr lang="en-US"/>
        </a:p>
      </dgm:t>
    </dgm:pt>
    <dgm:pt modelId="{C0AA65C4-E028-4E9C-A924-55D9EF2CF127}">
      <dgm:prSet phldrT="[Text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4. Solution proposal</a:t>
          </a:r>
        </a:p>
      </dgm:t>
    </dgm:pt>
    <dgm:pt modelId="{F3485CCF-B290-4916-AD98-0D67663C3E3E}" type="parTrans" cxnId="{B5F39203-C447-4C43-9576-9D35139BDAAF}">
      <dgm:prSet/>
      <dgm:spPr/>
      <dgm:t>
        <a:bodyPr/>
        <a:lstStyle/>
        <a:p>
          <a:endParaRPr lang="en-US"/>
        </a:p>
      </dgm:t>
    </dgm:pt>
    <dgm:pt modelId="{B5038739-5E0B-4D04-8719-D10368F34F74}" type="sibTrans" cxnId="{B5F39203-C447-4C43-9576-9D35139BDAAF}">
      <dgm:prSet/>
      <dgm:spPr/>
      <dgm:t>
        <a:bodyPr/>
        <a:lstStyle/>
        <a:p>
          <a:endParaRPr lang="en-US"/>
        </a:p>
      </dgm:t>
    </dgm:pt>
    <dgm:pt modelId="{9E9890F1-16A8-4645-8B7F-CD5A16E4207A}">
      <dgm:prSet phldrT="[Text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5. Evaluation</a:t>
          </a:r>
        </a:p>
      </dgm:t>
    </dgm:pt>
    <dgm:pt modelId="{7CD32227-2D56-4C6B-97CF-35074120667A}" type="parTrans" cxnId="{FBAB9D79-406E-40DD-9992-27CE70D0C45E}">
      <dgm:prSet/>
      <dgm:spPr/>
      <dgm:t>
        <a:bodyPr/>
        <a:lstStyle/>
        <a:p>
          <a:endParaRPr lang="en-US"/>
        </a:p>
      </dgm:t>
    </dgm:pt>
    <dgm:pt modelId="{2B1DDB41-0FCB-4E6A-818B-C1188EBAEC9E}" type="sibTrans" cxnId="{FBAB9D79-406E-40DD-9992-27CE70D0C45E}">
      <dgm:prSet/>
      <dgm:spPr/>
      <dgm:t>
        <a:bodyPr/>
        <a:lstStyle/>
        <a:p>
          <a:endParaRPr lang="en-US"/>
        </a:p>
      </dgm:t>
    </dgm:pt>
    <dgm:pt modelId="{6A4BB53A-6A7C-4703-B10D-D79841213BE8}">
      <dgm:prSet phldrT="[Text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6. Timeline</a:t>
          </a:r>
        </a:p>
      </dgm:t>
    </dgm:pt>
    <dgm:pt modelId="{F5B0E8F0-197F-47E9-8392-4193568C9DB8}" type="parTrans" cxnId="{A872FF5C-317F-4F24-B305-CA58988CBD48}">
      <dgm:prSet/>
      <dgm:spPr/>
      <dgm:t>
        <a:bodyPr/>
        <a:lstStyle/>
        <a:p>
          <a:endParaRPr lang="en-US"/>
        </a:p>
      </dgm:t>
    </dgm:pt>
    <dgm:pt modelId="{BEB039D2-EC01-4507-8937-6123454BA981}" type="sibTrans" cxnId="{A872FF5C-317F-4F24-B305-CA58988CBD48}">
      <dgm:prSet/>
      <dgm:spPr/>
      <dgm:t>
        <a:bodyPr/>
        <a:lstStyle/>
        <a:p>
          <a:endParaRPr lang="en-US"/>
        </a:p>
      </dgm:t>
    </dgm:pt>
    <dgm:pt modelId="{CCD68C1D-2A3B-453A-9924-45B4D7916E2C}">
      <dgm:prSet phldrT="[Text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3. Research questions</a:t>
          </a:r>
        </a:p>
      </dgm:t>
    </dgm:pt>
    <dgm:pt modelId="{D62A0BB6-5078-448E-9494-DA128087A67C}" type="parTrans" cxnId="{ABE47A26-8529-4853-A377-B315F8B0AA11}">
      <dgm:prSet/>
      <dgm:spPr/>
      <dgm:t>
        <a:bodyPr/>
        <a:lstStyle/>
        <a:p>
          <a:endParaRPr lang="en-US"/>
        </a:p>
      </dgm:t>
    </dgm:pt>
    <dgm:pt modelId="{75AD39BD-E747-4D71-B633-0850368FB528}" type="sibTrans" cxnId="{ABE47A26-8529-4853-A377-B315F8B0AA11}">
      <dgm:prSet/>
      <dgm:spPr/>
      <dgm:t>
        <a:bodyPr/>
        <a:lstStyle/>
        <a:p>
          <a:endParaRPr lang="en-US"/>
        </a:p>
      </dgm:t>
    </dgm:pt>
    <dgm:pt modelId="{E516E51B-CF62-4947-A7BA-008A9343C354}">
      <dgm:prSet phldrT="[Text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7. Discussion</a:t>
          </a:r>
        </a:p>
      </dgm:t>
    </dgm:pt>
    <dgm:pt modelId="{6E1D9564-9A1D-4B00-9A06-67D2F22EEA21}" type="parTrans" cxnId="{D4DDCC5B-3703-4CAD-90C2-261D5B3399B3}">
      <dgm:prSet/>
      <dgm:spPr/>
    </dgm:pt>
    <dgm:pt modelId="{28677B45-8C4C-45F2-B27B-C2EBE0E86FC1}" type="sibTrans" cxnId="{D4DDCC5B-3703-4CAD-90C2-261D5B3399B3}">
      <dgm:prSet/>
      <dgm:spPr/>
    </dgm:pt>
    <dgm:pt modelId="{966BC2DA-A7AD-43BF-B986-302F54CC0E99}" type="pres">
      <dgm:prSet presAssocID="{067802F7-1682-47D7-BCBB-AEF75F37E87B}" presName="linear" presStyleCnt="0">
        <dgm:presLayoutVars>
          <dgm:animLvl val="lvl"/>
          <dgm:resizeHandles val="exact"/>
        </dgm:presLayoutVars>
      </dgm:prSet>
      <dgm:spPr/>
    </dgm:pt>
    <dgm:pt modelId="{F5937E21-9DB0-4BB1-B811-09ED8626E957}" type="pres">
      <dgm:prSet presAssocID="{2EE2C666-9F8F-4A29-B6B8-56EDA25D201C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5DB1BBB5-2739-451B-A832-68ADE26A3113}" type="pres">
      <dgm:prSet presAssocID="{140A315C-F1FF-47D2-8C8B-34BF9DA63B2F}" presName="spacer" presStyleCnt="0"/>
      <dgm:spPr/>
    </dgm:pt>
    <dgm:pt modelId="{D89815E9-A402-43DA-BC5F-7A76F043AE4E}" type="pres">
      <dgm:prSet presAssocID="{7584FC72-9334-48D8-8A5E-2DCF5D2C0BC3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66FE9B3A-8741-43FB-B0E2-87B871723BA7}" type="pres">
      <dgm:prSet presAssocID="{D3B25267-CED2-4E61-B738-6E598C5CC30C}" presName="spacer" presStyleCnt="0"/>
      <dgm:spPr/>
    </dgm:pt>
    <dgm:pt modelId="{13DE8C53-2F1F-46FD-A43D-8499B42B3EAD}" type="pres">
      <dgm:prSet presAssocID="{CCD68C1D-2A3B-453A-9924-45B4D7916E2C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F4829FF3-C4D4-4064-B1AC-0205A2616868}" type="pres">
      <dgm:prSet presAssocID="{75AD39BD-E747-4D71-B633-0850368FB528}" presName="spacer" presStyleCnt="0"/>
      <dgm:spPr/>
    </dgm:pt>
    <dgm:pt modelId="{29F8C4DD-FEB7-4486-A4CB-FF2235D0C025}" type="pres">
      <dgm:prSet presAssocID="{C0AA65C4-E028-4E9C-A924-55D9EF2CF127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870E1E1F-6BD4-46D4-AACA-46568AB5A5A1}" type="pres">
      <dgm:prSet presAssocID="{B5038739-5E0B-4D04-8719-D10368F34F74}" presName="spacer" presStyleCnt="0"/>
      <dgm:spPr/>
    </dgm:pt>
    <dgm:pt modelId="{A232B4F6-EB3C-4F5F-86B8-6A703394360C}" type="pres">
      <dgm:prSet presAssocID="{9E9890F1-16A8-4645-8B7F-CD5A16E4207A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9A408606-94E6-4DE2-9226-B998AB70F15A}" type="pres">
      <dgm:prSet presAssocID="{2B1DDB41-0FCB-4E6A-818B-C1188EBAEC9E}" presName="spacer" presStyleCnt="0"/>
      <dgm:spPr/>
    </dgm:pt>
    <dgm:pt modelId="{D5E218F6-70F3-428E-B3BF-F79E9A211C3C}" type="pres">
      <dgm:prSet presAssocID="{6A4BB53A-6A7C-4703-B10D-D79841213BE8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965D7CB5-2A15-4F59-AF54-7F3CE124B124}" type="pres">
      <dgm:prSet presAssocID="{BEB039D2-EC01-4507-8937-6123454BA981}" presName="spacer" presStyleCnt="0"/>
      <dgm:spPr/>
    </dgm:pt>
    <dgm:pt modelId="{DFC419F4-1525-4891-B3B0-7E9B084CE95A}" type="pres">
      <dgm:prSet presAssocID="{E516E51B-CF62-4947-A7BA-008A9343C354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928E9A02-FC0B-48C6-9939-830D5B0FF962}" type="presOf" srcId="{9E9890F1-16A8-4645-8B7F-CD5A16E4207A}" destId="{A232B4F6-EB3C-4F5F-86B8-6A703394360C}" srcOrd="0" destOrd="0" presId="urn:microsoft.com/office/officeart/2005/8/layout/vList2"/>
    <dgm:cxn modelId="{B5F39203-C447-4C43-9576-9D35139BDAAF}" srcId="{067802F7-1682-47D7-BCBB-AEF75F37E87B}" destId="{C0AA65C4-E028-4E9C-A924-55D9EF2CF127}" srcOrd="3" destOrd="0" parTransId="{F3485CCF-B290-4916-AD98-0D67663C3E3E}" sibTransId="{B5038739-5E0B-4D04-8719-D10368F34F74}"/>
    <dgm:cxn modelId="{E95E8917-BFBC-4142-8EDD-6BD4E73D94C7}" srcId="{067802F7-1682-47D7-BCBB-AEF75F37E87B}" destId="{2EE2C666-9F8F-4A29-B6B8-56EDA25D201C}" srcOrd="0" destOrd="0" parTransId="{020C9912-854A-4BEB-A5CA-4105797D5727}" sibTransId="{140A315C-F1FF-47D2-8C8B-34BF9DA63B2F}"/>
    <dgm:cxn modelId="{ABE47A26-8529-4853-A377-B315F8B0AA11}" srcId="{067802F7-1682-47D7-BCBB-AEF75F37E87B}" destId="{CCD68C1D-2A3B-453A-9924-45B4D7916E2C}" srcOrd="2" destOrd="0" parTransId="{D62A0BB6-5078-448E-9494-DA128087A67C}" sibTransId="{75AD39BD-E747-4D71-B633-0850368FB528}"/>
    <dgm:cxn modelId="{D4DDCC5B-3703-4CAD-90C2-261D5B3399B3}" srcId="{067802F7-1682-47D7-BCBB-AEF75F37E87B}" destId="{E516E51B-CF62-4947-A7BA-008A9343C354}" srcOrd="6" destOrd="0" parTransId="{6E1D9564-9A1D-4B00-9A06-67D2F22EEA21}" sibTransId="{28677B45-8C4C-45F2-B27B-C2EBE0E86FC1}"/>
    <dgm:cxn modelId="{A872FF5C-317F-4F24-B305-CA58988CBD48}" srcId="{067802F7-1682-47D7-BCBB-AEF75F37E87B}" destId="{6A4BB53A-6A7C-4703-B10D-D79841213BE8}" srcOrd="5" destOrd="0" parTransId="{F5B0E8F0-197F-47E9-8392-4193568C9DB8}" sibTransId="{BEB039D2-EC01-4507-8937-6123454BA981}"/>
    <dgm:cxn modelId="{F0A96B6C-174B-4AE4-B9BA-01458B1BF343}" type="presOf" srcId="{CCD68C1D-2A3B-453A-9924-45B4D7916E2C}" destId="{13DE8C53-2F1F-46FD-A43D-8499B42B3EAD}" srcOrd="0" destOrd="0" presId="urn:microsoft.com/office/officeart/2005/8/layout/vList2"/>
    <dgm:cxn modelId="{FBAB9D79-406E-40DD-9992-27CE70D0C45E}" srcId="{067802F7-1682-47D7-BCBB-AEF75F37E87B}" destId="{9E9890F1-16A8-4645-8B7F-CD5A16E4207A}" srcOrd="4" destOrd="0" parTransId="{7CD32227-2D56-4C6B-97CF-35074120667A}" sibTransId="{2B1DDB41-0FCB-4E6A-818B-C1188EBAEC9E}"/>
    <dgm:cxn modelId="{BE4FB89F-657D-4B81-9043-0056D82EE3E1}" type="presOf" srcId="{7584FC72-9334-48D8-8A5E-2DCF5D2C0BC3}" destId="{D89815E9-A402-43DA-BC5F-7A76F043AE4E}" srcOrd="0" destOrd="0" presId="urn:microsoft.com/office/officeart/2005/8/layout/vList2"/>
    <dgm:cxn modelId="{161920A7-619B-467B-A578-E1EA32E3784F}" type="presOf" srcId="{2EE2C666-9F8F-4A29-B6B8-56EDA25D201C}" destId="{F5937E21-9DB0-4BB1-B811-09ED8626E957}" srcOrd="0" destOrd="0" presId="urn:microsoft.com/office/officeart/2005/8/layout/vList2"/>
    <dgm:cxn modelId="{60CD0DBB-B764-406E-9FF5-3E9B9A96791A}" type="presOf" srcId="{6A4BB53A-6A7C-4703-B10D-D79841213BE8}" destId="{D5E218F6-70F3-428E-B3BF-F79E9A211C3C}" srcOrd="0" destOrd="0" presId="urn:microsoft.com/office/officeart/2005/8/layout/vList2"/>
    <dgm:cxn modelId="{1F15E8D3-59A3-40AF-8FD1-61438F14EB76}" srcId="{067802F7-1682-47D7-BCBB-AEF75F37E87B}" destId="{7584FC72-9334-48D8-8A5E-2DCF5D2C0BC3}" srcOrd="1" destOrd="0" parTransId="{AD2D9779-06B3-452E-9F96-8976D8EBB8D8}" sibTransId="{D3B25267-CED2-4E61-B738-6E598C5CC30C}"/>
    <dgm:cxn modelId="{F476B5DB-8AD3-4A2E-80DD-B09450C3CEFA}" type="presOf" srcId="{067802F7-1682-47D7-BCBB-AEF75F37E87B}" destId="{966BC2DA-A7AD-43BF-B986-302F54CC0E99}" srcOrd="0" destOrd="0" presId="urn:microsoft.com/office/officeart/2005/8/layout/vList2"/>
    <dgm:cxn modelId="{D201D3F1-45D7-4437-8E6B-94D785E30206}" type="presOf" srcId="{C0AA65C4-E028-4E9C-A924-55D9EF2CF127}" destId="{29F8C4DD-FEB7-4486-A4CB-FF2235D0C025}" srcOrd="0" destOrd="0" presId="urn:microsoft.com/office/officeart/2005/8/layout/vList2"/>
    <dgm:cxn modelId="{D36E72FE-59F1-4863-A7A5-43EDE26E29AF}" type="presOf" srcId="{E516E51B-CF62-4947-A7BA-008A9343C354}" destId="{DFC419F4-1525-4891-B3B0-7E9B084CE95A}" srcOrd="0" destOrd="0" presId="urn:microsoft.com/office/officeart/2005/8/layout/vList2"/>
    <dgm:cxn modelId="{662BF2DB-4053-4013-95C8-953FAF6DE72E}" type="presParOf" srcId="{966BC2DA-A7AD-43BF-B986-302F54CC0E99}" destId="{F5937E21-9DB0-4BB1-B811-09ED8626E957}" srcOrd="0" destOrd="0" presId="urn:microsoft.com/office/officeart/2005/8/layout/vList2"/>
    <dgm:cxn modelId="{2A8BFF41-1FC1-4616-9542-C68567DB8C23}" type="presParOf" srcId="{966BC2DA-A7AD-43BF-B986-302F54CC0E99}" destId="{5DB1BBB5-2739-451B-A832-68ADE26A3113}" srcOrd="1" destOrd="0" presId="urn:microsoft.com/office/officeart/2005/8/layout/vList2"/>
    <dgm:cxn modelId="{7116DBE7-8197-4A3E-8CFA-5F1CC2FEA5A2}" type="presParOf" srcId="{966BC2DA-A7AD-43BF-B986-302F54CC0E99}" destId="{D89815E9-A402-43DA-BC5F-7A76F043AE4E}" srcOrd="2" destOrd="0" presId="urn:microsoft.com/office/officeart/2005/8/layout/vList2"/>
    <dgm:cxn modelId="{0AA1CCA0-DE11-4426-9ECC-715DF7F49973}" type="presParOf" srcId="{966BC2DA-A7AD-43BF-B986-302F54CC0E99}" destId="{66FE9B3A-8741-43FB-B0E2-87B871723BA7}" srcOrd="3" destOrd="0" presId="urn:microsoft.com/office/officeart/2005/8/layout/vList2"/>
    <dgm:cxn modelId="{0E9FDDFA-7C78-4810-B85D-81D492F2DD6C}" type="presParOf" srcId="{966BC2DA-A7AD-43BF-B986-302F54CC0E99}" destId="{13DE8C53-2F1F-46FD-A43D-8499B42B3EAD}" srcOrd="4" destOrd="0" presId="urn:microsoft.com/office/officeart/2005/8/layout/vList2"/>
    <dgm:cxn modelId="{571E8424-E346-41E0-BEEB-89042814AF12}" type="presParOf" srcId="{966BC2DA-A7AD-43BF-B986-302F54CC0E99}" destId="{F4829FF3-C4D4-4064-B1AC-0205A2616868}" srcOrd="5" destOrd="0" presId="urn:microsoft.com/office/officeart/2005/8/layout/vList2"/>
    <dgm:cxn modelId="{032CE526-23CE-451C-AE5C-74966FB43471}" type="presParOf" srcId="{966BC2DA-A7AD-43BF-B986-302F54CC0E99}" destId="{29F8C4DD-FEB7-4486-A4CB-FF2235D0C025}" srcOrd="6" destOrd="0" presId="urn:microsoft.com/office/officeart/2005/8/layout/vList2"/>
    <dgm:cxn modelId="{FA9C51A9-F0FF-4C51-ABAF-C5FC851A7A07}" type="presParOf" srcId="{966BC2DA-A7AD-43BF-B986-302F54CC0E99}" destId="{870E1E1F-6BD4-46D4-AACA-46568AB5A5A1}" srcOrd="7" destOrd="0" presId="urn:microsoft.com/office/officeart/2005/8/layout/vList2"/>
    <dgm:cxn modelId="{D7F95041-7611-4B6B-B803-9F81530EE205}" type="presParOf" srcId="{966BC2DA-A7AD-43BF-B986-302F54CC0E99}" destId="{A232B4F6-EB3C-4F5F-86B8-6A703394360C}" srcOrd="8" destOrd="0" presId="urn:microsoft.com/office/officeart/2005/8/layout/vList2"/>
    <dgm:cxn modelId="{C98A9BD4-55D2-4CEB-8F8B-CE175EE4D988}" type="presParOf" srcId="{966BC2DA-A7AD-43BF-B986-302F54CC0E99}" destId="{9A408606-94E6-4DE2-9226-B998AB70F15A}" srcOrd="9" destOrd="0" presId="urn:microsoft.com/office/officeart/2005/8/layout/vList2"/>
    <dgm:cxn modelId="{E0015C81-78E0-4D27-954F-DABC0FF3B145}" type="presParOf" srcId="{966BC2DA-A7AD-43BF-B986-302F54CC0E99}" destId="{D5E218F6-70F3-428E-B3BF-F79E9A211C3C}" srcOrd="10" destOrd="0" presId="urn:microsoft.com/office/officeart/2005/8/layout/vList2"/>
    <dgm:cxn modelId="{B2FBF111-2546-4AFD-B4E4-33E57B3510AA}" type="presParOf" srcId="{966BC2DA-A7AD-43BF-B986-302F54CC0E99}" destId="{965D7CB5-2A15-4F59-AF54-7F3CE124B124}" srcOrd="11" destOrd="0" presId="urn:microsoft.com/office/officeart/2005/8/layout/vList2"/>
    <dgm:cxn modelId="{B8EFE6A6-3483-4939-8968-EDA26DB956ED}" type="presParOf" srcId="{966BC2DA-A7AD-43BF-B986-302F54CC0E99}" destId="{DFC419F4-1525-4891-B3B0-7E9B084CE95A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C373B9-6595-40BD-8FAD-CD74BAB59E24}" type="doc">
      <dgm:prSet loTypeId="urn:microsoft.com/office/officeart/2005/8/layout/radial4" loCatId="relationship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35658FC2-B226-4DD8-90E2-866D56C8D8DE}">
      <dgm:prSet phldrT="[Text]" custT="1"/>
      <dgm:spPr/>
      <dgm:t>
        <a:bodyPr/>
        <a:lstStyle/>
        <a:p>
          <a:r>
            <a:rPr lang="en-US" sz="1000" b="1" dirty="0"/>
            <a:t>Microservice architecture</a:t>
          </a:r>
        </a:p>
      </dgm:t>
    </dgm:pt>
    <dgm:pt modelId="{1CA280C3-D4BD-4898-BA2E-22B0C5D6F5F5}" type="parTrans" cxnId="{A7798CA9-3A56-40E2-B6D6-57320A8ADC20}">
      <dgm:prSet/>
      <dgm:spPr/>
      <dgm:t>
        <a:bodyPr/>
        <a:lstStyle/>
        <a:p>
          <a:endParaRPr lang="en-US"/>
        </a:p>
      </dgm:t>
    </dgm:pt>
    <dgm:pt modelId="{BAF6A3D8-4814-4BC2-900E-713390075AC6}" type="sibTrans" cxnId="{A7798CA9-3A56-40E2-B6D6-57320A8ADC20}">
      <dgm:prSet/>
      <dgm:spPr/>
      <dgm:t>
        <a:bodyPr/>
        <a:lstStyle/>
        <a:p>
          <a:endParaRPr lang="en-US"/>
        </a:p>
      </dgm:t>
    </dgm:pt>
    <dgm:pt modelId="{0A5803FA-8BB7-4CFA-8EB2-10BA1C2A60D9}">
      <dgm:prSet phldrT="[Text]"/>
      <dgm:spPr/>
      <dgm:t>
        <a:bodyPr/>
        <a:lstStyle/>
        <a:p>
          <a:r>
            <a:rPr lang="en-US" dirty="0"/>
            <a:t>highly maintainable and testable</a:t>
          </a:r>
        </a:p>
      </dgm:t>
    </dgm:pt>
    <dgm:pt modelId="{1DD36BA9-7509-419F-9A22-BD9A3917178F}" type="parTrans" cxnId="{9A12872C-ABF9-4FA2-99A4-48F4420C7B4F}">
      <dgm:prSet/>
      <dgm:spPr/>
      <dgm:t>
        <a:bodyPr/>
        <a:lstStyle/>
        <a:p>
          <a:endParaRPr lang="en-US"/>
        </a:p>
      </dgm:t>
    </dgm:pt>
    <dgm:pt modelId="{96A3C77A-7DF7-4CA7-AEAD-76B9099714B4}" type="sibTrans" cxnId="{9A12872C-ABF9-4FA2-99A4-48F4420C7B4F}">
      <dgm:prSet/>
      <dgm:spPr/>
      <dgm:t>
        <a:bodyPr/>
        <a:lstStyle/>
        <a:p>
          <a:endParaRPr lang="en-US"/>
        </a:p>
      </dgm:t>
    </dgm:pt>
    <dgm:pt modelId="{D4E979BA-ECAE-4843-B06B-21018FD9A18E}">
      <dgm:prSet phldrT="[Text]"/>
      <dgm:spPr/>
      <dgm:t>
        <a:bodyPr/>
        <a:lstStyle/>
        <a:p>
          <a:r>
            <a:rPr lang="en-US" dirty="0"/>
            <a:t>independently deployable</a:t>
          </a:r>
        </a:p>
      </dgm:t>
    </dgm:pt>
    <dgm:pt modelId="{700DA6B3-BF4C-4BEA-83F3-0601EA85B72B}" type="parTrans" cxnId="{1900F9D3-E64B-4B04-86B2-2269F1EADF32}">
      <dgm:prSet/>
      <dgm:spPr/>
      <dgm:t>
        <a:bodyPr/>
        <a:lstStyle/>
        <a:p>
          <a:endParaRPr lang="en-US"/>
        </a:p>
      </dgm:t>
    </dgm:pt>
    <dgm:pt modelId="{DBFF89A6-6982-4658-9F50-144CE5929056}" type="sibTrans" cxnId="{1900F9D3-E64B-4B04-86B2-2269F1EADF32}">
      <dgm:prSet/>
      <dgm:spPr/>
      <dgm:t>
        <a:bodyPr/>
        <a:lstStyle/>
        <a:p>
          <a:endParaRPr lang="en-US"/>
        </a:p>
      </dgm:t>
    </dgm:pt>
    <dgm:pt modelId="{E9B9AA80-A640-4ECE-8708-5699F7E2E2FA}">
      <dgm:prSet phldrT="[Text]"/>
      <dgm:spPr/>
      <dgm:t>
        <a:bodyPr/>
        <a:lstStyle/>
        <a:p>
          <a:r>
            <a:rPr lang="en-US" dirty="0"/>
            <a:t>organized around business capabilities</a:t>
          </a:r>
        </a:p>
      </dgm:t>
    </dgm:pt>
    <dgm:pt modelId="{3B02C2C3-304B-46C7-8C54-89E10F299E6B}" type="parTrans" cxnId="{A0BC7432-C17C-4D4A-891A-9C4F1B0907B5}">
      <dgm:prSet/>
      <dgm:spPr/>
      <dgm:t>
        <a:bodyPr/>
        <a:lstStyle/>
        <a:p>
          <a:endParaRPr lang="en-US"/>
        </a:p>
      </dgm:t>
    </dgm:pt>
    <dgm:pt modelId="{F595E94B-D71E-4BAF-88DD-45809C3B6165}" type="sibTrans" cxnId="{A0BC7432-C17C-4D4A-891A-9C4F1B0907B5}">
      <dgm:prSet/>
      <dgm:spPr/>
      <dgm:t>
        <a:bodyPr/>
        <a:lstStyle/>
        <a:p>
          <a:endParaRPr lang="en-US"/>
        </a:p>
      </dgm:t>
    </dgm:pt>
    <dgm:pt modelId="{4959BB1E-1F35-4163-BB0D-425B92E677D7}">
      <dgm:prSet phldrT="[Text]"/>
      <dgm:spPr/>
      <dgm:t>
        <a:bodyPr/>
        <a:lstStyle/>
        <a:p>
          <a:r>
            <a:rPr lang="en-US" dirty="0"/>
            <a:t>loosely coupled</a:t>
          </a:r>
        </a:p>
      </dgm:t>
    </dgm:pt>
    <dgm:pt modelId="{B34015A1-E692-48F3-9A00-E87D6DD13529}" type="parTrans" cxnId="{6142CDF3-0506-4DFB-9F4B-483C8095A1B7}">
      <dgm:prSet/>
      <dgm:spPr/>
      <dgm:t>
        <a:bodyPr/>
        <a:lstStyle/>
        <a:p>
          <a:endParaRPr lang="en-US"/>
        </a:p>
      </dgm:t>
    </dgm:pt>
    <dgm:pt modelId="{8F6A50D5-ECA4-4CA3-BEBE-67C1DBEF6798}" type="sibTrans" cxnId="{6142CDF3-0506-4DFB-9F4B-483C8095A1B7}">
      <dgm:prSet/>
      <dgm:spPr/>
      <dgm:t>
        <a:bodyPr/>
        <a:lstStyle/>
        <a:p>
          <a:endParaRPr lang="en-US"/>
        </a:p>
      </dgm:t>
    </dgm:pt>
    <dgm:pt modelId="{38AF5F8A-68B1-4DAD-9CAF-8A8375B98C14}" type="pres">
      <dgm:prSet presAssocID="{3DC373B9-6595-40BD-8FAD-CD74BAB59E2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F23D12B-62EA-4993-82FB-917F7A1FD0DE}" type="pres">
      <dgm:prSet presAssocID="{35658FC2-B226-4DD8-90E2-866D56C8D8DE}" presName="centerShape" presStyleLbl="node0" presStyleIdx="0" presStyleCnt="1" custScaleX="123345" custScaleY="85782" custLinFactNeighborX="-26" custLinFactNeighborY="-14203"/>
      <dgm:spPr/>
    </dgm:pt>
    <dgm:pt modelId="{27CA5A52-48A0-45BC-B09A-0560BDA7B5E5}" type="pres">
      <dgm:prSet presAssocID="{1DD36BA9-7509-419F-9A22-BD9A3917178F}" presName="parTrans" presStyleLbl="bgSibTrans2D1" presStyleIdx="0" presStyleCnt="4"/>
      <dgm:spPr/>
    </dgm:pt>
    <dgm:pt modelId="{714E6108-86FB-471A-BA0F-0281F8D0A303}" type="pres">
      <dgm:prSet presAssocID="{0A5803FA-8BB7-4CFA-8EB2-10BA1C2A60D9}" presName="node" presStyleLbl="node1" presStyleIdx="0" presStyleCnt="4">
        <dgm:presLayoutVars>
          <dgm:bulletEnabled val="1"/>
        </dgm:presLayoutVars>
      </dgm:prSet>
      <dgm:spPr/>
    </dgm:pt>
    <dgm:pt modelId="{8A5020A7-9472-42BF-936F-26B3ADC6E17E}" type="pres">
      <dgm:prSet presAssocID="{B34015A1-E692-48F3-9A00-E87D6DD13529}" presName="parTrans" presStyleLbl="bgSibTrans2D1" presStyleIdx="1" presStyleCnt="4"/>
      <dgm:spPr/>
    </dgm:pt>
    <dgm:pt modelId="{B5E1833C-FF7F-4B7F-B48D-F1899D58DC3B}" type="pres">
      <dgm:prSet presAssocID="{4959BB1E-1F35-4163-BB0D-425B92E677D7}" presName="node" presStyleLbl="node1" presStyleIdx="1" presStyleCnt="4" custScaleY="57173">
        <dgm:presLayoutVars>
          <dgm:bulletEnabled val="1"/>
        </dgm:presLayoutVars>
      </dgm:prSet>
      <dgm:spPr/>
    </dgm:pt>
    <dgm:pt modelId="{3A7EF8E2-4C8B-4326-9177-5E14322DF832}" type="pres">
      <dgm:prSet presAssocID="{700DA6B3-BF4C-4BEA-83F3-0601EA85B72B}" presName="parTrans" presStyleLbl="bgSibTrans2D1" presStyleIdx="2" presStyleCnt="4"/>
      <dgm:spPr/>
    </dgm:pt>
    <dgm:pt modelId="{22D176DE-F594-4323-A3D1-5B8BC1F76642}" type="pres">
      <dgm:prSet presAssocID="{D4E979BA-ECAE-4843-B06B-21018FD9A18E}" presName="node" presStyleLbl="node1" presStyleIdx="2" presStyleCnt="4" custScaleY="57173">
        <dgm:presLayoutVars>
          <dgm:bulletEnabled val="1"/>
        </dgm:presLayoutVars>
      </dgm:prSet>
      <dgm:spPr/>
    </dgm:pt>
    <dgm:pt modelId="{E76C234D-9F66-4B72-BD43-D3E08A1031AF}" type="pres">
      <dgm:prSet presAssocID="{3B02C2C3-304B-46C7-8C54-89E10F299E6B}" presName="parTrans" presStyleLbl="bgSibTrans2D1" presStyleIdx="3" presStyleCnt="4"/>
      <dgm:spPr/>
    </dgm:pt>
    <dgm:pt modelId="{AC21C686-AE25-4E3F-B974-A2E01CD5D47C}" type="pres">
      <dgm:prSet presAssocID="{E9B9AA80-A640-4ECE-8708-5699F7E2E2FA}" presName="node" presStyleLbl="node1" presStyleIdx="3" presStyleCnt="4" custScaleX="100087">
        <dgm:presLayoutVars>
          <dgm:bulletEnabled val="1"/>
        </dgm:presLayoutVars>
      </dgm:prSet>
      <dgm:spPr/>
    </dgm:pt>
  </dgm:ptLst>
  <dgm:cxnLst>
    <dgm:cxn modelId="{12004A12-DBA3-4937-B032-7ACC7EC78D20}" type="presOf" srcId="{700DA6B3-BF4C-4BEA-83F3-0601EA85B72B}" destId="{3A7EF8E2-4C8B-4326-9177-5E14322DF832}" srcOrd="0" destOrd="0" presId="urn:microsoft.com/office/officeart/2005/8/layout/radial4"/>
    <dgm:cxn modelId="{78C79722-7013-4312-A8E0-55F629E1FC53}" type="presOf" srcId="{B34015A1-E692-48F3-9A00-E87D6DD13529}" destId="{8A5020A7-9472-42BF-936F-26B3ADC6E17E}" srcOrd="0" destOrd="0" presId="urn:microsoft.com/office/officeart/2005/8/layout/radial4"/>
    <dgm:cxn modelId="{9A12872C-ABF9-4FA2-99A4-48F4420C7B4F}" srcId="{35658FC2-B226-4DD8-90E2-866D56C8D8DE}" destId="{0A5803FA-8BB7-4CFA-8EB2-10BA1C2A60D9}" srcOrd="0" destOrd="0" parTransId="{1DD36BA9-7509-419F-9A22-BD9A3917178F}" sibTransId="{96A3C77A-7DF7-4CA7-AEAD-76B9099714B4}"/>
    <dgm:cxn modelId="{A0BC7432-C17C-4D4A-891A-9C4F1B0907B5}" srcId="{35658FC2-B226-4DD8-90E2-866D56C8D8DE}" destId="{E9B9AA80-A640-4ECE-8708-5699F7E2E2FA}" srcOrd="3" destOrd="0" parTransId="{3B02C2C3-304B-46C7-8C54-89E10F299E6B}" sibTransId="{F595E94B-D71E-4BAF-88DD-45809C3B6165}"/>
    <dgm:cxn modelId="{8F876378-8F25-428B-8422-8373FDEA9A13}" type="presOf" srcId="{4959BB1E-1F35-4163-BB0D-425B92E677D7}" destId="{B5E1833C-FF7F-4B7F-B48D-F1899D58DC3B}" srcOrd="0" destOrd="0" presId="urn:microsoft.com/office/officeart/2005/8/layout/radial4"/>
    <dgm:cxn modelId="{A7798CA9-3A56-40E2-B6D6-57320A8ADC20}" srcId="{3DC373B9-6595-40BD-8FAD-CD74BAB59E24}" destId="{35658FC2-B226-4DD8-90E2-866D56C8D8DE}" srcOrd="0" destOrd="0" parTransId="{1CA280C3-D4BD-4898-BA2E-22B0C5D6F5F5}" sibTransId="{BAF6A3D8-4814-4BC2-900E-713390075AC6}"/>
    <dgm:cxn modelId="{83C88EB1-3A5A-4497-B891-90CABF3FE983}" type="presOf" srcId="{E9B9AA80-A640-4ECE-8708-5699F7E2E2FA}" destId="{AC21C686-AE25-4E3F-B974-A2E01CD5D47C}" srcOrd="0" destOrd="0" presId="urn:microsoft.com/office/officeart/2005/8/layout/radial4"/>
    <dgm:cxn modelId="{A1D455B3-6B1F-4AC1-A138-18EA4B495076}" type="presOf" srcId="{3DC373B9-6595-40BD-8FAD-CD74BAB59E24}" destId="{38AF5F8A-68B1-4DAD-9CAF-8A8375B98C14}" srcOrd="0" destOrd="0" presId="urn:microsoft.com/office/officeart/2005/8/layout/radial4"/>
    <dgm:cxn modelId="{E1AB5BCA-2C32-40F1-8C49-AD5494EE67C0}" type="presOf" srcId="{1DD36BA9-7509-419F-9A22-BD9A3917178F}" destId="{27CA5A52-48A0-45BC-B09A-0560BDA7B5E5}" srcOrd="0" destOrd="0" presId="urn:microsoft.com/office/officeart/2005/8/layout/radial4"/>
    <dgm:cxn modelId="{42016BD0-C918-4C2F-BACE-CD885E9791AF}" type="presOf" srcId="{35658FC2-B226-4DD8-90E2-866D56C8D8DE}" destId="{DF23D12B-62EA-4993-82FB-917F7A1FD0DE}" srcOrd="0" destOrd="0" presId="urn:microsoft.com/office/officeart/2005/8/layout/radial4"/>
    <dgm:cxn modelId="{1900F9D3-E64B-4B04-86B2-2269F1EADF32}" srcId="{35658FC2-B226-4DD8-90E2-866D56C8D8DE}" destId="{D4E979BA-ECAE-4843-B06B-21018FD9A18E}" srcOrd="2" destOrd="0" parTransId="{700DA6B3-BF4C-4BEA-83F3-0601EA85B72B}" sibTransId="{DBFF89A6-6982-4658-9F50-144CE5929056}"/>
    <dgm:cxn modelId="{510145E8-C348-48A4-A674-5A25DF533134}" type="presOf" srcId="{3B02C2C3-304B-46C7-8C54-89E10F299E6B}" destId="{E76C234D-9F66-4B72-BD43-D3E08A1031AF}" srcOrd="0" destOrd="0" presId="urn:microsoft.com/office/officeart/2005/8/layout/radial4"/>
    <dgm:cxn modelId="{6142CDF3-0506-4DFB-9F4B-483C8095A1B7}" srcId="{35658FC2-B226-4DD8-90E2-866D56C8D8DE}" destId="{4959BB1E-1F35-4163-BB0D-425B92E677D7}" srcOrd="1" destOrd="0" parTransId="{B34015A1-E692-48F3-9A00-E87D6DD13529}" sibTransId="{8F6A50D5-ECA4-4CA3-BEBE-67C1DBEF6798}"/>
    <dgm:cxn modelId="{3D07D4F9-E19E-4531-8D0C-3E86528F681B}" type="presOf" srcId="{D4E979BA-ECAE-4843-B06B-21018FD9A18E}" destId="{22D176DE-F594-4323-A3D1-5B8BC1F76642}" srcOrd="0" destOrd="0" presId="urn:microsoft.com/office/officeart/2005/8/layout/radial4"/>
    <dgm:cxn modelId="{9708FCFF-17AF-45D3-8CC7-8557576E0847}" type="presOf" srcId="{0A5803FA-8BB7-4CFA-8EB2-10BA1C2A60D9}" destId="{714E6108-86FB-471A-BA0F-0281F8D0A303}" srcOrd="0" destOrd="0" presId="urn:microsoft.com/office/officeart/2005/8/layout/radial4"/>
    <dgm:cxn modelId="{09BE7D71-7BA0-4289-BDC9-AB2CA7B4E68F}" type="presParOf" srcId="{38AF5F8A-68B1-4DAD-9CAF-8A8375B98C14}" destId="{DF23D12B-62EA-4993-82FB-917F7A1FD0DE}" srcOrd="0" destOrd="0" presId="urn:microsoft.com/office/officeart/2005/8/layout/radial4"/>
    <dgm:cxn modelId="{984E7C61-DDD0-48F3-97E7-BDFBA2D7C00B}" type="presParOf" srcId="{38AF5F8A-68B1-4DAD-9CAF-8A8375B98C14}" destId="{27CA5A52-48A0-45BC-B09A-0560BDA7B5E5}" srcOrd="1" destOrd="0" presId="urn:microsoft.com/office/officeart/2005/8/layout/radial4"/>
    <dgm:cxn modelId="{B7698115-9F29-4390-8CBD-1F4B56D2D267}" type="presParOf" srcId="{38AF5F8A-68B1-4DAD-9CAF-8A8375B98C14}" destId="{714E6108-86FB-471A-BA0F-0281F8D0A303}" srcOrd="2" destOrd="0" presId="urn:microsoft.com/office/officeart/2005/8/layout/radial4"/>
    <dgm:cxn modelId="{77EBAB1B-B76E-4C3B-942B-B39F499BC0D2}" type="presParOf" srcId="{38AF5F8A-68B1-4DAD-9CAF-8A8375B98C14}" destId="{8A5020A7-9472-42BF-936F-26B3ADC6E17E}" srcOrd="3" destOrd="0" presId="urn:microsoft.com/office/officeart/2005/8/layout/radial4"/>
    <dgm:cxn modelId="{AA5F0CF9-7EF0-4FB5-8307-623F1970FA63}" type="presParOf" srcId="{38AF5F8A-68B1-4DAD-9CAF-8A8375B98C14}" destId="{B5E1833C-FF7F-4B7F-B48D-F1899D58DC3B}" srcOrd="4" destOrd="0" presId="urn:microsoft.com/office/officeart/2005/8/layout/radial4"/>
    <dgm:cxn modelId="{B9ED3FDE-E015-46F3-87B1-6298DDABCA2A}" type="presParOf" srcId="{38AF5F8A-68B1-4DAD-9CAF-8A8375B98C14}" destId="{3A7EF8E2-4C8B-4326-9177-5E14322DF832}" srcOrd="5" destOrd="0" presId="urn:microsoft.com/office/officeart/2005/8/layout/radial4"/>
    <dgm:cxn modelId="{E9B9D622-C48D-42D4-92AA-8A6A251F5FB1}" type="presParOf" srcId="{38AF5F8A-68B1-4DAD-9CAF-8A8375B98C14}" destId="{22D176DE-F594-4323-A3D1-5B8BC1F76642}" srcOrd="6" destOrd="0" presId="urn:microsoft.com/office/officeart/2005/8/layout/radial4"/>
    <dgm:cxn modelId="{8C7229D6-E684-4B61-8B5A-55BE2464AB90}" type="presParOf" srcId="{38AF5F8A-68B1-4DAD-9CAF-8A8375B98C14}" destId="{E76C234D-9F66-4B72-BD43-D3E08A1031AF}" srcOrd="7" destOrd="0" presId="urn:microsoft.com/office/officeart/2005/8/layout/radial4"/>
    <dgm:cxn modelId="{7C8A8393-9F60-4893-9F09-89B144F3BDAF}" type="presParOf" srcId="{38AF5F8A-68B1-4DAD-9CAF-8A8375B98C14}" destId="{AC21C686-AE25-4E3F-B974-A2E01CD5D47C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6DD3400-452C-4D1D-97C4-0B5EEC988C38}" type="doc">
      <dgm:prSet loTypeId="urn:microsoft.com/office/officeart/2008/layout/VerticalCurvedList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BAB3AEAE-98CD-4F20-84BD-C12ECE43AA18}">
      <dgm:prSet phldrT="[Text]"/>
      <dgm:spPr/>
      <dgm:t>
        <a:bodyPr/>
        <a:lstStyle/>
        <a:p>
          <a:r>
            <a:rPr lang="en-US" dirty="0"/>
            <a:t>Which IT artifacts and their communication relationships can be discovered through runtime data?</a:t>
          </a:r>
        </a:p>
      </dgm:t>
    </dgm:pt>
    <dgm:pt modelId="{C2156AF7-8CA8-4099-BDE8-D8D7F0439800}" type="parTrans" cxnId="{C56B21D1-6DC9-4B75-AC7A-417B5573A8AF}">
      <dgm:prSet/>
      <dgm:spPr/>
      <dgm:t>
        <a:bodyPr/>
        <a:lstStyle/>
        <a:p>
          <a:endParaRPr lang="en-US"/>
        </a:p>
      </dgm:t>
    </dgm:pt>
    <dgm:pt modelId="{C1DDD177-667D-4752-A1E5-154BF72A69A8}" type="sibTrans" cxnId="{C56B21D1-6DC9-4B75-AC7A-417B5573A8AF}">
      <dgm:prSet/>
      <dgm:spPr/>
      <dgm:t>
        <a:bodyPr/>
        <a:lstStyle/>
        <a:p>
          <a:endParaRPr lang="en-US"/>
        </a:p>
      </dgm:t>
    </dgm:pt>
    <dgm:pt modelId="{5C2F6378-A26F-4858-9480-424B7A645349}">
      <dgm:prSet phldrT="[Text]"/>
      <dgm:spPr/>
      <dgm:t>
        <a:bodyPr/>
        <a:lstStyle/>
        <a:p>
          <a:r>
            <a:rPr lang="en-US" dirty="0"/>
            <a:t>What prerequisites need to be fulfilled?</a:t>
          </a:r>
        </a:p>
      </dgm:t>
    </dgm:pt>
    <dgm:pt modelId="{A5971076-CEF5-4AAF-9BD0-3E2DBDBF271B}" type="parTrans" cxnId="{CACFAAC2-3565-4611-8FE3-AEB2C55ACF5A}">
      <dgm:prSet/>
      <dgm:spPr/>
      <dgm:t>
        <a:bodyPr/>
        <a:lstStyle/>
        <a:p>
          <a:endParaRPr lang="en-US"/>
        </a:p>
      </dgm:t>
    </dgm:pt>
    <dgm:pt modelId="{0A76F0C3-18C9-47DC-9AB1-17E37E316310}" type="sibTrans" cxnId="{CACFAAC2-3565-4611-8FE3-AEB2C55ACF5A}">
      <dgm:prSet/>
      <dgm:spPr/>
      <dgm:t>
        <a:bodyPr/>
        <a:lstStyle/>
        <a:p>
          <a:endParaRPr lang="en-US"/>
        </a:p>
      </dgm:t>
    </dgm:pt>
    <dgm:pt modelId="{542EADA0-5D0A-415E-9B76-0ADB3D0EA95B}">
      <dgm:prSet phldrT="[Text]"/>
      <dgm:spPr/>
      <dgm:t>
        <a:bodyPr/>
        <a:lstStyle/>
        <a:p>
          <a:r>
            <a:rPr lang="en-US" dirty="0"/>
            <a:t>What are benefits and limitations of this solution?</a:t>
          </a:r>
        </a:p>
      </dgm:t>
    </dgm:pt>
    <dgm:pt modelId="{DE86CBC5-41C8-4C06-8467-DA2EE294A468}" type="parTrans" cxnId="{1F826A2F-F317-4AD7-B1D5-2D91922BBD43}">
      <dgm:prSet/>
      <dgm:spPr/>
      <dgm:t>
        <a:bodyPr/>
        <a:lstStyle/>
        <a:p>
          <a:endParaRPr lang="en-US"/>
        </a:p>
      </dgm:t>
    </dgm:pt>
    <dgm:pt modelId="{59370680-EFDE-40AD-A605-F4D2C655BA51}" type="sibTrans" cxnId="{1F826A2F-F317-4AD7-B1D5-2D91922BBD43}">
      <dgm:prSet/>
      <dgm:spPr/>
      <dgm:t>
        <a:bodyPr/>
        <a:lstStyle/>
        <a:p>
          <a:endParaRPr lang="en-US"/>
        </a:p>
      </dgm:t>
    </dgm:pt>
    <dgm:pt modelId="{F1904D2A-3487-4EDE-80B2-A30CA60B393A}">
      <dgm:prSet phldrT="[Text]"/>
      <dgm:spPr/>
      <dgm:t>
        <a:bodyPr/>
        <a:lstStyle/>
        <a:p>
          <a:r>
            <a:rPr lang="en-US" dirty="0"/>
            <a:t>How can IT artifact relationships be visualized properly? </a:t>
          </a:r>
        </a:p>
      </dgm:t>
    </dgm:pt>
    <dgm:pt modelId="{9F2C465E-AE49-4023-A5CD-2938143D0B01}" type="parTrans" cxnId="{DCF93A0F-03CC-4F86-85E8-BC5E27E313BA}">
      <dgm:prSet/>
      <dgm:spPr/>
      <dgm:t>
        <a:bodyPr/>
        <a:lstStyle/>
        <a:p>
          <a:endParaRPr lang="en-US"/>
        </a:p>
      </dgm:t>
    </dgm:pt>
    <dgm:pt modelId="{6FE1E50F-5590-49BC-901A-3AA0DAC07219}" type="sibTrans" cxnId="{DCF93A0F-03CC-4F86-85E8-BC5E27E313BA}">
      <dgm:prSet/>
      <dgm:spPr/>
      <dgm:t>
        <a:bodyPr/>
        <a:lstStyle/>
        <a:p>
          <a:endParaRPr lang="en-US"/>
        </a:p>
      </dgm:t>
    </dgm:pt>
    <dgm:pt modelId="{48ADBFC5-9AFA-4AE7-9615-2ADAE16D27A5}" type="pres">
      <dgm:prSet presAssocID="{E6DD3400-452C-4D1D-97C4-0B5EEC988C38}" presName="Name0" presStyleCnt="0">
        <dgm:presLayoutVars>
          <dgm:chMax val="7"/>
          <dgm:chPref val="7"/>
          <dgm:dir/>
        </dgm:presLayoutVars>
      </dgm:prSet>
      <dgm:spPr/>
    </dgm:pt>
    <dgm:pt modelId="{CCD78051-91F7-4EF1-B505-634060FD775F}" type="pres">
      <dgm:prSet presAssocID="{E6DD3400-452C-4D1D-97C4-0B5EEC988C38}" presName="Name1" presStyleCnt="0"/>
      <dgm:spPr/>
    </dgm:pt>
    <dgm:pt modelId="{61B5702D-791A-4606-9A2F-5BA6D24EAC2F}" type="pres">
      <dgm:prSet presAssocID="{E6DD3400-452C-4D1D-97C4-0B5EEC988C38}" presName="cycle" presStyleCnt="0"/>
      <dgm:spPr/>
    </dgm:pt>
    <dgm:pt modelId="{B573608A-757B-4552-84D4-FE76179DD18F}" type="pres">
      <dgm:prSet presAssocID="{E6DD3400-452C-4D1D-97C4-0B5EEC988C38}" presName="srcNode" presStyleLbl="node1" presStyleIdx="0" presStyleCnt="4"/>
      <dgm:spPr/>
    </dgm:pt>
    <dgm:pt modelId="{5E55B926-C760-492F-B670-036DF1CA400F}" type="pres">
      <dgm:prSet presAssocID="{E6DD3400-452C-4D1D-97C4-0B5EEC988C38}" presName="conn" presStyleLbl="parChTrans1D2" presStyleIdx="0" presStyleCnt="1"/>
      <dgm:spPr/>
    </dgm:pt>
    <dgm:pt modelId="{607F52FD-F0B2-4B33-9C21-04EDCDAB0C58}" type="pres">
      <dgm:prSet presAssocID="{E6DD3400-452C-4D1D-97C4-0B5EEC988C38}" presName="extraNode" presStyleLbl="node1" presStyleIdx="0" presStyleCnt="4"/>
      <dgm:spPr/>
    </dgm:pt>
    <dgm:pt modelId="{690D7CE1-9B9E-4DDE-882C-65604DC43C05}" type="pres">
      <dgm:prSet presAssocID="{E6DD3400-452C-4D1D-97C4-0B5EEC988C38}" presName="dstNode" presStyleLbl="node1" presStyleIdx="0" presStyleCnt="4"/>
      <dgm:spPr/>
    </dgm:pt>
    <dgm:pt modelId="{AE9A996E-BFEB-473F-989A-7024B99B193A}" type="pres">
      <dgm:prSet presAssocID="{BAB3AEAE-98CD-4F20-84BD-C12ECE43AA18}" presName="text_1" presStyleLbl="node1" presStyleIdx="0" presStyleCnt="4">
        <dgm:presLayoutVars>
          <dgm:bulletEnabled val="1"/>
        </dgm:presLayoutVars>
      </dgm:prSet>
      <dgm:spPr/>
    </dgm:pt>
    <dgm:pt modelId="{7F7479DC-1412-478D-B936-CDD1D12B9C1B}" type="pres">
      <dgm:prSet presAssocID="{BAB3AEAE-98CD-4F20-84BD-C12ECE43AA18}" presName="accent_1" presStyleCnt="0"/>
      <dgm:spPr/>
    </dgm:pt>
    <dgm:pt modelId="{54F10003-0D4A-4025-8641-96CAFD9927BC}" type="pres">
      <dgm:prSet presAssocID="{BAB3AEAE-98CD-4F20-84BD-C12ECE43AA18}" presName="accentRepeatNode" presStyleLbl="solidFgAcc1" presStyleIdx="0" presStyleCnt="4"/>
      <dgm:spPr/>
    </dgm:pt>
    <dgm:pt modelId="{E7DD062E-7422-4F83-AFB7-6ADFD8596326}" type="pres">
      <dgm:prSet presAssocID="{F1904D2A-3487-4EDE-80B2-A30CA60B393A}" presName="text_2" presStyleLbl="node1" presStyleIdx="1" presStyleCnt="4">
        <dgm:presLayoutVars>
          <dgm:bulletEnabled val="1"/>
        </dgm:presLayoutVars>
      </dgm:prSet>
      <dgm:spPr/>
    </dgm:pt>
    <dgm:pt modelId="{53C44A41-E30D-4B28-B227-C3AB9DAF88CE}" type="pres">
      <dgm:prSet presAssocID="{F1904D2A-3487-4EDE-80B2-A30CA60B393A}" presName="accent_2" presStyleCnt="0"/>
      <dgm:spPr/>
    </dgm:pt>
    <dgm:pt modelId="{E53A0176-225B-404F-9D6D-D7A983769E75}" type="pres">
      <dgm:prSet presAssocID="{F1904D2A-3487-4EDE-80B2-A30CA60B393A}" presName="accentRepeatNode" presStyleLbl="solidFgAcc1" presStyleIdx="1" presStyleCnt="4"/>
      <dgm:spPr/>
    </dgm:pt>
    <dgm:pt modelId="{9F5524FB-4050-4CE5-BA07-C64E9527C75B}" type="pres">
      <dgm:prSet presAssocID="{5C2F6378-A26F-4858-9480-424B7A645349}" presName="text_3" presStyleLbl="node1" presStyleIdx="2" presStyleCnt="4">
        <dgm:presLayoutVars>
          <dgm:bulletEnabled val="1"/>
        </dgm:presLayoutVars>
      </dgm:prSet>
      <dgm:spPr/>
    </dgm:pt>
    <dgm:pt modelId="{69D9AF3A-5DFE-4D8A-8E21-B10E2F6AE0A0}" type="pres">
      <dgm:prSet presAssocID="{5C2F6378-A26F-4858-9480-424B7A645349}" presName="accent_3" presStyleCnt="0"/>
      <dgm:spPr/>
    </dgm:pt>
    <dgm:pt modelId="{8F8F70C7-B1DB-4C5F-90B7-9F82A5A74276}" type="pres">
      <dgm:prSet presAssocID="{5C2F6378-A26F-4858-9480-424B7A645349}" presName="accentRepeatNode" presStyleLbl="solidFgAcc1" presStyleIdx="2" presStyleCnt="4"/>
      <dgm:spPr/>
    </dgm:pt>
    <dgm:pt modelId="{469C20FF-D212-43C0-AAE5-7A545D8A9084}" type="pres">
      <dgm:prSet presAssocID="{542EADA0-5D0A-415E-9B76-0ADB3D0EA95B}" presName="text_4" presStyleLbl="node1" presStyleIdx="3" presStyleCnt="4">
        <dgm:presLayoutVars>
          <dgm:bulletEnabled val="1"/>
        </dgm:presLayoutVars>
      </dgm:prSet>
      <dgm:spPr/>
    </dgm:pt>
    <dgm:pt modelId="{28BC7DF6-3DD6-4AE9-A821-1BE4C4D9C902}" type="pres">
      <dgm:prSet presAssocID="{542EADA0-5D0A-415E-9B76-0ADB3D0EA95B}" presName="accent_4" presStyleCnt="0"/>
      <dgm:spPr/>
    </dgm:pt>
    <dgm:pt modelId="{33281ED7-A36D-4A0D-8D67-219C138B2B0D}" type="pres">
      <dgm:prSet presAssocID="{542EADA0-5D0A-415E-9B76-0ADB3D0EA95B}" presName="accentRepeatNode" presStyleLbl="solidFgAcc1" presStyleIdx="3" presStyleCnt="4"/>
      <dgm:spPr/>
    </dgm:pt>
  </dgm:ptLst>
  <dgm:cxnLst>
    <dgm:cxn modelId="{C5D2B804-1D63-476A-8488-9646042587C3}" type="presOf" srcId="{542EADA0-5D0A-415E-9B76-0ADB3D0EA95B}" destId="{469C20FF-D212-43C0-AAE5-7A545D8A9084}" srcOrd="0" destOrd="0" presId="urn:microsoft.com/office/officeart/2008/layout/VerticalCurvedList"/>
    <dgm:cxn modelId="{39A8C40A-3C28-4BC4-B7DC-3657F0C1D7DC}" type="presOf" srcId="{F1904D2A-3487-4EDE-80B2-A30CA60B393A}" destId="{E7DD062E-7422-4F83-AFB7-6ADFD8596326}" srcOrd="0" destOrd="0" presId="urn:microsoft.com/office/officeart/2008/layout/VerticalCurvedList"/>
    <dgm:cxn modelId="{DCF93A0F-03CC-4F86-85E8-BC5E27E313BA}" srcId="{E6DD3400-452C-4D1D-97C4-0B5EEC988C38}" destId="{F1904D2A-3487-4EDE-80B2-A30CA60B393A}" srcOrd="1" destOrd="0" parTransId="{9F2C465E-AE49-4023-A5CD-2938143D0B01}" sibTransId="{6FE1E50F-5590-49BC-901A-3AA0DAC07219}"/>
    <dgm:cxn modelId="{1F826A2F-F317-4AD7-B1D5-2D91922BBD43}" srcId="{E6DD3400-452C-4D1D-97C4-0B5EEC988C38}" destId="{542EADA0-5D0A-415E-9B76-0ADB3D0EA95B}" srcOrd="3" destOrd="0" parTransId="{DE86CBC5-41C8-4C06-8467-DA2EE294A468}" sibTransId="{59370680-EFDE-40AD-A605-F4D2C655BA51}"/>
    <dgm:cxn modelId="{46E2B16C-81A2-4664-BBF7-08F63592A6C4}" type="presOf" srcId="{5C2F6378-A26F-4858-9480-424B7A645349}" destId="{9F5524FB-4050-4CE5-BA07-C64E9527C75B}" srcOrd="0" destOrd="0" presId="urn:microsoft.com/office/officeart/2008/layout/VerticalCurvedList"/>
    <dgm:cxn modelId="{C0A4B650-FB35-4270-89D2-02D712F95D9B}" type="presOf" srcId="{BAB3AEAE-98CD-4F20-84BD-C12ECE43AA18}" destId="{AE9A996E-BFEB-473F-989A-7024B99B193A}" srcOrd="0" destOrd="0" presId="urn:microsoft.com/office/officeart/2008/layout/VerticalCurvedList"/>
    <dgm:cxn modelId="{A67FAA75-E393-4491-81E2-CE8D68FFFC70}" type="presOf" srcId="{C1DDD177-667D-4752-A1E5-154BF72A69A8}" destId="{5E55B926-C760-492F-B670-036DF1CA400F}" srcOrd="0" destOrd="0" presId="urn:microsoft.com/office/officeart/2008/layout/VerticalCurvedList"/>
    <dgm:cxn modelId="{A0F5E3C1-1A01-43DE-B4ED-78ACA12AD2A1}" type="presOf" srcId="{E6DD3400-452C-4D1D-97C4-0B5EEC988C38}" destId="{48ADBFC5-9AFA-4AE7-9615-2ADAE16D27A5}" srcOrd="0" destOrd="0" presId="urn:microsoft.com/office/officeart/2008/layout/VerticalCurvedList"/>
    <dgm:cxn modelId="{CACFAAC2-3565-4611-8FE3-AEB2C55ACF5A}" srcId="{E6DD3400-452C-4D1D-97C4-0B5EEC988C38}" destId="{5C2F6378-A26F-4858-9480-424B7A645349}" srcOrd="2" destOrd="0" parTransId="{A5971076-CEF5-4AAF-9BD0-3E2DBDBF271B}" sibTransId="{0A76F0C3-18C9-47DC-9AB1-17E37E316310}"/>
    <dgm:cxn modelId="{C56B21D1-6DC9-4B75-AC7A-417B5573A8AF}" srcId="{E6DD3400-452C-4D1D-97C4-0B5EEC988C38}" destId="{BAB3AEAE-98CD-4F20-84BD-C12ECE43AA18}" srcOrd="0" destOrd="0" parTransId="{C2156AF7-8CA8-4099-BDE8-D8D7F0439800}" sibTransId="{C1DDD177-667D-4752-A1E5-154BF72A69A8}"/>
    <dgm:cxn modelId="{D390E629-42F4-400D-80E0-94E38F649B0B}" type="presParOf" srcId="{48ADBFC5-9AFA-4AE7-9615-2ADAE16D27A5}" destId="{CCD78051-91F7-4EF1-B505-634060FD775F}" srcOrd="0" destOrd="0" presId="urn:microsoft.com/office/officeart/2008/layout/VerticalCurvedList"/>
    <dgm:cxn modelId="{E1447272-685A-4C8C-AF56-8E28F6619F67}" type="presParOf" srcId="{CCD78051-91F7-4EF1-B505-634060FD775F}" destId="{61B5702D-791A-4606-9A2F-5BA6D24EAC2F}" srcOrd="0" destOrd="0" presId="urn:microsoft.com/office/officeart/2008/layout/VerticalCurvedList"/>
    <dgm:cxn modelId="{3652678A-E55B-4BB5-BFA3-829166EEBD09}" type="presParOf" srcId="{61B5702D-791A-4606-9A2F-5BA6D24EAC2F}" destId="{B573608A-757B-4552-84D4-FE76179DD18F}" srcOrd="0" destOrd="0" presId="urn:microsoft.com/office/officeart/2008/layout/VerticalCurvedList"/>
    <dgm:cxn modelId="{9B489D71-DA3B-4B70-8A62-B771353A6286}" type="presParOf" srcId="{61B5702D-791A-4606-9A2F-5BA6D24EAC2F}" destId="{5E55B926-C760-492F-B670-036DF1CA400F}" srcOrd="1" destOrd="0" presId="urn:microsoft.com/office/officeart/2008/layout/VerticalCurvedList"/>
    <dgm:cxn modelId="{87CF4C5D-C80F-4740-A445-9C58883884F8}" type="presParOf" srcId="{61B5702D-791A-4606-9A2F-5BA6D24EAC2F}" destId="{607F52FD-F0B2-4B33-9C21-04EDCDAB0C58}" srcOrd="2" destOrd="0" presId="urn:microsoft.com/office/officeart/2008/layout/VerticalCurvedList"/>
    <dgm:cxn modelId="{2A67E907-7C32-4ABD-AF64-2B9F56816D7A}" type="presParOf" srcId="{61B5702D-791A-4606-9A2F-5BA6D24EAC2F}" destId="{690D7CE1-9B9E-4DDE-882C-65604DC43C05}" srcOrd="3" destOrd="0" presId="urn:microsoft.com/office/officeart/2008/layout/VerticalCurvedList"/>
    <dgm:cxn modelId="{C5EEB5FF-A2E9-4C2A-94AA-3ECEEEC4B028}" type="presParOf" srcId="{CCD78051-91F7-4EF1-B505-634060FD775F}" destId="{AE9A996E-BFEB-473F-989A-7024B99B193A}" srcOrd="1" destOrd="0" presId="urn:microsoft.com/office/officeart/2008/layout/VerticalCurvedList"/>
    <dgm:cxn modelId="{782DF205-969D-4E5E-B2DC-F6AFECB784D5}" type="presParOf" srcId="{CCD78051-91F7-4EF1-B505-634060FD775F}" destId="{7F7479DC-1412-478D-B936-CDD1D12B9C1B}" srcOrd="2" destOrd="0" presId="urn:microsoft.com/office/officeart/2008/layout/VerticalCurvedList"/>
    <dgm:cxn modelId="{4A04CD00-34CD-42FF-94A5-12797DDAC593}" type="presParOf" srcId="{7F7479DC-1412-478D-B936-CDD1D12B9C1B}" destId="{54F10003-0D4A-4025-8641-96CAFD9927BC}" srcOrd="0" destOrd="0" presId="urn:microsoft.com/office/officeart/2008/layout/VerticalCurvedList"/>
    <dgm:cxn modelId="{D927628F-8532-442D-BEC2-8AEC9AC187BD}" type="presParOf" srcId="{CCD78051-91F7-4EF1-B505-634060FD775F}" destId="{E7DD062E-7422-4F83-AFB7-6ADFD8596326}" srcOrd="3" destOrd="0" presId="urn:microsoft.com/office/officeart/2008/layout/VerticalCurvedList"/>
    <dgm:cxn modelId="{A41F8781-597F-4E9E-9A60-B318A2DB6E91}" type="presParOf" srcId="{CCD78051-91F7-4EF1-B505-634060FD775F}" destId="{53C44A41-E30D-4B28-B227-C3AB9DAF88CE}" srcOrd="4" destOrd="0" presId="urn:microsoft.com/office/officeart/2008/layout/VerticalCurvedList"/>
    <dgm:cxn modelId="{B4E5584E-34D6-4D49-8F33-2B404891782E}" type="presParOf" srcId="{53C44A41-E30D-4B28-B227-C3AB9DAF88CE}" destId="{E53A0176-225B-404F-9D6D-D7A983769E75}" srcOrd="0" destOrd="0" presId="urn:microsoft.com/office/officeart/2008/layout/VerticalCurvedList"/>
    <dgm:cxn modelId="{3C948978-9C9C-45E4-8CC3-E21756E7A0F8}" type="presParOf" srcId="{CCD78051-91F7-4EF1-B505-634060FD775F}" destId="{9F5524FB-4050-4CE5-BA07-C64E9527C75B}" srcOrd="5" destOrd="0" presId="urn:microsoft.com/office/officeart/2008/layout/VerticalCurvedList"/>
    <dgm:cxn modelId="{9737DA92-F33B-4B3D-81D5-A902AB2A5876}" type="presParOf" srcId="{CCD78051-91F7-4EF1-B505-634060FD775F}" destId="{69D9AF3A-5DFE-4D8A-8E21-B10E2F6AE0A0}" srcOrd="6" destOrd="0" presId="urn:microsoft.com/office/officeart/2008/layout/VerticalCurvedList"/>
    <dgm:cxn modelId="{BC492AE6-62C3-43E8-8393-23EF14EA297B}" type="presParOf" srcId="{69D9AF3A-5DFE-4D8A-8E21-B10E2F6AE0A0}" destId="{8F8F70C7-B1DB-4C5F-90B7-9F82A5A74276}" srcOrd="0" destOrd="0" presId="urn:microsoft.com/office/officeart/2008/layout/VerticalCurvedList"/>
    <dgm:cxn modelId="{46E0EFC6-0A25-440C-A456-9B46C54D8B06}" type="presParOf" srcId="{CCD78051-91F7-4EF1-B505-634060FD775F}" destId="{469C20FF-D212-43C0-AAE5-7A545D8A9084}" srcOrd="7" destOrd="0" presId="urn:microsoft.com/office/officeart/2008/layout/VerticalCurvedList"/>
    <dgm:cxn modelId="{CDCCD700-11B0-4BD8-8659-CE8B56D59C3C}" type="presParOf" srcId="{CCD78051-91F7-4EF1-B505-634060FD775F}" destId="{28BC7DF6-3DD6-4AE9-A821-1BE4C4D9C902}" srcOrd="8" destOrd="0" presId="urn:microsoft.com/office/officeart/2008/layout/VerticalCurvedList"/>
    <dgm:cxn modelId="{5777F8B2-AD98-482E-B105-184F07AE6BC1}" type="presParOf" srcId="{28BC7DF6-3DD6-4AE9-A821-1BE4C4D9C902}" destId="{33281ED7-A36D-4A0D-8D67-219C138B2B0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C8AAA12-7AE8-44B9-B574-CC0E27B022EE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F23F99F-F3BB-4AF0-B8CF-FA725222F142}">
      <dgm:prSet phldrT="[Text]"/>
      <dgm:spPr>
        <a:solidFill>
          <a:srgbClr val="0073CF"/>
        </a:solidFill>
      </dgm:spPr>
      <dgm:t>
        <a:bodyPr/>
        <a:lstStyle/>
        <a:p>
          <a:r>
            <a:rPr lang="en-US" dirty="0"/>
            <a:t>Requirements analysis</a:t>
          </a:r>
        </a:p>
      </dgm:t>
    </dgm:pt>
    <dgm:pt modelId="{FD5E8AB9-B1AC-456E-92E1-5D1A95E0E804}" type="parTrans" cxnId="{C135B2EB-4A5C-4793-8774-6BBCC5AD9D3A}">
      <dgm:prSet/>
      <dgm:spPr/>
      <dgm:t>
        <a:bodyPr/>
        <a:lstStyle/>
        <a:p>
          <a:endParaRPr lang="en-US"/>
        </a:p>
      </dgm:t>
    </dgm:pt>
    <dgm:pt modelId="{95089A23-3048-41CB-BF70-272404AF0A99}" type="sibTrans" cxnId="{C135B2EB-4A5C-4793-8774-6BBCC5AD9D3A}">
      <dgm:prSet/>
      <dgm:spPr/>
      <dgm:t>
        <a:bodyPr/>
        <a:lstStyle/>
        <a:p>
          <a:endParaRPr lang="en-US"/>
        </a:p>
      </dgm:t>
    </dgm:pt>
    <dgm:pt modelId="{87A1EB30-269E-4F28-9734-8FEBCBA847B5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dirty="0"/>
            <a:t>Literature research</a:t>
          </a:r>
        </a:p>
      </dgm:t>
    </dgm:pt>
    <dgm:pt modelId="{7BA75959-7855-447A-8CDE-ACC3F66A0CBB}" type="parTrans" cxnId="{AA1E05F2-D12E-4194-8D1A-25CB266D3993}">
      <dgm:prSet/>
      <dgm:spPr/>
      <dgm:t>
        <a:bodyPr/>
        <a:lstStyle/>
        <a:p>
          <a:endParaRPr lang="en-US"/>
        </a:p>
      </dgm:t>
    </dgm:pt>
    <dgm:pt modelId="{E070DEF7-84F0-4ED2-9CC9-DB9E0DA9CEA3}" type="sibTrans" cxnId="{AA1E05F2-D12E-4194-8D1A-25CB266D3993}">
      <dgm:prSet/>
      <dgm:spPr/>
      <dgm:t>
        <a:bodyPr/>
        <a:lstStyle/>
        <a:p>
          <a:endParaRPr lang="en-US"/>
        </a:p>
      </dgm:t>
    </dgm:pt>
    <dgm:pt modelId="{FFFFBBBC-6CB0-4602-85C9-A9254B4DDF6B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dirty="0"/>
            <a:t>Interviews with stakeholders</a:t>
          </a:r>
        </a:p>
      </dgm:t>
    </dgm:pt>
    <dgm:pt modelId="{0960A5F3-C679-47EE-9599-AC7C3335768D}" type="parTrans" cxnId="{742AC418-AFB9-4D64-9C23-F5D8FB5E65A1}">
      <dgm:prSet/>
      <dgm:spPr/>
      <dgm:t>
        <a:bodyPr/>
        <a:lstStyle/>
        <a:p>
          <a:endParaRPr lang="en-US"/>
        </a:p>
      </dgm:t>
    </dgm:pt>
    <dgm:pt modelId="{B3F2374C-2052-42A8-85CF-0A911DB0841E}" type="sibTrans" cxnId="{742AC418-AFB9-4D64-9C23-F5D8FB5E65A1}">
      <dgm:prSet/>
      <dgm:spPr/>
      <dgm:t>
        <a:bodyPr/>
        <a:lstStyle/>
        <a:p>
          <a:endParaRPr lang="en-US"/>
        </a:p>
      </dgm:t>
    </dgm:pt>
    <dgm:pt modelId="{463F5EAC-4DD7-42B1-ABB7-6CE9D33FA6D7}">
      <dgm:prSet phldrT="[Text]"/>
      <dgm:spPr>
        <a:solidFill>
          <a:srgbClr val="0073CF"/>
        </a:solidFill>
      </dgm:spPr>
      <dgm:t>
        <a:bodyPr/>
        <a:lstStyle/>
        <a:p>
          <a:r>
            <a:rPr lang="en-US" dirty="0"/>
            <a:t>As-Is-Evaluation</a:t>
          </a:r>
        </a:p>
      </dgm:t>
    </dgm:pt>
    <dgm:pt modelId="{4BE749B6-0EA0-4EF3-B81A-2AD26DB8AC2F}" type="parTrans" cxnId="{E5D7151B-16A6-40A7-8272-87A58288AF45}">
      <dgm:prSet/>
      <dgm:spPr/>
      <dgm:t>
        <a:bodyPr/>
        <a:lstStyle/>
        <a:p>
          <a:endParaRPr lang="en-US"/>
        </a:p>
      </dgm:t>
    </dgm:pt>
    <dgm:pt modelId="{064DBCA1-86DB-4835-BA27-D58EB30698BD}" type="sibTrans" cxnId="{E5D7151B-16A6-40A7-8272-87A58288AF45}">
      <dgm:prSet/>
      <dgm:spPr/>
      <dgm:t>
        <a:bodyPr/>
        <a:lstStyle/>
        <a:p>
          <a:endParaRPr lang="en-US"/>
        </a:p>
      </dgm:t>
    </dgm:pt>
    <dgm:pt modelId="{8717B1CF-1566-48B9-9C5B-DADECB807455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dirty="0"/>
            <a:t>Analysis of as-is situation</a:t>
          </a:r>
        </a:p>
      </dgm:t>
    </dgm:pt>
    <dgm:pt modelId="{1D1DA4E2-A808-4628-BD77-3770906D1ECC}" type="parTrans" cxnId="{3C185B82-92D7-497D-A57B-423E7CFDBCFD}">
      <dgm:prSet/>
      <dgm:spPr/>
      <dgm:t>
        <a:bodyPr/>
        <a:lstStyle/>
        <a:p>
          <a:endParaRPr lang="en-US"/>
        </a:p>
      </dgm:t>
    </dgm:pt>
    <dgm:pt modelId="{3DCAD8C7-AC66-4636-BB11-0B82A4679ED6}" type="sibTrans" cxnId="{3C185B82-92D7-497D-A57B-423E7CFDBCFD}">
      <dgm:prSet/>
      <dgm:spPr/>
      <dgm:t>
        <a:bodyPr/>
        <a:lstStyle/>
        <a:p>
          <a:endParaRPr lang="en-US"/>
        </a:p>
      </dgm:t>
    </dgm:pt>
    <dgm:pt modelId="{EB5F7766-481A-4647-9ACE-81CBA6C169F6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dirty="0"/>
            <a:t>Data collection from relevant sources</a:t>
          </a:r>
        </a:p>
      </dgm:t>
    </dgm:pt>
    <dgm:pt modelId="{0F13C6FE-3755-40DF-A17A-61DE90CA7DE8}" type="parTrans" cxnId="{012CB6DB-B334-49B0-B0CA-43A8689DF15F}">
      <dgm:prSet/>
      <dgm:spPr/>
      <dgm:t>
        <a:bodyPr/>
        <a:lstStyle/>
        <a:p>
          <a:endParaRPr lang="en-US"/>
        </a:p>
      </dgm:t>
    </dgm:pt>
    <dgm:pt modelId="{A8BA17D2-17F2-4221-8A85-403BAB3E855E}" type="sibTrans" cxnId="{012CB6DB-B334-49B0-B0CA-43A8689DF15F}">
      <dgm:prSet/>
      <dgm:spPr/>
      <dgm:t>
        <a:bodyPr/>
        <a:lstStyle/>
        <a:p>
          <a:endParaRPr lang="en-US"/>
        </a:p>
      </dgm:t>
    </dgm:pt>
    <dgm:pt modelId="{67BF24C4-6994-494A-BAC1-F938AB48C872}">
      <dgm:prSet phldrT="[Text]"/>
      <dgm:spPr>
        <a:solidFill>
          <a:srgbClr val="0073CF"/>
        </a:solidFill>
      </dgm:spPr>
      <dgm:t>
        <a:bodyPr/>
        <a:lstStyle/>
        <a:p>
          <a:r>
            <a:rPr lang="en-US" dirty="0"/>
            <a:t>On-Site experience</a:t>
          </a:r>
        </a:p>
      </dgm:t>
    </dgm:pt>
    <dgm:pt modelId="{372DC464-52CA-459D-908D-6023B8993FEA}" type="parTrans" cxnId="{6B5622D1-3746-4176-8B0B-D4746FF26C25}">
      <dgm:prSet/>
      <dgm:spPr/>
      <dgm:t>
        <a:bodyPr/>
        <a:lstStyle/>
        <a:p>
          <a:endParaRPr lang="en-US"/>
        </a:p>
      </dgm:t>
    </dgm:pt>
    <dgm:pt modelId="{1E38A96E-2B11-4E8A-BA8D-5146BD7B1F49}" type="sibTrans" cxnId="{6B5622D1-3746-4176-8B0B-D4746FF26C25}">
      <dgm:prSet/>
      <dgm:spPr/>
      <dgm:t>
        <a:bodyPr/>
        <a:lstStyle/>
        <a:p>
          <a:endParaRPr lang="en-US"/>
        </a:p>
      </dgm:t>
    </dgm:pt>
    <dgm:pt modelId="{9B16E7AB-8AE1-4472-AD64-E6717561FF1C}">
      <dgm:prSet phldrT="[Text]"/>
      <dgm:spPr>
        <a:solidFill>
          <a:srgbClr val="0073CF"/>
        </a:solidFill>
      </dgm:spPr>
      <dgm:t>
        <a:bodyPr/>
        <a:lstStyle/>
        <a:p>
          <a:r>
            <a:rPr lang="en-US" dirty="0"/>
            <a:t>Case Study</a:t>
          </a:r>
        </a:p>
      </dgm:t>
    </dgm:pt>
    <dgm:pt modelId="{0FDAAFC4-3A81-4B54-872F-6A56AEAFCEAA}" type="parTrans" cxnId="{CD491570-1E74-4214-9E46-FDE642CB0ADB}">
      <dgm:prSet/>
      <dgm:spPr/>
      <dgm:t>
        <a:bodyPr/>
        <a:lstStyle/>
        <a:p>
          <a:endParaRPr lang="en-US"/>
        </a:p>
      </dgm:t>
    </dgm:pt>
    <dgm:pt modelId="{3665C68C-3353-4098-9679-8CB91F867236}" type="sibTrans" cxnId="{CD491570-1E74-4214-9E46-FDE642CB0ADB}">
      <dgm:prSet/>
      <dgm:spPr/>
      <dgm:t>
        <a:bodyPr/>
        <a:lstStyle/>
        <a:p>
          <a:endParaRPr lang="en-US"/>
        </a:p>
      </dgm:t>
    </dgm:pt>
    <dgm:pt modelId="{468436A2-2E15-4295-9F39-419421F74BC6}">
      <dgm:prSet phldrT="[Text]"/>
      <dgm:spPr>
        <a:solidFill>
          <a:srgbClr val="0073CF"/>
        </a:solidFill>
      </dgm:spPr>
      <dgm:t>
        <a:bodyPr/>
        <a:lstStyle/>
        <a:p>
          <a:r>
            <a:rPr lang="en-US" dirty="0"/>
            <a:t>Evaluation design</a:t>
          </a:r>
        </a:p>
      </dgm:t>
    </dgm:pt>
    <dgm:pt modelId="{80A7F76B-9D50-447A-B2B3-90E711E46435}" type="parTrans" cxnId="{A4E23DE4-A1DA-4DCC-B46D-07A03096F32E}">
      <dgm:prSet/>
      <dgm:spPr/>
      <dgm:t>
        <a:bodyPr/>
        <a:lstStyle/>
        <a:p>
          <a:endParaRPr lang="en-US"/>
        </a:p>
      </dgm:t>
    </dgm:pt>
    <dgm:pt modelId="{9848329A-02DA-49EF-AB21-6C252B805BC8}" type="sibTrans" cxnId="{A4E23DE4-A1DA-4DCC-B46D-07A03096F32E}">
      <dgm:prSet/>
      <dgm:spPr/>
      <dgm:t>
        <a:bodyPr/>
        <a:lstStyle/>
        <a:p>
          <a:endParaRPr lang="en-US"/>
        </a:p>
      </dgm:t>
    </dgm:pt>
    <dgm:pt modelId="{2FE92D5D-07CA-43D6-A507-4079B8B775D2}">
      <dgm:prSet phldrT="[Text]"/>
      <dgm:spPr>
        <a:solidFill>
          <a:srgbClr val="0073CF"/>
        </a:solidFill>
      </dgm:spPr>
      <dgm:t>
        <a:bodyPr/>
        <a:lstStyle/>
        <a:p>
          <a:r>
            <a:rPr lang="en-US" dirty="0"/>
            <a:t>Final Assessment</a:t>
          </a:r>
        </a:p>
      </dgm:t>
    </dgm:pt>
    <dgm:pt modelId="{0A5ABFBF-F204-4B47-B795-21919E5CA0AA}" type="parTrans" cxnId="{8BC27028-9DD1-4ABC-AF92-9B0B3BDA2DF7}">
      <dgm:prSet/>
      <dgm:spPr/>
      <dgm:t>
        <a:bodyPr/>
        <a:lstStyle/>
        <a:p>
          <a:endParaRPr lang="en-US"/>
        </a:p>
      </dgm:t>
    </dgm:pt>
    <dgm:pt modelId="{6051D64F-1EAC-45D6-A644-DFF047F57948}" type="sibTrans" cxnId="{8BC27028-9DD1-4ABC-AF92-9B0B3BDA2DF7}">
      <dgm:prSet/>
      <dgm:spPr/>
      <dgm:t>
        <a:bodyPr/>
        <a:lstStyle/>
        <a:p>
          <a:endParaRPr lang="en-US"/>
        </a:p>
      </dgm:t>
    </dgm:pt>
    <dgm:pt modelId="{F599AD7F-DD5E-47BF-968C-7ED42C639E0B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dirty="0"/>
            <a:t>Implementation of prototype</a:t>
          </a:r>
        </a:p>
      </dgm:t>
    </dgm:pt>
    <dgm:pt modelId="{3400E7F6-D302-4D06-84A5-ECA769C58B51}" type="parTrans" cxnId="{BA0D98F7-D8D9-49C2-B7DF-9B0E750B0A6C}">
      <dgm:prSet/>
      <dgm:spPr/>
      <dgm:t>
        <a:bodyPr/>
        <a:lstStyle/>
        <a:p>
          <a:endParaRPr lang="en-US"/>
        </a:p>
      </dgm:t>
    </dgm:pt>
    <dgm:pt modelId="{5AF02EEB-ED9D-44B8-A866-2D6AC52E4F7F}" type="sibTrans" cxnId="{BA0D98F7-D8D9-49C2-B7DF-9B0E750B0A6C}">
      <dgm:prSet/>
      <dgm:spPr/>
      <dgm:t>
        <a:bodyPr/>
        <a:lstStyle/>
        <a:p>
          <a:endParaRPr lang="en-US"/>
        </a:p>
      </dgm:t>
    </dgm:pt>
    <dgm:pt modelId="{615E93C5-45D4-44EE-A173-FA17770FB6E1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dirty="0"/>
            <a:t>Feedback from stakeholders</a:t>
          </a:r>
        </a:p>
      </dgm:t>
    </dgm:pt>
    <dgm:pt modelId="{5A6D769A-F662-4D8D-9CAA-62310B963FB5}" type="parTrans" cxnId="{2033D3D2-8FA2-4745-A81A-1583B15A4676}">
      <dgm:prSet/>
      <dgm:spPr/>
      <dgm:t>
        <a:bodyPr/>
        <a:lstStyle/>
        <a:p>
          <a:endParaRPr lang="en-US"/>
        </a:p>
      </dgm:t>
    </dgm:pt>
    <dgm:pt modelId="{D3A11AA2-43F7-40B8-8680-A0EC5128D7FD}" type="sibTrans" cxnId="{2033D3D2-8FA2-4745-A81A-1583B15A4676}">
      <dgm:prSet/>
      <dgm:spPr/>
      <dgm:t>
        <a:bodyPr/>
        <a:lstStyle/>
        <a:p>
          <a:endParaRPr lang="en-US"/>
        </a:p>
      </dgm:t>
    </dgm:pt>
    <dgm:pt modelId="{FC73A355-609B-41F8-A7AE-E63A73F6F861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dirty="0"/>
            <a:t>Refinement of prototype</a:t>
          </a:r>
        </a:p>
      </dgm:t>
    </dgm:pt>
    <dgm:pt modelId="{116FBE33-8B38-4668-96A1-81E0CDE159E4}" type="parTrans" cxnId="{4D23EE3D-BC94-4F0F-BDAE-5BC575DD22F2}">
      <dgm:prSet/>
      <dgm:spPr/>
      <dgm:t>
        <a:bodyPr/>
        <a:lstStyle/>
        <a:p>
          <a:endParaRPr lang="en-US"/>
        </a:p>
      </dgm:t>
    </dgm:pt>
    <dgm:pt modelId="{3089DE80-AF43-4E74-96F2-C82097522C51}" type="sibTrans" cxnId="{4D23EE3D-BC94-4F0F-BDAE-5BC575DD22F2}">
      <dgm:prSet/>
      <dgm:spPr/>
      <dgm:t>
        <a:bodyPr/>
        <a:lstStyle/>
        <a:p>
          <a:endParaRPr lang="en-US"/>
        </a:p>
      </dgm:t>
    </dgm:pt>
    <dgm:pt modelId="{4DE181EA-2F81-4363-A9AA-98AABCE56031}">
      <dgm:prSet phldrT="[Text]"/>
      <dgm:spPr>
        <a:solidFill>
          <a:srgbClr val="0073CF"/>
        </a:solidFill>
      </dgm:spPr>
      <dgm:t>
        <a:bodyPr/>
        <a:lstStyle/>
        <a:p>
          <a:r>
            <a:rPr lang="en-US" dirty="0"/>
            <a:t>Semi-structured interviews with stakeholders</a:t>
          </a:r>
        </a:p>
      </dgm:t>
    </dgm:pt>
    <dgm:pt modelId="{14693E79-A204-426C-85A7-F7AEF4D68DB1}" type="parTrans" cxnId="{6FF0E271-F777-44B8-BDC7-635A982FA53C}">
      <dgm:prSet/>
      <dgm:spPr/>
      <dgm:t>
        <a:bodyPr/>
        <a:lstStyle/>
        <a:p>
          <a:endParaRPr lang="en-US"/>
        </a:p>
      </dgm:t>
    </dgm:pt>
    <dgm:pt modelId="{51E919CF-C1C0-4950-9402-2E42E180DE05}" type="sibTrans" cxnId="{6FF0E271-F777-44B8-BDC7-635A982FA53C}">
      <dgm:prSet/>
      <dgm:spPr/>
      <dgm:t>
        <a:bodyPr/>
        <a:lstStyle/>
        <a:p>
          <a:endParaRPr lang="en-US"/>
        </a:p>
      </dgm:t>
    </dgm:pt>
    <dgm:pt modelId="{78F58122-DBAA-4D5E-BDBD-277F1C4B8179}">
      <dgm:prSet phldrT="[Text]"/>
      <dgm:spPr>
        <a:solidFill>
          <a:srgbClr val="0073CF"/>
        </a:solidFill>
      </dgm:spPr>
      <dgm:t>
        <a:bodyPr/>
        <a:lstStyle/>
        <a:p>
          <a:r>
            <a:rPr lang="en-US" dirty="0"/>
            <a:t>Gap analysis</a:t>
          </a:r>
        </a:p>
      </dgm:t>
    </dgm:pt>
    <dgm:pt modelId="{627F3B10-6B9B-4156-AC04-21842C7E39B1}" type="parTrans" cxnId="{E036944E-BD48-449C-93CE-BF9642BFC079}">
      <dgm:prSet/>
      <dgm:spPr/>
      <dgm:t>
        <a:bodyPr/>
        <a:lstStyle/>
        <a:p>
          <a:endParaRPr lang="en-US"/>
        </a:p>
      </dgm:t>
    </dgm:pt>
    <dgm:pt modelId="{941EB84B-961E-4C30-92A8-DF9630FD99E7}" type="sibTrans" cxnId="{E036944E-BD48-449C-93CE-BF9642BFC079}">
      <dgm:prSet/>
      <dgm:spPr/>
      <dgm:t>
        <a:bodyPr/>
        <a:lstStyle/>
        <a:p>
          <a:endParaRPr lang="en-US"/>
        </a:p>
      </dgm:t>
    </dgm:pt>
    <dgm:pt modelId="{4E225594-C9A3-453B-9F81-8821533E10DE}">
      <dgm:prSet phldrT="[Text]"/>
      <dgm:spPr>
        <a:solidFill>
          <a:srgbClr val="0073CF"/>
        </a:solidFill>
      </dgm:spPr>
      <dgm:t>
        <a:bodyPr/>
        <a:lstStyle/>
        <a:p>
          <a:endParaRPr lang="en-US" dirty="0"/>
        </a:p>
      </dgm:t>
    </dgm:pt>
    <dgm:pt modelId="{3456DA8B-9F89-4471-B8B2-997F84AD78A6}" type="parTrans" cxnId="{4BED7B79-612E-4A8F-BB7A-0BA935930C57}">
      <dgm:prSet/>
      <dgm:spPr/>
      <dgm:t>
        <a:bodyPr/>
        <a:lstStyle/>
        <a:p>
          <a:endParaRPr lang="en-US"/>
        </a:p>
      </dgm:t>
    </dgm:pt>
    <dgm:pt modelId="{6427A262-1A58-4EAB-BE7A-1B2FF7DA9CF4}" type="sibTrans" cxnId="{4BED7B79-612E-4A8F-BB7A-0BA935930C57}">
      <dgm:prSet/>
      <dgm:spPr/>
      <dgm:t>
        <a:bodyPr/>
        <a:lstStyle/>
        <a:p>
          <a:endParaRPr lang="en-US"/>
        </a:p>
      </dgm:t>
    </dgm:pt>
    <dgm:pt modelId="{7A140867-228F-4E6D-9D73-27A80D6571B2}">
      <dgm:prSet phldrT="[Text]"/>
      <dgm:spPr>
        <a:solidFill>
          <a:srgbClr val="0073CF"/>
        </a:solidFill>
      </dgm:spPr>
      <dgm:t>
        <a:bodyPr/>
        <a:lstStyle/>
        <a:p>
          <a:r>
            <a:rPr lang="en-US" dirty="0"/>
            <a:t>Critical assessment of benefits and limitations</a:t>
          </a:r>
        </a:p>
      </dgm:t>
    </dgm:pt>
    <dgm:pt modelId="{91DD4596-6B92-4CEE-9E2C-926A4705DF24}" type="parTrans" cxnId="{ED172AFE-922E-488C-97BC-EE72D92046AC}">
      <dgm:prSet/>
      <dgm:spPr/>
      <dgm:t>
        <a:bodyPr/>
        <a:lstStyle/>
        <a:p>
          <a:endParaRPr lang="en-US"/>
        </a:p>
      </dgm:t>
    </dgm:pt>
    <dgm:pt modelId="{7CB6ED81-D798-457B-8E38-E7640695E9D1}" type="sibTrans" cxnId="{ED172AFE-922E-488C-97BC-EE72D92046AC}">
      <dgm:prSet/>
      <dgm:spPr/>
      <dgm:t>
        <a:bodyPr/>
        <a:lstStyle/>
        <a:p>
          <a:endParaRPr lang="en-US"/>
        </a:p>
      </dgm:t>
    </dgm:pt>
    <dgm:pt modelId="{6A32949B-A9F7-4477-BB80-D43B9CD898A5}">
      <dgm:prSet phldrT="[Text]"/>
      <dgm:spPr>
        <a:solidFill>
          <a:srgbClr val="0073CF"/>
        </a:solidFill>
      </dgm:spPr>
      <dgm:t>
        <a:bodyPr/>
        <a:lstStyle/>
        <a:p>
          <a:r>
            <a:rPr lang="en-US" dirty="0"/>
            <a:t>Final evaluation of research questions</a:t>
          </a:r>
        </a:p>
      </dgm:t>
    </dgm:pt>
    <dgm:pt modelId="{9B6FCFC1-6298-4EF2-B8DE-81BA4A0C1D21}" type="parTrans" cxnId="{B1D38588-9662-4302-872F-86934B23D7E8}">
      <dgm:prSet/>
      <dgm:spPr/>
      <dgm:t>
        <a:bodyPr/>
        <a:lstStyle/>
        <a:p>
          <a:endParaRPr lang="en-US"/>
        </a:p>
      </dgm:t>
    </dgm:pt>
    <dgm:pt modelId="{64683931-33FB-4E25-AD86-CD4BAA85C72F}" type="sibTrans" cxnId="{B1D38588-9662-4302-872F-86934B23D7E8}">
      <dgm:prSet/>
      <dgm:spPr/>
      <dgm:t>
        <a:bodyPr/>
        <a:lstStyle/>
        <a:p>
          <a:endParaRPr lang="en-US"/>
        </a:p>
      </dgm:t>
    </dgm:pt>
    <dgm:pt modelId="{B2B87F5A-01A2-49F8-9F18-EECF5E199191}">
      <dgm:prSet phldrT="[Text]"/>
      <dgm:spPr>
        <a:solidFill>
          <a:srgbClr val="0073CF"/>
        </a:solidFill>
      </dgm:spPr>
      <dgm:t>
        <a:bodyPr/>
        <a:lstStyle/>
        <a:p>
          <a:r>
            <a:rPr lang="en-US" dirty="0"/>
            <a:t>Definition of relevant case study parameters</a:t>
          </a:r>
          <a:br>
            <a:rPr lang="en-US" dirty="0"/>
          </a:br>
          <a:r>
            <a:rPr lang="en-US" dirty="0"/>
            <a:t>(assessment criteria, stakeholders, methods of information gathering)</a:t>
          </a:r>
        </a:p>
      </dgm:t>
    </dgm:pt>
    <dgm:pt modelId="{460ADD41-D1A8-4D19-8792-2867DC38DA38}" type="parTrans" cxnId="{03A132BE-3599-4DB5-A592-E44F31186721}">
      <dgm:prSet/>
      <dgm:spPr/>
      <dgm:t>
        <a:bodyPr/>
        <a:lstStyle/>
        <a:p>
          <a:endParaRPr lang="en-US"/>
        </a:p>
      </dgm:t>
    </dgm:pt>
    <dgm:pt modelId="{4452EEA2-0383-495F-98AE-B9F566AAF80F}" type="sibTrans" cxnId="{03A132BE-3599-4DB5-A592-E44F31186721}">
      <dgm:prSet/>
      <dgm:spPr/>
      <dgm:t>
        <a:bodyPr/>
        <a:lstStyle/>
        <a:p>
          <a:endParaRPr lang="en-US"/>
        </a:p>
      </dgm:t>
    </dgm:pt>
    <dgm:pt modelId="{FEEC9018-2A6D-4B7D-B9A1-CB7C598EF534}" type="pres">
      <dgm:prSet presAssocID="{2C8AAA12-7AE8-44B9-B574-CC0E27B022EE}" presName="Name0" presStyleCnt="0">
        <dgm:presLayoutVars>
          <dgm:dir/>
          <dgm:animLvl val="lvl"/>
          <dgm:resizeHandles/>
        </dgm:presLayoutVars>
      </dgm:prSet>
      <dgm:spPr/>
    </dgm:pt>
    <dgm:pt modelId="{4EE68566-A781-44FE-B5B8-D85B582DED05}" type="pres">
      <dgm:prSet presAssocID="{7F23F99F-F3BB-4AF0-B8CF-FA725222F142}" presName="linNode" presStyleCnt="0"/>
      <dgm:spPr/>
    </dgm:pt>
    <dgm:pt modelId="{4C7175CA-76B6-44A7-9913-445569A77D4A}" type="pres">
      <dgm:prSet presAssocID="{7F23F99F-F3BB-4AF0-B8CF-FA725222F142}" presName="parentShp" presStyleLbl="node1" presStyleIdx="0" presStyleCnt="6" custScaleX="82624">
        <dgm:presLayoutVars>
          <dgm:bulletEnabled val="1"/>
        </dgm:presLayoutVars>
      </dgm:prSet>
      <dgm:spPr/>
    </dgm:pt>
    <dgm:pt modelId="{84084D7B-229E-4CFE-BA80-1927E0F3A28D}" type="pres">
      <dgm:prSet presAssocID="{7F23F99F-F3BB-4AF0-B8CF-FA725222F142}" presName="childShp" presStyleLbl="bgAccFollowNode1" presStyleIdx="0" presStyleCnt="6" custLinFactNeighborX="796" custLinFactNeighborY="-121">
        <dgm:presLayoutVars>
          <dgm:bulletEnabled val="1"/>
        </dgm:presLayoutVars>
      </dgm:prSet>
      <dgm:spPr/>
    </dgm:pt>
    <dgm:pt modelId="{6A969256-F588-4334-A624-19FD1A3666E8}" type="pres">
      <dgm:prSet presAssocID="{95089A23-3048-41CB-BF70-272404AF0A99}" presName="spacing" presStyleCnt="0"/>
      <dgm:spPr/>
    </dgm:pt>
    <dgm:pt modelId="{5F7B00B0-4BB5-4C7D-9F0A-99AF2F500803}" type="pres">
      <dgm:prSet presAssocID="{468436A2-2E15-4295-9F39-419421F74BC6}" presName="linNode" presStyleCnt="0"/>
      <dgm:spPr/>
    </dgm:pt>
    <dgm:pt modelId="{B31BFB61-950F-4736-A9D5-7F4D9A75A50E}" type="pres">
      <dgm:prSet presAssocID="{468436A2-2E15-4295-9F39-419421F74BC6}" presName="parentShp" presStyleLbl="node1" presStyleIdx="1" presStyleCnt="6" custScaleX="82624">
        <dgm:presLayoutVars>
          <dgm:bulletEnabled val="1"/>
        </dgm:presLayoutVars>
      </dgm:prSet>
      <dgm:spPr/>
    </dgm:pt>
    <dgm:pt modelId="{6D3FE88F-69BF-48B2-8A3F-B79D313115B4}" type="pres">
      <dgm:prSet presAssocID="{468436A2-2E15-4295-9F39-419421F74BC6}" presName="childShp" presStyleLbl="bgAccFollowNode1" presStyleIdx="1" presStyleCnt="6">
        <dgm:presLayoutVars>
          <dgm:bulletEnabled val="1"/>
        </dgm:presLayoutVars>
      </dgm:prSet>
      <dgm:spPr>
        <a:solidFill>
          <a:schemeClr val="accent6">
            <a:lumMod val="60000"/>
            <a:lumOff val="40000"/>
          </a:schemeClr>
        </a:solidFill>
      </dgm:spPr>
    </dgm:pt>
    <dgm:pt modelId="{6CD9DBBA-2FD0-476B-BA37-E25B4223DDB0}" type="pres">
      <dgm:prSet presAssocID="{9848329A-02DA-49EF-AB21-6C252B805BC8}" presName="spacing" presStyleCnt="0"/>
      <dgm:spPr/>
    </dgm:pt>
    <dgm:pt modelId="{0C2768FB-05F0-476E-BF99-24CE2EEB52A9}" type="pres">
      <dgm:prSet presAssocID="{463F5EAC-4DD7-42B1-ABB7-6CE9D33FA6D7}" presName="linNode" presStyleCnt="0"/>
      <dgm:spPr/>
    </dgm:pt>
    <dgm:pt modelId="{E6FB341E-1D80-4CEC-8BA2-955DED973125}" type="pres">
      <dgm:prSet presAssocID="{463F5EAC-4DD7-42B1-ABB7-6CE9D33FA6D7}" presName="parentShp" presStyleLbl="node1" presStyleIdx="2" presStyleCnt="6" custScaleX="82624">
        <dgm:presLayoutVars>
          <dgm:bulletEnabled val="1"/>
        </dgm:presLayoutVars>
      </dgm:prSet>
      <dgm:spPr/>
    </dgm:pt>
    <dgm:pt modelId="{3A62D53E-B313-4162-A635-94781CA04FFC}" type="pres">
      <dgm:prSet presAssocID="{463F5EAC-4DD7-42B1-ABB7-6CE9D33FA6D7}" presName="childShp" presStyleLbl="bgAccFollowNode1" presStyleIdx="2" presStyleCnt="6">
        <dgm:presLayoutVars>
          <dgm:bulletEnabled val="1"/>
        </dgm:presLayoutVars>
      </dgm:prSet>
      <dgm:spPr/>
    </dgm:pt>
    <dgm:pt modelId="{8DE217E2-3DC2-4B9B-BA14-9261B9B751A7}" type="pres">
      <dgm:prSet presAssocID="{064DBCA1-86DB-4835-BA27-D58EB30698BD}" presName="spacing" presStyleCnt="0"/>
      <dgm:spPr/>
    </dgm:pt>
    <dgm:pt modelId="{B3E263C1-BC05-408C-8792-4DFAB57BD29E}" type="pres">
      <dgm:prSet presAssocID="{67BF24C4-6994-494A-BAC1-F938AB48C872}" presName="linNode" presStyleCnt="0"/>
      <dgm:spPr/>
    </dgm:pt>
    <dgm:pt modelId="{32FED200-580D-4EA7-ABE8-E18FFE55B7DC}" type="pres">
      <dgm:prSet presAssocID="{67BF24C4-6994-494A-BAC1-F938AB48C872}" presName="parentShp" presStyleLbl="node1" presStyleIdx="3" presStyleCnt="6" custScaleX="82624">
        <dgm:presLayoutVars>
          <dgm:bulletEnabled val="1"/>
        </dgm:presLayoutVars>
      </dgm:prSet>
      <dgm:spPr/>
    </dgm:pt>
    <dgm:pt modelId="{91AD9EFF-879B-41DF-971C-28C55DD6A222}" type="pres">
      <dgm:prSet presAssocID="{67BF24C4-6994-494A-BAC1-F938AB48C872}" presName="childShp" presStyleLbl="bgAccFollowNode1" presStyleIdx="3" presStyleCnt="6">
        <dgm:presLayoutVars>
          <dgm:bulletEnabled val="1"/>
        </dgm:presLayoutVars>
      </dgm:prSet>
      <dgm:spPr/>
    </dgm:pt>
    <dgm:pt modelId="{32D1D1F7-D142-467E-BD74-E0C5C07B844A}" type="pres">
      <dgm:prSet presAssocID="{1E38A96E-2B11-4E8A-BA8D-5146BD7B1F49}" presName="spacing" presStyleCnt="0"/>
      <dgm:spPr/>
    </dgm:pt>
    <dgm:pt modelId="{25BF4020-B475-4DB4-9DED-CCED81378F62}" type="pres">
      <dgm:prSet presAssocID="{9B16E7AB-8AE1-4472-AD64-E6717561FF1C}" presName="linNode" presStyleCnt="0"/>
      <dgm:spPr/>
    </dgm:pt>
    <dgm:pt modelId="{CC4F5DB0-B7F7-4C1A-A6C9-7B1729683DA9}" type="pres">
      <dgm:prSet presAssocID="{9B16E7AB-8AE1-4472-AD64-E6717561FF1C}" presName="parentShp" presStyleLbl="node1" presStyleIdx="4" presStyleCnt="6" custScaleX="82624">
        <dgm:presLayoutVars>
          <dgm:bulletEnabled val="1"/>
        </dgm:presLayoutVars>
      </dgm:prSet>
      <dgm:spPr/>
    </dgm:pt>
    <dgm:pt modelId="{0FB55502-5830-4123-8BED-8B63A27E6E73}" type="pres">
      <dgm:prSet presAssocID="{9B16E7AB-8AE1-4472-AD64-E6717561FF1C}" presName="childShp" presStyleLbl="bgAccFollowNode1" presStyleIdx="4" presStyleCnt="6">
        <dgm:presLayoutVars>
          <dgm:bulletEnabled val="1"/>
        </dgm:presLayoutVars>
      </dgm:prSet>
      <dgm:spPr>
        <a:solidFill>
          <a:schemeClr val="accent6">
            <a:lumMod val="60000"/>
            <a:lumOff val="40000"/>
          </a:schemeClr>
        </a:solidFill>
      </dgm:spPr>
    </dgm:pt>
    <dgm:pt modelId="{311938DA-8E13-4D25-B151-2A07446F4CE9}" type="pres">
      <dgm:prSet presAssocID="{3665C68C-3353-4098-9679-8CB91F867236}" presName="spacing" presStyleCnt="0"/>
      <dgm:spPr/>
    </dgm:pt>
    <dgm:pt modelId="{7641EA39-0FD8-4AFD-94F0-24AB1ED9E270}" type="pres">
      <dgm:prSet presAssocID="{2FE92D5D-07CA-43D6-A507-4079B8B775D2}" presName="linNode" presStyleCnt="0"/>
      <dgm:spPr/>
    </dgm:pt>
    <dgm:pt modelId="{18798CC4-A679-49D1-8044-EAFAC891D421}" type="pres">
      <dgm:prSet presAssocID="{2FE92D5D-07CA-43D6-A507-4079B8B775D2}" presName="parentShp" presStyleLbl="node1" presStyleIdx="5" presStyleCnt="6" custScaleX="82624">
        <dgm:presLayoutVars>
          <dgm:bulletEnabled val="1"/>
        </dgm:presLayoutVars>
      </dgm:prSet>
      <dgm:spPr/>
    </dgm:pt>
    <dgm:pt modelId="{83928632-1778-4E42-B92D-51AEBB93EC62}" type="pres">
      <dgm:prSet presAssocID="{2FE92D5D-07CA-43D6-A507-4079B8B775D2}" presName="childShp" presStyleLbl="bgAccFollowNode1" presStyleIdx="5" presStyleCnt="6">
        <dgm:presLayoutVars>
          <dgm:bulletEnabled val="1"/>
        </dgm:presLayoutVars>
      </dgm:prSet>
      <dgm:spPr>
        <a:solidFill>
          <a:schemeClr val="accent6">
            <a:lumMod val="60000"/>
            <a:lumOff val="40000"/>
          </a:schemeClr>
        </a:solidFill>
      </dgm:spPr>
    </dgm:pt>
  </dgm:ptLst>
  <dgm:cxnLst>
    <dgm:cxn modelId="{71FA4006-7250-4955-B530-93A9C6138AE9}" type="presOf" srcId="{7A140867-228F-4E6D-9D73-27A80D6571B2}" destId="{83928632-1778-4E42-B92D-51AEBB93EC62}" srcOrd="0" destOrd="0" presId="urn:microsoft.com/office/officeart/2005/8/layout/vList6"/>
    <dgm:cxn modelId="{D146E80E-0EB1-4B31-9300-6AAC40CCFA39}" type="presOf" srcId="{67BF24C4-6994-494A-BAC1-F938AB48C872}" destId="{32FED200-580D-4EA7-ABE8-E18FFE55B7DC}" srcOrd="0" destOrd="0" presId="urn:microsoft.com/office/officeart/2005/8/layout/vList6"/>
    <dgm:cxn modelId="{742AC418-AFB9-4D64-9C23-F5D8FB5E65A1}" srcId="{7F23F99F-F3BB-4AF0-B8CF-FA725222F142}" destId="{FFFFBBBC-6CB0-4602-85C9-A9254B4DDF6B}" srcOrd="1" destOrd="0" parTransId="{0960A5F3-C679-47EE-9599-AC7C3335768D}" sibTransId="{B3F2374C-2052-42A8-85CF-0A911DB0841E}"/>
    <dgm:cxn modelId="{E5D7151B-16A6-40A7-8272-87A58288AF45}" srcId="{2C8AAA12-7AE8-44B9-B574-CC0E27B022EE}" destId="{463F5EAC-4DD7-42B1-ABB7-6CE9D33FA6D7}" srcOrd="2" destOrd="0" parTransId="{4BE749B6-0EA0-4EF3-B81A-2AD26DB8AC2F}" sibTransId="{064DBCA1-86DB-4835-BA27-D58EB30698BD}"/>
    <dgm:cxn modelId="{8BC27028-9DD1-4ABC-AF92-9B0B3BDA2DF7}" srcId="{2C8AAA12-7AE8-44B9-B574-CC0E27B022EE}" destId="{2FE92D5D-07CA-43D6-A507-4079B8B775D2}" srcOrd="5" destOrd="0" parTransId="{0A5ABFBF-F204-4B47-B795-21919E5CA0AA}" sibTransId="{6051D64F-1EAC-45D6-A644-DFF047F57948}"/>
    <dgm:cxn modelId="{0D276E2F-912E-477A-B10D-71B424A71687}" type="presOf" srcId="{8717B1CF-1566-48B9-9C5B-DADECB807455}" destId="{3A62D53E-B313-4162-A635-94781CA04FFC}" srcOrd="0" destOrd="0" presId="urn:microsoft.com/office/officeart/2005/8/layout/vList6"/>
    <dgm:cxn modelId="{E3A8BD36-77A8-480F-BF2A-490F27A8608B}" type="presOf" srcId="{6A32949B-A9F7-4477-BB80-D43B9CD898A5}" destId="{83928632-1778-4E42-B92D-51AEBB93EC62}" srcOrd="0" destOrd="1" presId="urn:microsoft.com/office/officeart/2005/8/layout/vList6"/>
    <dgm:cxn modelId="{091B4F3A-A072-462A-9247-19F3E327E526}" type="presOf" srcId="{7F23F99F-F3BB-4AF0-B8CF-FA725222F142}" destId="{4C7175CA-76B6-44A7-9913-445569A77D4A}" srcOrd="0" destOrd="0" presId="urn:microsoft.com/office/officeart/2005/8/layout/vList6"/>
    <dgm:cxn modelId="{4D23EE3D-BC94-4F0F-BDAE-5BC575DD22F2}" srcId="{67BF24C4-6994-494A-BAC1-F938AB48C872}" destId="{FC73A355-609B-41F8-A7AE-E63A73F6F861}" srcOrd="2" destOrd="0" parTransId="{116FBE33-8B38-4668-96A1-81E0CDE159E4}" sibTransId="{3089DE80-AF43-4E74-96F2-C82097522C51}"/>
    <dgm:cxn modelId="{B405AB49-B973-41DC-B89F-521761C4542A}" type="presOf" srcId="{2C8AAA12-7AE8-44B9-B574-CC0E27B022EE}" destId="{FEEC9018-2A6D-4B7D-B9A1-CB7C598EF534}" srcOrd="0" destOrd="0" presId="urn:microsoft.com/office/officeart/2005/8/layout/vList6"/>
    <dgm:cxn modelId="{34AFD94C-F538-4909-B039-4ED13B80704F}" type="presOf" srcId="{9B16E7AB-8AE1-4472-AD64-E6717561FF1C}" destId="{CC4F5DB0-B7F7-4C1A-A6C9-7B1729683DA9}" srcOrd="0" destOrd="0" presId="urn:microsoft.com/office/officeart/2005/8/layout/vList6"/>
    <dgm:cxn modelId="{E036944E-BD48-449C-93CE-BF9642BFC079}" srcId="{9B16E7AB-8AE1-4472-AD64-E6717561FF1C}" destId="{78F58122-DBAA-4D5E-BDBD-277F1C4B8179}" srcOrd="1" destOrd="0" parTransId="{627F3B10-6B9B-4156-AC04-21842C7E39B1}" sibTransId="{941EB84B-961E-4C30-92A8-DF9630FD99E7}"/>
    <dgm:cxn modelId="{D9220D4F-BA60-4C69-991E-9F10CBB3CAFB}" type="presOf" srcId="{F599AD7F-DD5E-47BF-968C-7ED42C639E0B}" destId="{91AD9EFF-879B-41DF-971C-28C55DD6A222}" srcOrd="0" destOrd="0" presId="urn:microsoft.com/office/officeart/2005/8/layout/vList6"/>
    <dgm:cxn modelId="{CD491570-1E74-4214-9E46-FDE642CB0ADB}" srcId="{2C8AAA12-7AE8-44B9-B574-CC0E27B022EE}" destId="{9B16E7AB-8AE1-4472-AD64-E6717561FF1C}" srcOrd="4" destOrd="0" parTransId="{0FDAAFC4-3A81-4B54-872F-6A56AEAFCEAA}" sibTransId="{3665C68C-3353-4098-9679-8CB91F867236}"/>
    <dgm:cxn modelId="{6FF0E271-F777-44B8-BDC7-635A982FA53C}" srcId="{9B16E7AB-8AE1-4472-AD64-E6717561FF1C}" destId="{4DE181EA-2F81-4363-A9AA-98AABCE56031}" srcOrd="0" destOrd="0" parTransId="{14693E79-A204-426C-85A7-F7AEF4D68DB1}" sibTransId="{51E919CF-C1C0-4950-9402-2E42E180DE05}"/>
    <dgm:cxn modelId="{335F6C52-5915-465C-AA41-F099EE227AAE}" type="presOf" srcId="{4DE181EA-2F81-4363-A9AA-98AABCE56031}" destId="{0FB55502-5830-4123-8BED-8B63A27E6E73}" srcOrd="0" destOrd="0" presId="urn:microsoft.com/office/officeart/2005/8/layout/vList6"/>
    <dgm:cxn modelId="{4BED7B79-612E-4A8F-BB7A-0BA935930C57}" srcId="{2FE92D5D-07CA-43D6-A507-4079B8B775D2}" destId="{4E225594-C9A3-453B-9F81-8821533E10DE}" srcOrd="2" destOrd="0" parTransId="{3456DA8B-9F89-4471-B8B2-997F84AD78A6}" sibTransId="{6427A262-1A58-4EAB-BE7A-1B2FF7DA9CF4}"/>
    <dgm:cxn modelId="{3C185B82-92D7-497D-A57B-423E7CFDBCFD}" srcId="{463F5EAC-4DD7-42B1-ABB7-6CE9D33FA6D7}" destId="{8717B1CF-1566-48B9-9C5B-DADECB807455}" srcOrd="0" destOrd="0" parTransId="{1D1DA4E2-A808-4628-BD77-3770906D1ECC}" sibTransId="{3DCAD8C7-AC66-4636-BB11-0B82A4679ED6}"/>
    <dgm:cxn modelId="{B1D38588-9662-4302-872F-86934B23D7E8}" srcId="{2FE92D5D-07CA-43D6-A507-4079B8B775D2}" destId="{6A32949B-A9F7-4477-BB80-D43B9CD898A5}" srcOrd="1" destOrd="0" parTransId="{9B6FCFC1-6298-4EF2-B8DE-81BA4A0C1D21}" sibTransId="{64683931-33FB-4E25-AD86-CD4BAA85C72F}"/>
    <dgm:cxn modelId="{D6D0839A-5598-4BAD-A6CA-250E8BF717A1}" type="presOf" srcId="{615E93C5-45D4-44EE-A173-FA17770FB6E1}" destId="{91AD9EFF-879B-41DF-971C-28C55DD6A222}" srcOrd="0" destOrd="1" presId="urn:microsoft.com/office/officeart/2005/8/layout/vList6"/>
    <dgm:cxn modelId="{DCF1349B-BBBC-4B66-BD11-75AB978DDED7}" type="presOf" srcId="{4E225594-C9A3-453B-9F81-8821533E10DE}" destId="{83928632-1778-4E42-B92D-51AEBB93EC62}" srcOrd="0" destOrd="2" presId="urn:microsoft.com/office/officeart/2005/8/layout/vList6"/>
    <dgm:cxn modelId="{D8608BA0-F600-4BC0-9099-59871B97436F}" type="presOf" srcId="{87A1EB30-269E-4F28-9734-8FEBCBA847B5}" destId="{84084D7B-229E-4CFE-BA80-1927E0F3A28D}" srcOrd="0" destOrd="0" presId="urn:microsoft.com/office/officeart/2005/8/layout/vList6"/>
    <dgm:cxn modelId="{D78424AC-B9A2-4513-97FE-5D569B10594C}" type="presOf" srcId="{468436A2-2E15-4295-9F39-419421F74BC6}" destId="{B31BFB61-950F-4736-A9D5-7F4D9A75A50E}" srcOrd="0" destOrd="0" presId="urn:microsoft.com/office/officeart/2005/8/layout/vList6"/>
    <dgm:cxn modelId="{81B1D5B1-8856-4F9D-B9EC-0195BE0CA938}" type="presOf" srcId="{FFFFBBBC-6CB0-4602-85C9-A9254B4DDF6B}" destId="{84084D7B-229E-4CFE-BA80-1927E0F3A28D}" srcOrd="0" destOrd="1" presId="urn:microsoft.com/office/officeart/2005/8/layout/vList6"/>
    <dgm:cxn modelId="{203C56BD-CDB2-4E00-86F3-F7D5EFEDE95B}" type="presOf" srcId="{2FE92D5D-07CA-43D6-A507-4079B8B775D2}" destId="{18798CC4-A679-49D1-8044-EAFAC891D421}" srcOrd="0" destOrd="0" presId="urn:microsoft.com/office/officeart/2005/8/layout/vList6"/>
    <dgm:cxn modelId="{03A132BE-3599-4DB5-A592-E44F31186721}" srcId="{468436A2-2E15-4295-9F39-419421F74BC6}" destId="{B2B87F5A-01A2-49F8-9F18-EECF5E199191}" srcOrd="0" destOrd="0" parTransId="{460ADD41-D1A8-4D19-8792-2867DC38DA38}" sibTransId="{4452EEA2-0383-495F-98AE-B9F566AAF80F}"/>
    <dgm:cxn modelId="{9E5088CB-1A6C-4D91-9925-55CB0B4C7C04}" type="presOf" srcId="{463F5EAC-4DD7-42B1-ABB7-6CE9D33FA6D7}" destId="{E6FB341E-1D80-4CEC-8BA2-955DED973125}" srcOrd="0" destOrd="0" presId="urn:microsoft.com/office/officeart/2005/8/layout/vList6"/>
    <dgm:cxn modelId="{6B5622D1-3746-4176-8B0B-D4746FF26C25}" srcId="{2C8AAA12-7AE8-44B9-B574-CC0E27B022EE}" destId="{67BF24C4-6994-494A-BAC1-F938AB48C872}" srcOrd="3" destOrd="0" parTransId="{372DC464-52CA-459D-908D-6023B8993FEA}" sibTransId="{1E38A96E-2B11-4E8A-BA8D-5146BD7B1F49}"/>
    <dgm:cxn modelId="{2033D3D2-8FA2-4745-A81A-1583B15A4676}" srcId="{67BF24C4-6994-494A-BAC1-F938AB48C872}" destId="{615E93C5-45D4-44EE-A173-FA17770FB6E1}" srcOrd="1" destOrd="0" parTransId="{5A6D769A-F662-4D8D-9CAA-62310B963FB5}" sibTransId="{D3A11AA2-43F7-40B8-8680-A0EC5128D7FD}"/>
    <dgm:cxn modelId="{2E7997D8-1FBC-4F63-A9EE-97CCBCFD72E8}" type="presOf" srcId="{B2B87F5A-01A2-49F8-9F18-EECF5E199191}" destId="{6D3FE88F-69BF-48B2-8A3F-B79D313115B4}" srcOrd="0" destOrd="0" presId="urn:microsoft.com/office/officeart/2005/8/layout/vList6"/>
    <dgm:cxn modelId="{012CB6DB-B334-49B0-B0CA-43A8689DF15F}" srcId="{463F5EAC-4DD7-42B1-ABB7-6CE9D33FA6D7}" destId="{EB5F7766-481A-4647-9ACE-81CBA6C169F6}" srcOrd="1" destOrd="0" parTransId="{0F13C6FE-3755-40DF-A17A-61DE90CA7DE8}" sibTransId="{A8BA17D2-17F2-4221-8A85-403BAB3E855E}"/>
    <dgm:cxn modelId="{A4E23DE4-A1DA-4DCC-B46D-07A03096F32E}" srcId="{2C8AAA12-7AE8-44B9-B574-CC0E27B022EE}" destId="{468436A2-2E15-4295-9F39-419421F74BC6}" srcOrd="1" destOrd="0" parTransId="{80A7F76B-9D50-447A-B2B3-90E711E46435}" sibTransId="{9848329A-02DA-49EF-AB21-6C252B805BC8}"/>
    <dgm:cxn modelId="{C135B2EB-4A5C-4793-8774-6BBCC5AD9D3A}" srcId="{2C8AAA12-7AE8-44B9-B574-CC0E27B022EE}" destId="{7F23F99F-F3BB-4AF0-B8CF-FA725222F142}" srcOrd="0" destOrd="0" parTransId="{FD5E8AB9-B1AC-456E-92E1-5D1A95E0E804}" sibTransId="{95089A23-3048-41CB-BF70-272404AF0A99}"/>
    <dgm:cxn modelId="{AA1E05F2-D12E-4194-8D1A-25CB266D3993}" srcId="{7F23F99F-F3BB-4AF0-B8CF-FA725222F142}" destId="{87A1EB30-269E-4F28-9734-8FEBCBA847B5}" srcOrd="0" destOrd="0" parTransId="{7BA75959-7855-447A-8CDE-ACC3F66A0CBB}" sibTransId="{E070DEF7-84F0-4ED2-9CC9-DB9E0DA9CEA3}"/>
    <dgm:cxn modelId="{552710F4-7063-43E8-895D-A886112B2AE2}" type="presOf" srcId="{FC73A355-609B-41F8-A7AE-E63A73F6F861}" destId="{91AD9EFF-879B-41DF-971C-28C55DD6A222}" srcOrd="0" destOrd="2" presId="urn:microsoft.com/office/officeart/2005/8/layout/vList6"/>
    <dgm:cxn modelId="{BA0D98F7-D8D9-49C2-B7DF-9B0E750B0A6C}" srcId="{67BF24C4-6994-494A-BAC1-F938AB48C872}" destId="{F599AD7F-DD5E-47BF-968C-7ED42C639E0B}" srcOrd="0" destOrd="0" parTransId="{3400E7F6-D302-4D06-84A5-ECA769C58B51}" sibTransId="{5AF02EEB-ED9D-44B8-A866-2D6AC52E4F7F}"/>
    <dgm:cxn modelId="{6ED1C3FA-3C5A-4A28-9D81-F3CC549974D8}" type="presOf" srcId="{78F58122-DBAA-4D5E-BDBD-277F1C4B8179}" destId="{0FB55502-5830-4123-8BED-8B63A27E6E73}" srcOrd="0" destOrd="1" presId="urn:microsoft.com/office/officeart/2005/8/layout/vList6"/>
    <dgm:cxn modelId="{88FEF0FD-008C-4944-9798-AF33E15B562E}" type="presOf" srcId="{EB5F7766-481A-4647-9ACE-81CBA6C169F6}" destId="{3A62D53E-B313-4162-A635-94781CA04FFC}" srcOrd="0" destOrd="1" presId="urn:microsoft.com/office/officeart/2005/8/layout/vList6"/>
    <dgm:cxn modelId="{ED172AFE-922E-488C-97BC-EE72D92046AC}" srcId="{2FE92D5D-07CA-43D6-A507-4079B8B775D2}" destId="{7A140867-228F-4E6D-9D73-27A80D6571B2}" srcOrd="0" destOrd="0" parTransId="{91DD4596-6B92-4CEE-9E2C-926A4705DF24}" sibTransId="{7CB6ED81-D798-457B-8E38-E7640695E9D1}"/>
    <dgm:cxn modelId="{02FF55D7-BC1A-4445-AD88-E224560A6169}" type="presParOf" srcId="{FEEC9018-2A6D-4B7D-B9A1-CB7C598EF534}" destId="{4EE68566-A781-44FE-B5B8-D85B582DED05}" srcOrd="0" destOrd="0" presId="urn:microsoft.com/office/officeart/2005/8/layout/vList6"/>
    <dgm:cxn modelId="{37FD2D49-E02D-436C-A3BD-2BE4B25C3CA9}" type="presParOf" srcId="{4EE68566-A781-44FE-B5B8-D85B582DED05}" destId="{4C7175CA-76B6-44A7-9913-445569A77D4A}" srcOrd="0" destOrd="0" presId="urn:microsoft.com/office/officeart/2005/8/layout/vList6"/>
    <dgm:cxn modelId="{D7E7619E-ED65-4900-A159-CF1C739189D6}" type="presParOf" srcId="{4EE68566-A781-44FE-B5B8-D85B582DED05}" destId="{84084D7B-229E-4CFE-BA80-1927E0F3A28D}" srcOrd="1" destOrd="0" presId="urn:microsoft.com/office/officeart/2005/8/layout/vList6"/>
    <dgm:cxn modelId="{CB08C004-89CD-4E8F-BADC-144A35617F86}" type="presParOf" srcId="{FEEC9018-2A6D-4B7D-B9A1-CB7C598EF534}" destId="{6A969256-F588-4334-A624-19FD1A3666E8}" srcOrd="1" destOrd="0" presId="urn:microsoft.com/office/officeart/2005/8/layout/vList6"/>
    <dgm:cxn modelId="{4DDAC5C8-89EC-429A-B72F-C10E1598EED5}" type="presParOf" srcId="{FEEC9018-2A6D-4B7D-B9A1-CB7C598EF534}" destId="{5F7B00B0-4BB5-4C7D-9F0A-99AF2F500803}" srcOrd="2" destOrd="0" presId="urn:microsoft.com/office/officeart/2005/8/layout/vList6"/>
    <dgm:cxn modelId="{1E55B62F-AA8C-4EB6-92BB-BE88CF9575DA}" type="presParOf" srcId="{5F7B00B0-4BB5-4C7D-9F0A-99AF2F500803}" destId="{B31BFB61-950F-4736-A9D5-7F4D9A75A50E}" srcOrd="0" destOrd="0" presId="urn:microsoft.com/office/officeart/2005/8/layout/vList6"/>
    <dgm:cxn modelId="{4A5ED6E5-E415-444F-BE6A-71D23C138465}" type="presParOf" srcId="{5F7B00B0-4BB5-4C7D-9F0A-99AF2F500803}" destId="{6D3FE88F-69BF-48B2-8A3F-B79D313115B4}" srcOrd="1" destOrd="0" presId="urn:microsoft.com/office/officeart/2005/8/layout/vList6"/>
    <dgm:cxn modelId="{698D2F7B-1663-47C7-8693-04D6840504D7}" type="presParOf" srcId="{FEEC9018-2A6D-4B7D-B9A1-CB7C598EF534}" destId="{6CD9DBBA-2FD0-476B-BA37-E25B4223DDB0}" srcOrd="3" destOrd="0" presId="urn:microsoft.com/office/officeart/2005/8/layout/vList6"/>
    <dgm:cxn modelId="{D8AAD05F-8394-4A26-9438-3E2EFE857157}" type="presParOf" srcId="{FEEC9018-2A6D-4B7D-B9A1-CB7C598EF534}" destId="{0C2768FB-05F0-476E-BF99-24CE2EEB52A9}" srcOrd="4" destOrd="0" presId="urn:microsoft.com/office/officeart/2005/8/layout/vList6"/>
    <dgm:cxn modelId="{C522D1A0-1651-4953-A337-6791D26A7D32}" type="presParOf" srcId="{0C2768FB-05F0-476E-BF99-24CE2EEB52A9}" destId="{E6FB341E-1D80-4CEC-8BA2-955DED973125}" srcOrd="0" destOrd="0" presId="urn:microsoft.com/office/officeart/2005/8/layout/vList6"/>
    <dgm:cxn modelId="{C38B6C53-65BE-4382-9D79-9834502D2D33}" type="presParOf" srcId="{0C2768FB-05F0-476E-BF99-24CE2EEB52A9}" destId="{3A62D53E-B313-4162-A635-94781CA04FFC}" srcOrd="1" destOrd="0" presId="urn:microsoft.com/office/officeart/2005/8/layout/vList6"/>
    <dgm:cxn modelId="{E9AB7B19-C4A2-4406-8EDE-1EC0ADB261BB}" type="presParOf" srcId="{FEEC9018-2A6D-4B7D-B9A1-CB7C598EF534}" destId="{8DE217E2-3DC2-4B9B-BA14-9261B9B751A7}" srcOrd="5" destOrd="0" presId="urn:microsoft.com/office/officeart/2005/8/layout/vList6"/>
    <dgm:cxn modelId="{10852C5B-A17D-4FE6-A464-239D5956ABD4}" type="presParOf" srcId="{FEEC9018-2A6D-4B7D-B9A1-CB7C598EF534}" destId="{B3E263C1-BC05-408C-8792-4DFAB57BD29E}" srcOrd="6" destOrd="0" presId="urn:microsoft.com/office/officeart/2005/8/layout/vList6"/>
    <dgm:cxn modelId="{9C6EEB13-3E94-4D73-A45F-DC721AC72537}" type="presParOf" srcId="{B3E263C1-BC05-408C-8792-4DFAB57BD29E}" destId="{32FED200-580D-4EA7-ABE8-E18FFE55B7DC}" srcOrd="0" destOrd="0" presId="urn:microsoft.com/office/officeart/2005/8/layout/vList6"/>
    <dgm:cxn modelId="{0D5ED9D1-B96E-4983-BDAC-3909DD98427B}" type="presParOf" srcId="{B3E263C1-BC05-408C-8792-4DFAB57BD29E}" destId="{91AD9EFF-879B-41DF-971C-28C55DD6A222}" srcOrd="1" destOrd="0" presId="urn:microsoft.com/office/officeart/2005/8/layout/vList6"/>
    <dgm:cxn modelId="{551509AC-A212-433E-9C45-CA77AFD9A1D6}" type="presParOf" srcId="{FEEC9018-2A6D-4B7D-B9A1-CB7C598EF534}" destId="{32D1D1F7-D142-467E-BD74-E0C5C07B844A}" srcOrd="7" destOrd="0" presId="urn:microsoft.com/office/officeart/2005/8/layout/vList6"/>
    <dgm:cxn modelId="{131C9D3B-69AA-4B11-B9B0-09AF80EE263F}" type="presParOf" srcId="{FEEC9018-2A6D-4B7D-B9A1-CB7C598EF534}" destId="{25BF4020-B475-4DB4-9DED-CCED81378F62}" srcOrd="8" destOrd="0" presId="urn:microsoft.com/office/officeart/2005/8/layout/vList6"/>
    <dgm:cxn modelId="{A079EF1B-52B5-40E4-89AD-D1B6EC70CD4B}" type="presParOf" srcId="{25BF4020-B475-4DB4-9DED-CCED81378F62}" destId="{CC4F5DB0-B7F7-4C1A-A6C9-7B1729683DA9}" srcOrd="0" destOrd="0" presId="urn:microsoft.com/office/officeart/2005/8/layout/vList6"/>
    <dgm:cxn modelId="{C018ADAC-DD18-4F68-828F-22BF8B978A5F}" type="presParOf" srcId="{25BF4020-B475-4DB4-9DED-CCED81378F62}" destId="{0FB55502-5830-4123-8BED-8B63A27E6E73}" srcOrd="1" destOrd="0" presId="urn:microsoft.com/office/officeart/2005/8/layout/vList6"/>
    <dgm:cxn modelId="{7450A0AF-BA78-4062-BD80-26EC26A8493F}" type="presParOf" srcId="{FEEC9018-2A6D-4B7D-B9A1-CB7C598EF534}" destId="{311938DA-8E13-4D25-B151-2A07446F4CE9}" srcOrd="9" destOrd="0" presId="urn:microsoft.com/office/officeart/2005/8/layout/vList6"/>
    <dgm:cxn modelId="{DD198495-FDD3-4D77-A10D-CD4E515BE7AC}" type="presParOf" srcId="{FEEC9018-2A6D-4B7D-B9A1-CB7C598EF534}" destId="{7641EA39-0FD8-4AFD-94F0-24AB1ED9E270}" srcOrd="10" destOrd="0" presId="urn:microsoft.com/office/officeart/2005/8/layout/vList6"/>
    <dgm:cxn modelId="{1AF8D85D-C17C-4F45-84AE-B8BB23AE7784}" type="presParOf" srcId="{7641EA39-0FD8-4AFD-94F0-24AB1ED9E270}" destId="{18798CC4-A679-49D1-8044-EAFAC891D421}" srcOrd="0" destOrd="0" presId="urn:microsoft.com/office/officeart/2005/8/layout/vList6"/>
    <dgm:cxn modelId="{BC414275-70D1-4F50-B462-D05CE9821819}" type="presParOf" srcId="{7641EA39-0FD8-4AFD-94F0-24AB1ED9E270}" destId="{83928632-1778-4E42-B92D-51AEBB93EC62}" srcOrd="1" destOrd="0" presId="urn:microsoft.com/office/officeart/2005/8/layout/vList6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557D277-6B36-420A-94E2-FC3D2F758ED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A40E96-199D-4160-B08A-588705F5C4F9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/>
            <a:t>relevant requirements</a:t>
          </a:r>
        </a:p>
        <a:p>
          <a:r>
            <a:rPr lang="en-US" dirty="0"/>
            <a:t>desired outcome</a:t>
          </a:r>
        </a:p>
      </dgm:t>
    </dgm:pt>
    <dgm:pt modelId="{736A5CDF-33E4-446D-B88E-3D10711F57C9}" type="parTrans" cxnId="{F2694E8C-43CF-46D9-8F22-5FF42377F9B8}">
      <dgm:prSet/>
      <dgm:spPr/>
      <dgm:t>
        <a:bodyPr/>
        <a:lstStyle/>
        <a:p>
          <a:endParaRPr lang="en-US"/>
        </a:p>
      </dgm:t>
    </dgm:pt>
    <dgm:pt modelId="{781F5D84-A133-4EA4-825B-EF163411FD35}" type="sibTrans" cxnId="{F2694E8C-43CF-46D9-8F22-5FF42377F9B8}">
      <dgm:prSet/>
      <dgm:spPr/>
      <dgm:t>
        <a:bodyPr/>
        <a:lstStyle/>
        <a:p>
          <a:endParaRPr lang="en-US"/>
        </a:p>
      </dgm:t>
    </dgm:pt>
    <dgm:pt modelId="{F87A9FE3-BEF1-476F-879F-3ACB3778F498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/>
            <a:t>case study design</a:t>
          </a:r>
        </a:p>
      </dgm:t>
    </dgm:pt>
    <dgm:pt modelId="{901FCC23-21D3-4D80-9173-FFCB8F8A2D6D}" type="parTrans" cxnId="{AE176202-6914-4D0E-9891-1B74163DAEDF}">
      <dgm:prSet/>
      <dgm:spPr/>
      <dgm:t>
        <a:bodyPr/>
        <a:lstStyle/>
        <a:p>
          <a:endParaRPr lang="en-US"/>
        </a:p>
      </dgm:t>
    </dgm:pt>
    <dgm:pt modelId="{ECAD4B40-ABF1-4032-A127-60D41E0DF923}" type="sibTrans" cxnId="{AE176202-6914-4D0E-9891-1B74163DAEDF}">
      <dgm:prSet/>
      <dgm:spPr/>
      <dgm:t>
        <a:bodyPr/>
        <a:lstStyle/>
        <a:p>
          <a:endParaRPr lang="en-US"/>
        </a:p>
      </dgm:t>
    </dgm:pt>
    <dgm:pt modelId="{8545C75E-D18F-4869-BB92-D2BEAC63DF4A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/>
            <a:t>as-is meta-model</a:t>
          </a:r>
        </a:p>
      </dgm:t>
    </dgm:pt>
    <dgm:pt modelId="{49F28BA4-2573-4C02-91BD-3D6210706248}" type="parTrans" cxnId="{02AF2E1B-9560-48E9-B9F9-A64AD9BEA143}">
      <dgm:prSet/>
      <dgm:spPr/>
      <dgm:t>
        <a:bodyPr/>
        <a:lstStyle/>
        <a:p>
          <a:endParaRPr lang="en-US"/>
        </a:p>
      </dgm:t>
    </dgm:pt>
    <dgm:pt modelId="{3FD98494-0BEC-4AA4-923D-7E6A459FF29C}" type="sibTrans" cxnId="{02AF2E1B-9560-48E9-B9F9-A64AD9BEA143}">
      <dgm:prSet/>
      <dgm:spPr/>
      <dgm:t>
        <a:bodyPr/>
        <a:lstStyle/>
        <a:p>
          <a:endParaRPr lang="en-US"/>
        </a:p>
      </dgm:t>
    </dgm:pt>
    <dgm:pt modelId="{D86FC2E8-A117-4839-94F3-31C5A7865343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/>
            <a:t>updated meta-model</a:t>
          </a:r>
        </a:p>
        <a:p>
          <a:r>
            <a:rPr lang="en-US" dirty="0"/>
            <a:t>relevant research data</a:t>
          </a:r>
        </a:p>
      </dgm:t>
    </dgm:pt>
    <dgm:pt modelId="{CD7FF880-D468-4775-B196-939A4BA0922C}" type="parTrans" cxnId="{DB8C8C22-4396-4D3A-A6C1-707422BC1242}">
      <dgm:prSet/>
      <dgm:spPr/>
      <dgm:t>
        <a:bodyPr/>
        <a:lstStyle/>
        <a:p>
          <a:endParaRPr lang="en-US"/>
        </a:p>
      </dgm:t>
    </dgm:pt>
    <dgm:pt modelId="{9388F51D-0C8B-4C78-BDC7-CF4C27937049}" type="sibTrans" cxnId="{DB8C8C22-4396-4D3A-A6C1-707422BC1242}">
      <dgm:prSet/>
      <dgm:spPr/>
      <dgm:t>
        <a:bodyPr/>
        <a:lstStyle/>
        <a:p>
          <a:endParaRPr lang="en-US"/>
        </a:p>
      </dgm:t>
    </dgm:pt>
    <dgm:pt modelId="{6AF13710-F92D-4ADA-9348-CE29593098A9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/>
            <a:t>final prototype version</a:t>
          </a:r>
        </a:p>
      </dgm:t>
    </dgm:pt>
    <dgm:pt modelId="{FBB0C238-5BD0-4DCD-849A-4E782918E784}" type="parTrans" cxnId="{F0257207-2B66-4F49-BCAB-D8687F3320FB}">
      <dgm:prSet/>
      <dgm:spPr/>
      <dgm:t>
        <a:bodyPr/>
        <a:lstStyle/>
        <a:p>
          <a:endParaRPr lang="en-US"/>
        </a:p>
      </dgm:t>
    </dgm:pt>
    <dgm:pt modelId="{F200EBC9-1C3B-4750-B0A3-F6DCD47E0776}" type="sibTrans" cxnId="{F0257207-2B66-4F49-BCAB-D8687F3320FB}">
      <dgm:prSet/>
      <dgm:spPr/>
      <dgm:t>
        <a:bodyPr/>
        <a:lstStyle/>
        <a:p>
          <a:endParaRPr lang="en-US"/>
        </a:p>
      </dgm:t>
    </dgm:pt>
    <dgm:pt modelId="{089345AD-93D1-4EB5-A9BF-416B7E40FD41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/>
            <a:t>answers to research questions</a:t>
          </a:r>
        </a:p>
        <a:p>
          <a:r>
            <a:rPr lang="en-US" dirty="0"/>
            <a:t>thesis write-up</a:t>
          </a:r>
        </a:p>
      </dgm:t>
    </dgm:pt>
    <dgm:pt modelId="{36D5769C-EEC0-4A82-AF6D-898B06CEEEB9}" type="parTrans" cxnId="{614A4A89-0CE1-460F-9111-9F030F43257B}">
      <dgm:prSet/>
      <dgm:spPr/>
      <dgm:t>
        <a:bodyPr/>
        <a:lstStyle/>
        <a:p>
          <a:endParaRPr lang="en-US"/>
        </a:p>
      </dgm:t>
    </dgm:pt>
    <dgm:pt modelId="{DECBD445-266E-4F03-938A-B79BDB4D40B1}" type="sibTrans" cxnId="{614A4A89-0CE1-460F-9111-9F030F43257B}">
      <dgm:prSet/>
      <dgm:spPr/>
      <dgm:t>
        <a:bodyPr/>
        <a:lstStyle/>
        <a:p>
          <a:endParaRPr lang="en-US"/>
        </a:p>
      </dgm:t>
    </dgm:pt>
    <dgm:pt modelId="{5B388D37-EB5F-4651-8251-1337C16B8CA2}" type="pres">
      <dgm:prSet presAssocID="{D557D277-6B36-420A-94E2-FC3D2F758ED6}" presName="linear" presStyleCnt="0">
        <dgm:presLayoutVars>
          <dgm:animLvl val="lvl"/>
          <dgm:resizeHandles val="exact"/>
        </dgm:presLayoutVars>
      </dgm:prSet>
      <dgm:spPr/>
    </dgm:pt>
    <dgm:pt modelId="{D1091B1C-3D80-451F-816D-741DCE673A5A}" type="pres">
      <dgm:prSet presAssocID="{39A40E96-199D-4160-B08A-588705F5C4F9}" presName="parentText" presStyleLbl="node1" presStyleIdx="0" presStyleCnt="6" custScaleX="95834" custLinFactY="-11936" custLinFactNeighborY="-100000">
        <dgm:presLayoutVars>
          <dgm:chMax val="0"/>
          <dgm:bulletEnabled val="1"/>
        </dgm:presLayoutVars>
      </dgm:prSet>
      <dgm:spPr/>
    </dgm:pt>
    <dgm:pt modelId="{2759807D-A983-42CF-9B49-852583456FE8}" type="pres">
      <dgm:prSet presAssocID="{781F5D84-A133-4EA4-825B-EF163411FD35}" presName="spacer" presStyleCnt="0"/>
      <dgm:spPr/>
    </dgm:pt>
    <dgm:pt modelId="{6FE29153-AB7D-4593-A22B-3B819B511462}" type="pres">
      <dgm:prSet presAssocID="{F87A9FE3-BEF1-476F-879F-3ACB3778F498}" presName="parentText" presStyleLbl="node1" presStyleIdx="1" presStyleCnt="6" custScaleX="95811" custLinFactY="-107" custLinFactNeighborX="0" custLinFactNeighborY="-100000">
        <dgm:presLayoutVars>
          <dgm:chMax val="0"/>
          <dgm:bulletEnabled val="1"/>
        </dgm:presLayoutVars>
      </dgm:prSet>
      <dgm:spPr/>
    </dgm:pt>
    <dgm:pt modelId="{95CB8275-41AA-4207-8C68-597B1BE31AED}" type="pres">
      <dgm:prSet presAssocID="{ECAD4B40-ABF1-4032-A127-60D41E0DF923}" presName="spacer" presStyleCnt="0"/>
      <dgm:spPr/>
    </dgm:pt>
    <dgm:pt modelId="{1F344BBD-DCC4-468E-95B7-A887F0E48123}" type="pres">
      <dgm:prSet presAssocID="{8545C75E-D18F-4869-BB92-D2BEAC63DF4A}" presName="parentText" presStyleLbl="node1" presStyleIdx="2" presStyleCnt="6" custScaleX="95811" custLinFactNeighborY="-13060">
        <dgm:presLayoutVars>
          <dgm:chMax val="0"/>
          <dgm:bulletEnabled val="1"/>
        </dgm:presLayoutVars>
      </dgm:prSet>
      <dgm:spPr/>
    </dgm:pt>
    <dgm:pt modelId="{E2DEE2B2-86A0-43AD-9E9F-BA2E265E699E}" type="pres">
      <dgm:prSet presAssocID="{3FD98494-0BEC-4AA4-923D-7E6A459FF29C}" presName="spacer" presStyleCnt="0"/>
      <dgm:spPr/>
    </dgm:pt>
    <dgm:pt modelId="{2E576D1E-F2BC-453B-8E82-3025AE3250B0}" type="pres">
      <dgm:prSet presAssocID="{6AF13710-F92D-4ADA-9348-CE29593098A9}" presName="parentText" presStyleLbl="node1" presStyleIdx="3" presStyleCnt="6" custScaleX="95811" custLinFactY="5959" custLinFactNeighborY="100000">
        <dgm:presLayoutVars>
          <dgm:chMax val="0"/>
          <dgm:bulletEnabled val="1"/>
        </dgm:presLayoutVars>
      </dgm:prSet>
      <dgm:spPr/>
    </dgm:pt>
    <dgm:pt modelId="{9470F6BC-31C7-45FF-96A6-9417F0957F33}" type="pres">
      <dgm:prSet presAssocID="{F200EBC9-1C3B-4750-B0A3-F6DCD47E0776}" presName="spacer" presStyleCnt="0"/>
      <dgm:spPr/>
    </dgm:pt>
    <dgm:pt modelId="{340A64E0-7CED-4171-9EB4-42142AB26949}" type="pres">
      <dgm:prSet presAssocID="{D86FC2E8-A117-4839-94F3-31C5A7865343}" presName="parentText" presStyleLbl="node1" presStyleIdx="4" presStyleCnt="6" custScaleX="95811" custLinFactY="19440" custLinFactNeighborY="100000">
        <dgm:presLayoutVars>
          <dgm:chMax val="0"/>
          <dgm:bulletEnabled val="1"/>
        </dgm:presLayoutVars>
      </dgm:prSet>
      <dgm:spPr/>
    </dgm:pt>
    <dgm:pt modelId="{F4B3FC0B-A512-4894-8D78-DF7D91F2053B}" type="pres">
      <dgm:prSet presAssocID="{9388F51D-0C8B-4C78-BDC7-CF4C27937049}" presName="spacer" presStyleCnt="0"/>
      <dgm:spPr/>
    </dgm:pt>
    <dgm:pt modelId="{59330C0B-6755-4589-B922-8C2240FC1366}" type="pres">
      <dgm:prSet presAssocID="{089345AD-93D1-4EB5-A9BF-416B7E40FD41}" presName="parentText" presStyleLbl="node1" presStyleIdx="5" presStyleCnt="6" custScaleX="95811" custLinFactY="32920" custLinFactNeighborY="100000">
        <dgm:presLayoutVars>
          <dgm:chMax val="0"/>
          <dgm:bulletEnabled val="1"/>
        </dgm:presLayoutVars>
      </dgm:prSet>
      <dgm:spPr/>
    </dgm:pt>
  </dgm:ptLst>
  <dgm:cxnLst>
    <dgm:cxn modelId="{AE176202-6914-4D0E-9891-1B74163DAEDF}" srcId="{D557D277-6B36-420A-94E2-FC3D2F758ED6}" destId="{F87A9FE3-BEF1-476F-879F-3ACB3778F498}" srcOrd="1" destOrd="0" parTransId="{901FCC23-21D3-4D80-9173-FFCB8F8A2D6D}" sibTransId="{ECAD4B40-ABF1-4032-A127-60D41E0DF923}"/>
    <dgm:cxn modelId="{F0257207-2B66-4F49-BCAB-D8687F3320FB}" srcId="{D557D277-6B36-420A-94E2-FC3D2F758ED6}" destId="{6AF13710-F92D-4ADA-9348-CE29593098A9}" srcOrd="3" destOrd="0" parTransId="{FBB0C238-5BD0-4DCD-849A-4E782918E784}" sibTransId="{F200EBC9-1C3B-4750-B0A3-F6DCD47E0776}"/>
    <dgm:cxn modelId="{02AF2E1B-9560-48E9-B9F9-A64AD9BEA143}" srcId="{D557D277-6B36-420A-94E2-FC3D2F758ED6}" destId="{8545C75E-D18F-4869-BB92-D2BEAC63DF4A}" srcOrd="2" destOrd="0" parTransId="{49F28BA4-2573-4C02-91BD-3D6210706248}" sibTransId="{3FD98494-0BEC-4AA4-923D-7E6A459FF29C}"/>
    <dgm:cxn modelId="{DB8C8C22-4396-4D3A-A6C1-707422BC1242}" srcId="{D557D277-6B36-420A-94E2-FC3D2F758ED6}" destId="{D86FC2E8-A117-4839-94F3-31C5A7865343}" srcOrd="4" destOrd="0" parTransId="{CD7FF880-D468-4775-B196-939A4BA0922C}" sibTransId="{9388F51D-0C8B-4C78-BDC7-CF4C27937049}"/>
    <dgm:cxn modelId="{A12BD534-31BD-4607-ABEC-0BFF639BF520}" type="presOf" srcId="{D557D277-6B36-420A-94E2-FC3D2F758ED6}" destId="{5B388D37-EB5F-4651-8251-1337C16B8CA2}" srcOrd="0" destOrd="0" presId="urn:microsoft.com/office/officeart/2005/8/layout/vList2"/>
    <dgm:cxn modelId="{6BFEEB75-1329-4273-996F-8B76BBE0EBF6}" type="presOf" srcId="{D86FC2E8-A117-4839-94F3-31C5A7865343}" destId="{340A64E0-7CED-4171-9EB4-42142AB26949}" srcOrd="0" destOrd="0" presId="urn:microsoft.com/office/officeart/2005/8/layout/vList2"/>
    <dgm:cxn modelId="{2F5C267E-4570-46CC-BBBF-CD9A2FBD74B5}" type="presOf" srcId="{089345AD-93D1-4EB5-A9BF-416B7E40FD41}" destId="{59330C0B-6755-4589-B922-8C2240FC1366}" srcOrd="0" destOrd="0" presId="urn:microsoft.com/office/officeart/2005/8/layout/vList2"/>
    <dgm:cxn modelId="{614A4A89-0CE1-460F-9111-9F030F43257B}" srcId="{D557D277-6B36-420A-94E2-FC3D2F758ED6}" destId="{089345AD-93D1-4EB5-A9BF-416B7E40FD41}" srcOrd="5" destOrd="0" parTransId="{36D5769C-EEC0-4A82-AF6D-898B06CEEEB9}" sibTransId="{DECBD445-266E-4F03-938A-B79BDB4D40B1}"/>
    <dgm:cxn modelId="{F2694E8C-43CF-46D9-8F22-5FF42377F9B8}" srcId="{D557D277-6B36-420A-94E2-FC3D2F758ED6}" destId="{39A40E96-199D-4160-B08A-588705F5C4F9}" srcOrd="0" destOrd="0" parTransId="{736A5CDF-33E4-446D-B88E-3D10711F57C9}" sibTransId="{781F5D84-A133-4EA4-825B-EF163411FD35}"/>
    <dgm:cxn modelId="{99871B9C-683F-4635-A6FF-97704E884BB9}" type="presOf" srcId="{F87A9FE3-BEF1-476F-879F-3ACB3778F498}" destId="{6FE29153-AB7D-4593-A22B-3B819B511462}" srcOrd="0" destOrd="0" presId="urn:microsoft.com/office/officeart/2005/8/layout/vList2"/>
    <dgm:cxn modelId="{7AFB30BD-CBF9-4552-8549-0CF264E4DFF5}" type="presOf" srcId="{6AF13710-F92D-4ADA-9348-CE29593098A9}" destId="{2E576D1E-F2BC-453B-8E82-3025AE3250B0}" srcOrd="0" destOrd="0" presId="urn:microsoft.com/office/officeart/2005/8/layout/vList2"/>
    <dgm:cxn modelId="{54921EC6-00E5-46D2-9F80-993F35248523}" type="presOf" srcId="{8545C75E-D18F-4869-BB92-D2BEAC63DF4A}" destId="{1F344BBD-DCC4-468E-95B7-A887F0E48123}" srcOrd="0" destOrd="0" presId="urn:microsoft.com/office/officeart/2005/8/layout/vList2"/>
    <dgm:cxn modelId="{D0EE87E2-57FD-42E1-8C95-0979E785E64D}" type="presOf" srcId="{39A40E96-199D-4160-B08A-588705F5C4F9}" destId="{D1091B1C-3D80-451F-816D-741DCE673A5A}" srcOrd="0" destOrd="0" presId="urn:microsoft.com/office/officeart/2005/8/layout/vList2"/>
    <dgm:cxn modelId="{D46BB212-8DEF-4E32-9628-87A219D40877}" type="presParOf" srcId="{5B388D37-EB5F-4651-8251-1337C16B8CA2}" destId="{D1091B1C-3D80-451F-816D-741DCE673A5A}" srcOrd="0" destOrd="0" presId="urn:microsoft.com/office/officeart/2005/8/layout/vList2"/>
    <dgm:cxn modelId="{19B0B9FF-5631-43F7-ADC6-8D3DAF218A25}" type="presParOf" srcId="{5B388D37-EB5F-4651-8251-1337C16B8CA2}" destId="{2759807D-A983-42CF-9B49-852583456FE8}" srcOrd="1" destOrd="0" presId="urn:microsoft.com/office/officeart/2005/8/layout/vList2"/>
    <dgm:cxn modelId="{62B52849-2CA0-42C4-B795-E6CABADA1AEC}" type="presParOf" srcId="{5B388D37-EB5F-4651-8251-1337C16B8CA2}" destId="{6FE29153-AB7D-4593-A22B-3B819B511462}" srcOrd="2" destOrd="0" presId="urn:microsoft.com/office/officeart/2005/8/layout/vList2"/>
    <dgm:cxn modelId="{2FFBB1FB-BEB4-42C2-B21D-A50998FD34AC}" type="presParOf" srcId="{5B388D37-EB5F-4651-8251-1337C16B8CA2}" destId="{95CB8275-41AA-4207-8C68-597B1BE31AED}" srcOrd="3" destOrd="0" presId="urn:microsoft.com/office/officeart/2005/8/layout/vList2"/>
    <dgm:cxn modelId="{69E014B9-F06C-40F7-B240-27245F132541}" type="presParOf" srcId="{5B388D37-EB5F-4651-8251-1337C16B8CA2}" destId="{1F344BBD-DCC4-468E-95B7-A887F0E48123}" srcOrd="4" destOrd="0" presId="urn:microsoft.com/office/officeart/2005/8/layout/vList2"/>
    <dgm:cxn modelId="{AEAA2997-E643-4D78-ADE3-EA7B35776F16}" type="presParOf" srcId="{5B388D37-EB5F-4651-8251-1337C16B8CA2}" destId="{E2DEE2B2-86A0-43AD-9E9F-BA2E265E699E}" srcOrd="5" destOrd="0" presId="urn:microsoft.com/office/officeart/2005/8/layout/vList2"/>
    <dgm:cxn modelId="{C5890FCB-CB9A-4B5B-9EFA-049EEBE12DF6}" type="presParOf" srcId="{5B388D37-EB5F-4651-8251-1337C16B8CA2}" destId="{2E576D1E-F2BC-453B-8E82-3025AE3250B0}" srcOrd="6" destOrd="0" presId="urn:microsoft.com/office/officeart/2005/8/layout/vList2"/>
    <dgm:cxn modelId="{EB4845CC-9F06-4B8E-909B-1940F14C25D3}" type="presParOf" srcId="{5B388D37-EB5F-4651-8251-1337C16B8CA2}" destId="{9470F6BC-31C7-45FF-96A6-9417F0957F33}" srcOrd="7" destOrd="0" presId="urn:microsoft.com/office/officeart/2005/8/layout/vList2"/>
    <dgm:cxn modelId="{5A0C35AC-63D4-4936-9BD8-3426D7EEC4E5}" type="presParOf" srcId="{5B388D37-EB5F-4651-8251-1337C16B8CA2}" destId="{340A64E0-7CED-4171-9EB4-42142AB26949}" srcOrd="8" destOrd="0" presId="urn:microsoft.com/office/officeart/2005/8/layout/vList2"/>
    <dgm:cxn modelId="{1DB835EE-F0F9-4F23-9453-8A47392D9863}" type="presParOf" srcId="{5B388D37-EB5F-4651-8251-1337C16B8CA2}" destId="{F4B3FC0B-A512-4894-8D78-DF7D91F2053B}" srcOrd="9" destOrd="0" presId="urn:microsoft.com/office/officeart/2005/8/layout/vList2"/>
    <dgm:cxn modelId="{8B614FCB-3DA4-4B5A-A8C7-0098C09FA8A3}" type="presParOf" srcId="{5B388D37-EB5F-4651-8251-1337C16B8CA2}" destId="{59330C0B-6755-4589-B922-8C2240FC1366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937E21-9DB0-4BB1-B811-09ED8626E957}">
      <dsp:nvSpPr>
        <dsp:cNvPr id="0" name=""/>
        <dsp:cNvSpPr/>
      </dsp:nvSpPr>
      <dsp:spPr>
        <a:xfrm>
          <a:off x="0" y="57205"/>
          <a:ext cx="6444914" cy="655200"/>
        </a:xfrm>
        <a:prstGeom prst="roundRect">
          <a:avLst/>
        </a:prstGeom>
        <a:solidFill>
          <a:schemeClr val="accent5"/>
        </a:solidFill>
        <a:ln w="17145" cap="flat" cmpd="sng" algn="ctr">
          <a:solidFill>
            <a:schemeClr val="lt1">
              <a:shade val="95000"/>
              <a:alpha val="50000"/>
              <a:satMod val="150000"/>
            </a:schemeClr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1. Motivation</a:t>
          </a:r>
          <a:endParaRPr lang="en-US" sz="2800" kern="1200" dirty="0"/>
        </a:p>
      </dsp:txBody>
      <dsp:txXfrm>
        <a:off x="31984" y="89189"/>
        <a:ext cx="6380946" cy="591232"/>
      </dsp:txXfrm>
    </dsp:sp>
    <dsp:sp modelId="{D89815E9-A402-43DA-BC5F-7A76F043AE4E}">
      <dsp:nvSpPr>
        <dsp:cNvPr id="0" name=""/>
        <dsp:cNvSpPr/>
      </dsp:nvSpPr>
      <dsp:spPr>
        <a:xfrm>
          <a:off x="0" y="793045"/>
          <a:ext cx="6444914" cy="655200"/>
        </a:xfrm>
        <a:prstGeom prst="roundRect">
          <a:avLst/>
        </a:prstGeom>
        <a:solidFill>
          <a:schemeClr val="accent5"/>
        </a:solidFill>
        <a:ln w="17145" cap="flat" cmpd="sng" algn="ctr">
          <a:solidFill>
            <a:schemeClr val="lt1">
              <a:shade val="95000"/>
              <a:alpha val="50000"/>
              <a:satMod val="150000"/>
            </a:schemeClr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2. Research problem</a:t>
          </a:r>
        </a:p>
      </dsp:txBody>
      <dsp:txXfrm>
        <a:off x="31984" y="825029"/>
        <a:ext cx="6380946" cy="591232"/>
      </dsp:txXfrm>
    </dsp:sp>
    <dsp:sp modelId="{13DE8C53-2F1F-46FD-A43D-8499B42B3EAD}">
      <dsp:nvSpPr>
        <dsp:cNvPr id="0" name=""/>
        <dsp:cNvSpPr/>
      </dsp:nvSpPr>
      <dsp:spPr>
        <a:xfrm>
          <a:off x="0" y="1528885"/>
          <a:ext cx="6444914" cy="655200"/>
        </a:xfrm>
        <a:prstGeom prst="roundRect">
          <a:avLst/>
        </a:prstGeom>
        <a:solidFill>
          <a:schemeClr val="accent5"/>
        </a:solidFill>
        <a:ln w="17145" cap="flat" cmpd="sng" algn="ctr">
          <a:solidFill>
            <a:schemeClr val="lt1">
              <a:shade val="95000"/>
              <a:alpha val="50000"/>
              <a:satMod val="150000"/>
            </a:schemeClr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3. Research questions</a:t>
          </a:r>
        </a:p>
      </dsp:txBody>
      <dsp:txXfrm>
        <a:off x="31984" y="1560869"/>
        <a:ext cx="6380946" cy="591232"/>
      </dsp:txXfrm>
    </dsp:sp>
    <dsp:sp modelId="{29F8C4DD-FEB7-4486-A4CB-FF2235D0C025}">
      <dsp:nvSpPr>
        <dsp:cNvPr id="0" name=""/>
        <dsp:cNvSpPr/>
      </dsp:nvSpPr>
      <dsp:spPr>
        <a:xfrm>
          <a:off x="0" y="2264725"/>
          <a:ext cx="6444914" cy="655200"/>
        </a:xfrm>
        <a:prstGeom prst="roundRect">
          <a:avLst/>
        </a:prstGeom>
        <a:solidFill>
          <a:schemeClr val="accent5"/>
        </a:solidFill>
        <a:ln w="17145" cap="flat" cmpd="sng" algn="ctr">
          <a:solidFill>
            <a:schemeClr val="lt1">
              <a:shade val="95000"/>
              <a:alpha val="50000"/>
              <a:satMod val="150000"/>
            </a:schemeClr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4. Solution proposal</a:t>
          </a:r>
        </a:p>
      </dsp:txBody>
      <dsp:txXfrm>
        <a:off x="31984" y="2296709"/>
        <a:ext cx="6380946" cy="591232"/>
      </dsp:txXfrm>
    </dsp:sp>
    <dsp:sp modelId="{A232B4F6-EB3C-4F5F-86B8-6A703394360C}">
      <dsp:nvSpPr>
        <dsp:cNvPr id="0" name=""/>
        <dsp:cNvSpPr/>
      </dsp:nvSpPr>
      <dsp:spPr>
        <a:xfrm>
          <a:off x="0" y="3000565"/>
          <a:ext cx="6444914" cy="655200"/>
        </a:xfrm>
        <a:prstGeom prst="roundRect">
          <a:avLst/>
        </a:prstGeom>
        <a:solidFill>
          <a:schemeClr val="accent5"/>
        </a:solidFill>
        <a:ln w="17145" cap="flat" cmpd="sng" algn="ctr">
          <a:solidFill>
            <a:schemeClr val="lt1">
              <a:shade val="95000"/>
              <a:alpha val="50000"/>
              <a:satMod val="150000"/>
            </a:schemeClr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5. Evaluation</a:t>
          </a:r>
        </a:p>
      </dsp:txBody>
      <dsp:txXfrm>
        <a:off x="31984" y="3032549"/>
        <a:ext cx="6380946" cy="591232"/>
      </dsp:txXfrm>
    </dsp:sp>
    <dsp:sp modelId="{D5E218F6-70F3-428E-B3BF-F79E9A211C3C}">
      <dsp:nvSpPr>
        <dsp:cNvPr id="0" name=""/>
        <dsp:cNvSpPr/>
      </dsp:nvSpPr>
      <dsp:spPr>
        <a:xfrm>
          <a:off x="0" y="3736405"/>
          <a:ext cx="6444914" cy="655200"/>
        </a:xfrm>
        <a:prstGeom prst="roundRect">
          <a:avLst/>
        </a:prstGeom>
        <a:solidFill>
          <a:schemeClr val="accent5"/>
        </a:solidFill>
        <a:ln w="17145" cap="flat" cmpd="sng" algn="ctr">
          <a:solidFill>
            <a:schemeClr val="lt1">
              <a:shade val="95000"/>
              <a:alpha val="50000"/>
              <a:satMod val="150000"/>
            </a:schemeClr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6. Timeline</a:t>
          </a:r>
        </a:p>
      </dsp:txBody>
      <dsp:txXfrm>
        <a:off x="31984" y="3768389"/>
        <a:ext cx="6380946" cy="591232"/>
      </dsp:txXfrm>
    </dsp:sp>
    <dsp:sp modelId="{DFC419F4-1525-4891-B3B0-7E9B084CE95A}">
      <dsp:nvSpPr>
        <dsp:cNvPr id="0" name=""/>
        <dsp:cNvSpPr/>
      </dsp:nvSpPr>
      <dsp:spPr>
        <a:xfrm>
          <a:off x="0" y="4472245"/>
          <a:ext cx="6444914" cy="655200"/>
        </a:xfrm>
        <a:prstGeom prst="roundRect">
          <a:avLst/>
        </a:prstGeom>
        <a:solidFill>
          <a:schemeClr val="accent5"/>
        </a:solidFill>
        <a:ln w="17145" cap="flat" cmpd="sng" algn="ctr">
          <a:solidFill>
            <a:schemeClr val="lt1">
              <a:shade val="95000"/>
              <a:alpha val="50000"/>
              <a:satMod val="150000"/>
            </a:schemeClr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7. Discussion</a:t>
          </a:r>
        </a:p>
      </dsp:txBody>
      <dsp:txXfrm>
        <a:off x="31984" y="4504229"/>
        <a:ext cx="6380946" cy="5912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23D12B-62EA-4993-82FB-917F7A1FD0DE}">
      <dsp:nvSpPr>
        <dsp:cNvPr id="0" name=""/>
        <dsp:cNvSpPr/>
      </dsp:nvSpPr>
      <dsp:spPr>
        <a:xfrm>
          <a:off x="1121743" y="839262"/>
          <a:ext cx="1121080" cy="77967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Microservice architecture</a:t>
          </a:r>
        </a:p>
      </dsp:txBody>
      <dsp:txXfrm>
        <a:off x="1285921" y="953442"/>
        <a:ext cx="792724" cy="551311"/>
      </dsp:txXfrm>
    </dsp:sp>
    <dsp:sp modelId="{27CA5A52-48A0-45BC-B09A-0560BDA7B5E5}">
      <dsp:nvSpPr>
        <dsp:cNvPr id="0" name=""/>
        <dsp:cNvSpPr/>
      </dsp:nvSpPr>
      <dsp:spPr>
        <a:xfrm rot="10710139">
          <a:off x="431992" y="1123742"/>
          <a:ext cx="652305" cy="259036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4E6108-86FB-471A-BA0F-0281F8D0A303}">
      <dsp:nvSpPr>
        <dsp:cNvPr id="0" name=""/>
        <dsp:cNvSpPr/>
      </dsp:nvSpPr>
      <dsp:spPr>
        <a:xfrm>
          <a:off x="377" y="916403"/>
          <a:ext cx="863453" cy="69076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highly maintainable and testable</a:t>
          </a:r>
        </a:p>
      </dsp:txBody>
      <dsp:txXfrm>
        <a:off x="20609" y="936635"/>
        <a:ext cx="822989" cy="650298"/>
      </dsp:txXfrm>
    </dsp:sp>
    <dsp:sp modelId="{8A5020A7-9472-42BF-936F-26B3ADC6E17E}">
      <dsp:nvSpPr>
        <dsp:cNvPr id="0" name=""/>
        <dsp:cNvSpPr/>
      </dsp:nvSpPr>
      <dsp:spPr>
        <a:xfrm rot="14150953">
          <a:off x="1022171" y="507932"/>
          <a:ext cx="517542" cy="259036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E1833C-FF7F-4B7F-B48D-F1899D58DC3B}">
      <dsp:nvSpPr>
        <dsp:cNvPr id="0" name=""/>
        <dsp:cNvSpPr/>
      </dsp:nvSpPr>
      <dsp:spPr>
        <a:xfrm>
          <a:off x="703949" y="225835"/>
          <a:ext cx="863453" cy="39492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loosely coupled</a:t>
          </a:r>
        </a:p>
      </dsp:txBody>
      <dsp:txXfrm>
        <a:off x="715516" y="237402"/>
        <a:ext cx="840319" cy="371795"/>
      </dsp:txXfrm>
    </dsp:sp>
    <dsp:sp modelId="{3A7EF8E2-4C8B-4326-9177-5E14322DF832}">
      <dsp:nvSpPr>
        <dsp:cNvPr id="0" name=""/>
        <dsp:cNvSpPr/>
      </dsp:nvSpPr>
      <dsp:spPr>
        <a:xfrm rot="18252979">
          <a:off x="1825499" y="508007"/>
          <a:ext cx="518125" cy="259036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D176DE-F594-4323-A3D1-5B8BC1F76642}">
      <dsp:nvSpPr>
        <dsp:cNvPr id="0" name=""/>
        <dsp:cNvSpPr/>
      </dsp:nvSpPr>
      <dsp:spPr>
        <a:xfrm>
          <a:off x="1798511" y="225835"/>
          <a:ext cx="863453" cy="39492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independently deployable</a:t>
          </a:r>
        </a:p>
      </dsp:txBody>
      <dsp:txXfrm>
        <a:off x="1810078" y="237402"/>
        <a:ext cx="840319" cy="371795"/>
      </dsp:txXfrm>
    </dsp:sp>
    <dsp:sp modelId="{E76C234D-9F66-4B72-BD43-D3E08A1031AF}">
      <dsp:nvSpPr>
        <dsp:cNvPr id="0" name=""/>
        <dsp:cNvSpPr/>
      </dsp:nvSpPr>
      <dsp:spPr>
        <a:xfrm rot="89764">
          <a:off x="2280343" y="1123734"/>
          <a:ext cx="653577" cy="259036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21C686-AE25-4E3F-B974-A2E01CD5D47C}">
      <dsp:nvSpPr>
        <dsp:cNvPr id="0" name=""/>
        <dsp:cNvSpPr/>
      </dsp:nvSpPr>
      <dsp:spPr>
        <a:xfrm>
          <a:off x="2501707" y="916403"/>
          <a:ext cx="864204" cy="69076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organized around business capabilities</a:t>
          </a:r>
        </a:p>
      </dsp:txBody>
      <dsp:txXfrm>
        <a:off x="2521939" y="936635"/>
        <a:ext cx="823740" cy="6502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55B926-C760-492F-B670-036DF1CA400F}">
      <dsp:nvSpPr>
        <dsp:cNvPr id="0" name=""/>
        <dsp:cNvSpPr/>
      </dsp:nvSpPr>
      <dsp:spPr>
        <a:xfrm>
          <a:off x="-6106625" y="-934316"/>
          <a:ext cx="7269307" cy="7269307"/>
        </a:xfrm>
        <a:prstGeom prst="blockArc">
          <a:avLst>
            <a:gd name="adj1" fmla="val 18900000"/>
            <a:gd name="adj2" fmla="val 2700000"/>
            <a:gd name="adj3" fmla="val 297"/>
          </a:avLst>
        </a:prstGeom>
        <a:noFill/>
        <a:ln w="10795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9A996E-BFEB-473F-989A-7024B99B193A}">
      <dsp:nvSpPr>
        <dsp:cNvPr id="0" name=""/>
        <dsp:cNvSpPr/>
      </dsp:nvSpPr>
      <dsp:spPr>
        <a:xfrm>
          <a:off x="608507" y="415203"/>
          <a:ext cx="10837269" cy="83083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9479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Which IT artifacts and their communication relationships can be discovered through runtime data?</a:t>
          </a:r>
        </a:p>
      </dsp:txBody>
      <dsp:txXfrm>
        <a:off x="608507" y="415203"/>
        <a:ext cx="10837269" cy="830839"/>
      </dsp:txXfrm>
    </dsp:sp>
    <dsp:sp modelId="{54F10003-0D4A-4025-8641-96CAFD9927BC}">
      <dsp:nvSpPr>
        <dsp:cNvPr id="0" name=""/>
        <dsp:cNvSpPr/>
      </dsp:nvSpPr>
      <dsp:spPr>
        <a:xfrm>
          <a:off x="89232" y="311348"/>
          <a:ext cx="1038549" cy="10385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DD062E-7422-4F83-AFB7-6ADFD8596326}">
      <dsp:nvSpPr>
        <dsp:cNvPr id="0" name=""/>
        <dsp:cNvSpPr/>
      </dsp:nvSpPr>
      <dsp:spPr>
        <a:xfrm>
          <a:off x="1084847" y="1661679"/>
          <a:ext cx="10360929" cy="83083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9479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How can IT artifact relationships be visualized properly? </a:t>
          </a:r>
        </a:p>
      </dsp:txBody>
      <dsp:txXfrm>
        <a:off x="1084847" y="1661679"/>
        <a:ext cx="10360929" cy="830839"/>
      </dsp:txXfrm>
    </dsp:sp>
    <dsp:sp modelId="{E53A0176-225B-404F-9D6D-D7A983769E75}">
      <dsp:nvSpPr>
        <dsp:cNvPr id="0" name=""/>
        <dsp:cNvSpPr/>
      </dsp:nvSpPr>
      <dsp:spPr>
        <a:xfrm>
          <a:off x="565572" y="1557824"/>
          <a:ext cx="1038549" cy="10385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5524FB-4050-4CE5-BA07-C64E9527C75B}">
      <dsp:nvSpPr>
        <dsp:cNvPr id="0" name=""/>
        <dsp:cNvSpPr/>
      </dsp:nvSpPr>
      <dsp:spPr>
        <a:xfrm>
          <a:off x="1084847" y="2908155"/>
          <a:ext cx="10360929" cy="83083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9479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What prerequisites need to be fulfilled?</a:t>
          </a:r>
        </a:p>
      </dsp:txBody>
      <dsp:txXfrm>
        <a:off x="1084847" y="2908155"/>
        <a:ext cx="10360929" cy="830839"/>
      </dsp:txXfrm>
    </dsp:sp>
    <dsp:sp modelId="{8F8F70C7-B1DB-4C5F-90B7-9F82A5A74276}">
      <dsp:nvSpPr>
        <dsp:cNvPr id="0" name=""/>
        <dsp:cNvSpPr/>
      </dsp:nvSpPr>
      <dsp:spPr>
        <a:xfrm>
          <a:off x="565572" y="2804300"/>
          <a:ext cx="1038549" cy="10385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9C20FF-D212-43C0-AAE5-7A545D8A9084}">
      <dsp:nvSpPr>
        <dsp:cNvPr id="0" name=""/>
        <dsp:cNvSpPr/>
      </dsp:nvSpPr>
      <dsp:spPr>
        <a:xfrm>
          <a:off x="608507" y="4154631"/>
          <a:ext cx="10837269" cy="83083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9479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What are benefits and limitations of this solution?</a:t>
          </a:r>
        </a:p>
      </dsp:txBody>
      <dsp:txXfrm>
        <a:off x="608507" y="4154631"/>
        <a:ext cx="10837269" cy="830839"/>
      </dsp:txXfrm>
    </dsp:sp>
    <dsp:sp modelId="{33281ED7-A36D-4A0D-8D67-219C138B2B0D}">
      <dsp:nvSpPr>
        <dsp:cNvPr id="0" name=""/>
        <dsp:cNvSpPr/>
      </dsp:nvSpPr>
      <dsp:spPr>
        <a:xfrm>
          <a:off x="89232" y="4050776"/>
          <a:ext cx="1038549" cy="10385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084D7B-229E-4CFE-BA80-1927E0F3A28D}">
      <dsp:nvSpPr>
        <dsp:cNvPr id="0" name=""/>
        <dsp:cNvSpPr/>
      </dsp:nvSpPr>
      <dsp:spPr>
        <a:xfrm>
          <a:off x="3051102" y="0"/>
          <a:ext cx="4968790" cy="8306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lumMod val="60000"/>
            <a:lumOff val="4000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Literature research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Interviews with stakeholders</a:t>
          </a:r>
        </a:p>
      </dsp:txBody>
      <dsp:txXfrm>
        <a:off x="3051102" y="103834"/>
        <a:ext cx="4657289" cy="623002"/>
      </dsp:txXfrm>
    </dsp:sp>
    <dsp:sp modelId="{4C7175CA-76B6-44A7-9913-445569A77D4A}">
      <dsp:nvSpPr>
        <dsp:cNvPr id="0" name=""/>
        <dsp:cNvSpPr/>
      </dsp:nvSpPr>
      <dsp:spPr>
        <a:xfrm>
          <a:off x="287792" y="659"/>
          <a:ext cx="2736942" cy="830670"/>
        </a:xfrm>
        <a:prstGeom prst="roundRect">
          <a:avLst/>
        </a:prstGeom>
        <a:solidFill>
          <a:srgbClr val="0073C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Requirements analysis</a:t>
          </a:r>
        </a:p>
      </dsp:txBody>
      <dsp:txXfrm>
        <a:off x="328342" y="41209"/>
        <a:ext cx="2655842" cy="749570"/>
      </dsp:txXfrm>
    </dsp:sp>
    <dsp:sp modelId="{6D3FE88F-69BF-48B2-8A3F-B79D313115B4}">
      <dsp:nvSpPr>
        <dsp:cNvPr id="0" name=""/>
        <dsp:cNvSpPr/>
      </dsp:nvSpPr>
      <dsp:spPr>
        <a:xfrm>
          <a:off x="3024734" y="914396"/>
          <a:ext cx="4968790" cy="8306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lumMod val="60000"/>
            <a:lumOff val="4000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Definition of relevant case study parameters</a:t>
          </a:r>
          <a:br>
            <a:rPr lang="en-US" sz="1300" kern="1200" dirty="0"/>
          </a:br>
          <a:r>
            <a:rPr lang="en-US" sz="1300" kern="1200" dirty="0"/>
            <a:t>(assessment criteria, stakeholders, methods of information gathering)</a:t>
          </a:r>
        </a:p>
      </dsp:txBody>
      <dsp:txXfrm>
        <a:off x="3024734" y="1018230"/>
        <a:ext cx="4657289" cy="623002"/>
      </dsp:txXfrm>
    </dsp:sp>
    <dsp:sp modelId="{B31BFB61-950F-4736-A9D5-7F4D9A75A50E}">
      <dsp:nvSpPr>
        <dsp:cNvPr id="0" name=""/>
        <dsp:cNvSpPr/>
      </dsp:nvSpPr>
      <dsp:spPr>
        <a:xfrm>
          <a:off x="287792" y="914396"/>
          <a:ext cx="2736942" cy="830670"/>
        </a:xfrm>
        <a:prstGeom prst="roundRect">
          <a:avLst/>
        </a:prstGeom>
        <a:solidFill>
          <a:srgbClr val="0073C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Evaluation design</a:t>
          </a:r>
        </a:p>
      </dsp:txBody>
      <dsp:txXfrm>
        <a:off x="328342" y="954946"/>
        <a:ext cx="2655842" cy="749570"/>
      </dsp:txXfrm>
    </dsp:sp>
    <dsp:sp modelId="{3A62D53E-B313-4162-A635-94781CA04FFC}">
      <dsp:nvSpPr>
        <dsp:cNvPr id="0" name=""/>
        <dsp:cNvSpPr/>
      </dsp:nvSpPr>
      <dsp:spPr>
        <a:xfrm>
          <a:off x="3024734" y="1828133"/>
          <a:ext cx="4968790" cy="8306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lumMod val="60000"/>
            <a:lumOff val="4000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Analysis of as-is situation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Data collection from relevant sources</a:t>
          </a:r>
        </a:p>
      </dsp:txBody>
      <dsp:txXfrm>
        <a:off x="3024734" y="1931967"/>
        <a:ext cx="4657289" cy="623002"/>
      </dsp:txXfrm>
    </dsp:sp>
    <dsp:sp modelId="{E6FB341E-1D80-4CEC-8BA2-955DED973125}">
      <dsp:nvSpPr>
        <dsp:cNvPr id="0" name=""/>
        <dsp:cNvSpPr/>
      </dsp:nvSpPr>
      <dsp:spPr>
        <a:xfrm>
          <a:off x="287792" y="1828133"/>
          <a:ext cx="2736942" cy="830670"/>
        </a:xfrm>
        <a:prstGeom prst="roundRect">
          <a:avLst/>
        </a:prstGeom>
        <a:solidFill>
          <a:srgbClr val="0073C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As-Is-Evaluation</a:t>
          </a:r>
        </a:p>
      </dsp:txBody>
      <dsp:txXfrm>
        <a:off x="328342" y="1868683"/>
        <a:ext cx="2655842" cy="749570"/>
      </dsp:txXfrm>
    </dsp:sp>
    <dsp:sp modelId="{91AD9EFF-879B-41DF-971C-28C55DD6A222}">
      <dsp:nvSpPr>
        <dsp:cNvPr id="0" name=""/>
        <dsp:cNvSpPr/>
      </dsp:nvSpPr>
      <dsp:spPr>
        <a:xfrm>
          <a:off x="3024734" y="2741871"/>
          <a:ext cx="4968790" cy="8306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lumMod val="60000"/>
            <a:lumOff val="4000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Implementation of prototype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Feedback from stakeholders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Refinement of prototype</a:t>
          </a:r>
        </a:p>
      </dsp:txBody>
      <dsp:txXfrm>
        <a:off x="3024734" y="2845705"/>
        <a:ext cx="4657289" cy="623002"/>
      </dsp:txXfrm>
    </dsp:sp>
    <dsp:sp modelId="{32FED200-580D-4EA7-ABE8-E18FFE55B7DC}">
      <dsp:nvSpPr>
        <dsp:cNvPr id="0" name=""/>
        <dsp:cNvSpPr/>
      </dsp:nvSpPr>
      <dsp:spPr>
        <a:xfrm>
          <a:off x="287792" y="2741871"/>
          <a:ext cx="2736942" cy="830670"/>
        </a:xfrm>
        <a:prstGeom prst="roundRect">
          <a:avLst/>
        </a:prstGeom>
        <a:solidFill>
          <a:srgbClr val="0073C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On-Site experience</a:t>
          </a:r>
        </a:p>
      </dsp:txBody>
      <dsp:txXfrm>
        <a:off x="328342" y="2782421"/>
        <a:ext cx="2655842" cy="749570"/>
      </dsp:txXfrm>
    </dsp:sp>
    <dsp:sp modelId="{0FB55502-5830-4123-8BED-8B63A27E6E73}">
      <dsp:nvSpPr>
        <dsp:cNvPr id="0" name=""/>
        <dsp:cNvSpPr/>
      </dsp:nvSpPr>
      <dsp:spPr>
        <a:xfrm>
          <a:off x="3024734" y="3655608"/>
          <a:ext cx="4968790" cy="8306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lumMod val="60000"/>
            <a:lumOff val="4000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Semi-structured interviews with stakeholders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Gap analysis</a:t>
          </a:r>
        </a:p>
      </dsp:txBody>
      <dsp:txXfrm>
        <a:off x="3024734" y="3759442"/>
        <a:ext cx="4657289" cy="623002"/>
      </dsp:txXfrm>
    </dsp:sp>
    <dsp:sp modelId="{CC4F5DB0-B7F7-4C1A-A6C9-7B1729683DA9}">
      <dsp:nvSpPr>
        <dsp:cNvPr id="0" name=""/>
        <dsp:cNvSpPr/>
      </dsp:nvSpPr>
      <dsp:spPr>
        <a:xfrm>
          <a:off x="287792" y="3655608"/>
          <a:ext cx="2736942" cy="830670"/>
        </a:xfrm>
        <a:prstGeom prst="roundRect">
          <a:avLst/>
        </a:prstGeom>
        <a:solidFill>
          <a:srgbClr val="0073C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Case Study</a:t>
          </a:r>
        </a:p>
      </dsp:txBody>
      <dsp:txXfrm>
        <a:off x="328342" y="3696158"/>
        <a:ext cx="2655842" cy="749570"/>
      </dsp:txXfrm>
    </dsp:sp>
    <dsp:sp modelId="{83928632-1778-4E42-B92D-51AEBB93EC62}">
      <dsp:nvSpPr>
        <dsp:cNvPr id="0" name=""/>
        <dsp:cNvSpPr/>
      </dsp:nvSpPr>
      <dsp:spPr>
        <a:xfrm>
          <a:off x="3024734" y="4569345"/>
          <a:ext cx="4968790" cy="830670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lumMod val="60000"/>
            <a:lumOff val="4000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Critical assessment of benefits and limitations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Final evaluation of research questions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300" kern="1200" dirty="0"/>
        </a:p>
      </dsp:txBody>
      <dsp:txXfrm>
        <a:off x="3024734" y="4673179"/>
        <a:ext cx="4657289" cy="623002"/>
      </dsp:txXfrm>
    </dsp:sp>
    <dsp:sp modelId="{18798CC4-A679-49D1-8044-EAFAC891D421}">
      <dsp:nvSpPr>
        <dsp:cNvPr id="0" name=""/>
        <dsp:cNvSpPr/>
      </dsp:nvSpPr>
      <dsp:spPr>
        <a:xfrm>
          <a:off x="287792" y="4569345"/>
          <a:ext cx="2736942" cy="830670"/>
        </a:xfrm>
        <a:prstGeom prst="roundRect">
          <a:avLst/>
        </a:prstGeom>
        <a:solidFill>
          <a:srgbClr val="0073CF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Final Assessment</a:t>
          </a:r>
        </a:p>
      </dsp:txBody>
      <dsp:txXfrm>
        <a:off x="328342" y="4609895"/>
        <a:ext cx="2655842" cy="74957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091B1C-3D80-451F-816D-741DCE673A5A}">
      <dsp:nvSpPr>
        <dsp:cNvPr id="0" name=""/>
        <dsp:cNvSpPr/>
      </dsp:nvSpPr>
      <dsp:spPr>
        <a:xfrm>
          <a:off x="72004" y="156887"/>
          <a:ext cx="3312771" cy="779219"/>
        </a:xfrm>
        <a:prstGeom prst="roundRect">
          <a:avLst/>
        </a:prstGeom>
        <a:solidFill>
          <a:srgbClr val="92D05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relevant requirements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desired outcome</a:t>
          </a:r>
        </a:p>
      </dsp:txBody>
      <dsp:txXfrm>
        <a:off x="110042" y="194925"/>
        <a:ext cx="3236695" cy="703143"/>
      </dsp:txXfrm>
    </dsp:sp>
    <dsp:sp modelId="{6FE29153-AB7D-4593-A22B-3B819B511462}">
      <dsp:nvSpPr>
        <dsp:cNvPr id="0" name=""/>
        <dsp:cNvSpPr/>
      </dsp:nvSpPr>
      <dsp:spPr>
        <a:xfrm>
          <a:off x="72402" y="1080121"/>
          <a:ext cx="3311976" cy="779219"/>
        </a:xfrm>
        <a:prstGeom prst="roundRect">
          <a:avLst/>
        </a:prstGeom>
        <a:solidFill>
          <a:srgbClr val="92D05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case study design</a:t>
          </a:r>
        </a:p>
      </dsp:txBody>
      <dsp:txXfrm>
        <a:off x="110440" y="1118159"/>
        <a:ext cx="3235900" cy="703143"/>
      </dsp:txXfrm>
    </dsp:sp>
    <dsp:sp modelId="{1F344BBD-DCC4-468E-95B7-A887F0E48123}">
      <dsp:nvSpPr>
        <dsp:cNvPr id="0" name=""/>
        <dsp:cNvSpPr/>
      </dsp:nvSpPr>
      <dsp:spPr>
        <a:xfrm>
          <a:off x="72402" y="1957085"/>
          <a:ext cx="3311976" cy="779219"/>
        </a:xfrm>
        <a:prstGeom prst="roundRect">
          <a:avLst/>
        </a:prstGeom>
        <a:solidFill>
          <a:srgbClr val="92D05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as-is meta-model</a:t>
          </a:r>
        </a:p>
      </dsp:txBody>
      <dsp:txXfrm>
        <a:off x="110440" y="1995123"/>
        <a:ext cx="3235900" cy="703143"/>
      </dsp:txXfrm>
    </dsp:sp>
    <dsp:sp modelId="{2E576D1E-F2BC-453B-8E82-3025AE3250B0}">
      <dsp:nvSpPr>
        <dsp:cNvPr id="0" name=""/>
        <dsp:cNvSpPr/>
      </dsp:nvSpPr>
      <dsp:spPr>
        <a:xfrm>
          <a:off x="72402" y="2893189"/>
          <a:ext cx="3311976" cy="779219"/>
        </a:xfrm>
        <a:prstGeom prst="roundRect">
          <a:avLst/>
        </a:prstGeom>
        <a:solidFill>
          <a:srgbClr val="92D05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final prototype version</a:t>
          </a:r>
        </a:p>
      </dsp:txBody>
      <dsp:txXfrm>
        <a:off x="110440" y="2931227"/>
        <a:ext cx="3235900" cy="703143"/>
      </dsp:txXfrm>
    </dsp:sp>
    <dsp:sp modelId="{340A64E0-7CED-4171-9EB4-42142AB26949}">
      <dsp:nvSpPr>
        <dsp:cNvPr id="0" name=""/>
        <dsp:cNvSpPr/>
      </dsp:nvSpPr>
      <dsp:spPr>
        <a:xfrm>
          <a:off x="72402" y="3829295"/>
          <a:ext cx="3311976" cy="779219"/>
        </a:xfrm>
        <a:prstGeom prst="roundRect">
          <a:avLst/>
        </a:prstGeom>
        <a:solidFill>
          <a:srgbClr val="92D05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updated meta-model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relevant research data</a:t>
          </a:r>
        </a:p>
      </dsp:txBody>
      <dsp:txXfrm>
        <a:off x="110440" y="3867333"/>
        <a:ext cx="3235900" cy="703143"/>
      </dsp:txXfrm>
    </dsp:sp>
    <dsp:sp modelId="{59330C0B-6755-4589-B922-8C2240FC1366}">
      <dsp:nvSpPr>
        <dsp:cNvPr id="0" name=""/>
        <dsp:cNvSpPr/>
      </dsp:nvSpPr>
      <dsp:spPr>
        <a:xfrm>
          <a:off x="72402" y="4758771"/>
          <a:ext cx="3311976" cy="779219"/>
        </a:xfrm>
        <a:prstGeom prst="roundRect">
          <a:avLst/>
        </a:prstGeom>
        <a:solidFill>
          <a:srgbClr val="92D05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answers to research questions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thesis write-up</a:t>
          </a:r>
        </a:p>
      </dsp:txBody>
      <dsp:txXfrm>
        <a:off x="110440" y="4796809"/>
        <a:ext cx="3235900" cy="7031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921" y="189833"/>
            <a:ext cx="3498941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41741" y="189833"/>
            <a:ext cx="2209858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2393"/>
            <a:ext cx="3079201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862" y="9722393"/>
            <a:ext cx="3079201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‹#›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9201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862" y="0"/>
            <a:ext cx="3079201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2875" y="769938"/>
            <a:ext cx="6818313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320" y="4862016"/>
            <a:ext cx="5209425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2393"/>
            <a:ext cx="3079201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862" y="9722393"/>
            <a:ext cx="3079201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6280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64241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32106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continue development of prototype</a:t>
            </a:r>
          </a:p>
          <a:p>
            <a:r>
              <a:rPr lang="en-US" dirty="0"/>
              <a:t>do further requirements analysis to tailor prototype to BMW’s needs</a:t>
            </a:r>
          </a:p>
          <a:p>
            <a:r>
              <a:rPr lang="en-US" dirty="0"/>
              <a:t>explore options of how to best visualize certain architecture artifacts (e.g. API-level)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83580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8974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1694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7817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9171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69798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6975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57844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05452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7489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Edit Title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2" y="4211796"/>
            <a:ext cx="1143284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Presenter, Date, Location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22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Faculty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Informatics</a:t>
            </a: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Technische</a:t>
            </a:r>
            <a:r>
              <a:rPr lang="en-US" sz="1400" b="0" i="0" kern="1200" baseline="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 Universität München</a:t>
            </a:r>
            <a:endParaRPr lang="en-US" sz="1400" b="0" i="0" kern="1200" noProof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170710 - WebAppLab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170710 - WebAppLab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170710 - WebAppLab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170710 - WebAppLab</a:t>
            </a:r>
            <a:endParaRPr lang="en-US" noProof="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‹#›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170710 - WebAppLab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170710 - WebAppLab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407368" y="1772816"/>
            <a:ext cx="3240361" cy="4742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9331" y="2053741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7970" y="2544067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680368" y="4153451"/>
            <a:ext cx="2751118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1">
                <a:latin typeface="+mn-lt"/>
              </a:rPr>
              <a:t>Technische Universität München</a:t>
            </a:r>
          </a:p>
          <a:p>
            <a:r>
              <a:rPr lang="en-US" sz="1050" noProof="1">
                <a:latin typeface="+mn-lt"/>
              </a:rPr>
              <a:t>Faculty of Informatics</a:t>
            </a:r>
          </a:p>
          <a:p>
            <a:r>
              <a:rPr lang="en-US" sz="1050" noProof="1">
                <a:latin typeface="+mn-lt"/>
              </a:rPr>
              <a:t>Chair of Software Engineering for Business Information Systems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Fax	+49.89.289.17136</a:t>
            </a:r>
          </a:p>
          <a:p>
            <a:endParaRPr lang="en-US" sz="1050" baseline="0" noProof="1">
              <a:latin typeface="+mn-lt"/>
            </a:endParaRP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800390" y="3515828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800396" y="3306632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2164430" y="5483875"/>
            <a:ext cx="1293429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799076" y="5961713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801052" y="3734625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/>
              <a:t>170710 - WebAppLab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66" r:id="rId4"/>
    <p:sldLayoutId id="2147483767" r:id="rId5"/>
    <p:sldLayoutId id="2147483768" r:id="rId6"/>
    <p:sldLayoutId id="2147483769" r:id="rId7"/>
    <p:sldLayoutId id="2147483771" r:id="rId8"/>
    <p:sldLayoutId id="2147483779" r:id="rId9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image" Target="../media/image20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8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82FF94C2-972F-4D72-B43A-3D477C642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71" y="1876647"/>
            <a:ext cx="11432843" cy="2341768"/>
          </a:xfrm>
        </p:spPr>
        <p:txBody>
          <a:bodyPr/>
          <a:lstStyle/>
          <a:p>
            <a:pPr algn="ctr"/>
            <a:r>
              <a:rPr lang="en-US" sz="2400" dirty="0">
                <a:solidFill>
                  <a:srgbClr val="798488"/>
                </a:solidFill>
              </a:rPr>
              <a:t>Master’s Thesis – Kick-off presentation</a:t>
            </a:r>
            <a:br>
              <a:rPr lang="en-US" sz="2400" dirty="0">
                <a:solidFill>
                  <a:srgbClr val="798488"/>
                </a:solidFill>
              </a:rPr>
            </a:br>
            <a:br>
              <a:rPr lang="en-US" sz="2400" dirty="0">
                <a:solidFill>
                  <a:srgbClr val="798488"/>
                </a:solidFill>
              </a:rPr>
            </a:br>
            <a:r>
              <a:rPr lang="en-US" b="1" i="1" dirty="0"/>
              <a:t>Assessing the cost and benefit of a microservice landscape discovery method in the automotive industry</a:t>
            </a:r>
            <a:br>
              <a:rPr lang="en-US" i="1" dirty="0"/>
            </a:br>
            <a:endParaRPr lang="de-DE" i="1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26414ABB-CF48-47B2-A761-D88D30F85A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1372" y="3933056"/>
            <a:ext cx="11432841" cy="634020"/>
          </a:xfrm>
        </p:spPr>
        <p:txBody>
          <a:bodyPr/>
          <a:lstStyle/>
          <a:p>
            <a:r>
              <a:rPr lang="de-DE" dirty="0"/>
              <a:t>Advisor: Martin Kleehaus</a:t>
            </a:r>
          </a:p>
          <a:p>
            <a:r>
              <a:rPr lang="de-DE" dirty="0"/>
              <a:t>Student: Nektarios Machner									  </a:t>
            </a:r>
            <a:r>
              <a:rPr lang="de-DE" dirty="0">
                <a:solidFill>
                  <a:srgbClr val="798488"/>
                </a:solidFill>
              </a:rPr>
              <a:t>27.05.2019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71F9EF8-C69C-488A-B97C-D9660A40B47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860213" y="6570663"/>
            <a:ext cx="331787" cy="288925"/>
          </a:xfrm>
        </p:spPr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4027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A1D60A5-7297-4082-BDE1-E6DA28BCF9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775507"/>
            <a:ext cx="12072664" cy="53897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F8ABF9-DDC7-45A4-A9E4-281859ADE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Solution proposal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1DABBF-73E5-4B99-ADAF-5C6A30BD1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E18D93-D302-49F0-9FB0-A1DD9FF843DC}"/>
              </a:ext>
            </a:extLst>
          </p:cNvPr>
          <p:cNvSpPr txBox="1"/>
          <p:nvPr/>
        </p:nvSpPr>
        <p:spPr>
          <a:xfrm>
            <a:off x="322097" y="6180959"/>
            <a:ext cx="7934143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798488"/>
                </a:solidFill>
                <a:latin typeface="Arial" pitchFamily="34" charset="0"/>
              </a:rPr>
              <a:t>source (logos):</a:t>
            </a:r>
            <a:br>
              <a:rPr lang="en-US" sz="1000" dirty="0">
                <a:solidFill>
                  <a:srgbClr val="798488"/>
                </a:solidFill>
                <a:latin typeface="Arial" pitchFamily="34" charset="0"/>
              </a:rPr>
            </a:br>
            <a:r>
              <a:rPr lang="en-US" sz="1000" dirty="0">
                <a:solidFill>
                  <a:srgbClr val="798488"/>
                </a:solidFill>
                <a:latin typeface="Arial" pitchFamily="34" charset="0"/>
              </a:rPr>
              <a:t>www.bmwgroup.com, www.dynatrace.com, www.nodejs.org, www.graphql.org, www.mongodb.com, www.reactjs.org, www.cytoscape.org</a:t>
            </a:r>
          </a:p>
        </p:txBody>
      </p:sp>
      <p:pic>
        <p:nvPicPr>
          <p:cNvPr id="3078" name="Picture 6" descr="Image result for cytoscape">
            <a:extLst>
              <a:ext uri="{FF2B5EF4-FFF2-40B4-BE49-F238E27FC236}">
                <a16:creationId xmlns:a16="http://schemas.microsoft.com/office/drawing/2014/main" id="{E31ACDC5-8D29-4C39-B837-03AC7EEF2B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2548" y="2716158"/>
            <a:ext cx="970837" cy="485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Image result for graphql">
            <a:extLst>
              <a:ext uri="{FF2B5EF4-FFF2-40B4-BE49-F238E27FC236}">
                <a16:creationId xmlns:a16="http://schemas.microsoft.com/office/drawing/2014/main" id="{4F21D994-FEBA-49DA-A3C9-448B6D6CC7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128" y="2799578"/>
            <a:ext cx="1224136" cy="428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8CF77B7-D4CC-4D85-9609-AE3AADBB9C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28448" y="3375567"/>
            <a:ext cx="871379" cy="4589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F3CE9B9-C72B-463F-8BEA-EF150FFFE1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48128" y="5301208"/>
            <a:ext cx="1118617" cy="4206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7DC2BAF-6162-403F-85E9-414EB62FEAF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67808" y="3013801"/>
            <a:ext cx="309563" cy="33813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75C5783-2921-462D-93FE-59ACEE82EE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66220" y="1855627"/>
            <a:ext cx="197332" cy="21554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2D84295-C19C-4925-95F3-FB93F897DD8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66220" y="3295787"/>
            <a:ext cx="197332" cy="21554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D181BDF-153A-4499-A380-ED1DBE1538C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66220" y="4730545"/>
            <a:ext cx="197332" cy="215547"/>
          </a:xfrm>
          <a:prstGeom prst="rect">
            <a:avLst/>
          </a:prstGeom>
        </p:spPr>
      </p:pic>
      <p:pic>
        <p:nvPicPr>
          <p:cNvPr id="27" name="Picture 16">
            <a:extLst>
              <a:ext uri="{FF2B5EF4-FFF2-40B4-BE49-F238E27FC236}">
                <a16:creationId xmlns:a16="http://schemas.microsoft.com/office/drawing/2014/main" id="{7596B230-FDC9-43C0-84BC-7241F3484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649" y="1630612"/>
            <a:ext cx="881123" cy="88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539C436D-1C14-4094-8F12-E11A740390C5}"/>
              </a:ext>
            </a:extLst>
          </p:cNvPr>
          <p:cNvSpPr/>
          <p:nvPr/>
        </p:nvSpPr>
        <p:spPr bwMode="auto">
          <a:xfrm>
            <a:off x="374904" y="1230766"/>
            <a:ext cx="2233171" cy="2880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solidFill>
                  <a:schemeClr val="tx1"/>
                </a:solidFill>
                <a:cs typeface="Arial" pitchFamily="34" charset="0"/>
              </a:rPr>
              <a:t>BMW Group IT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76141AD-9F6C-431C-9574-2E308E637BE5}"/>
              </a:ext>
            </a:extLst>
          </p:cNvPr>
          <p:cNvSpPr/>
          <p:nvPr/>
        </p:nvSpPr>
        <p:spPr bwMode="auto">
          <a:xfrm>
            <a:off x="6336792" y="2048256"/>
            <a:ext cx="2279488" cy="2880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solidFill>
                  <a:schemeClr val="tx1"/>
                </a:solidFill>
                <a:cs typeface="Arial" pitchFamily="34" charset="0"/>
              </a:rPr>
              <a:t>proposed solution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06B5BAE-78FC-4208-B214-9D20F769D8C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92144" y="3420079"/>
            <a:ext cx="720080" cy="45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5957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8ABF9-DDC7-45A4-A9E4-281859ADE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Evaluation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1DABBF-73E5-4B99-ADAF-5C6A30BD1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B5EAE3FA-1D26-411A-A366-74D2210CF9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6546734"/>
              </p:ext>
            </p:extLst>
          </p:nvPr>
        </p:nvGraphicFramePr>
        <p:xfrm>
          <a:off x="407368" y="981075"/>
          <a:ext cx="8281317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F07C7A09-7323-470F-8528-B1B1291107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5004770"/>
              </p:ext>
            </p:extLst>
          </p:nvPr>
        </p:nvGraphicFramePr>
        <p:xfrm>
          <a:off x="8400256" y="836712"/>
          <a:ext cx="3456781" cy="55379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0" name="Picture 16">
            <a:extLst>
              <a:ext uri="{FF2B5EF4-FFF2-40B4-BE49-F238E27FC236}">
                <a16:creationId xmlns:a16="http://schemas.microsoft.com/office/drawing/2014/main" id="{EECC5E5C-2F27-418A-9AD0-B5747C2D51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52" y="3681412"/>
            <a:ext cx="881123" cy="88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13826FA-1D1C-4714-920C-AEE731624063}"/>
              </a:ext>
            </a:extLst>
          </p:cNvPr>
          <p:cNvSpPr txBox="1"/>
          <p:nvPr/>
        </p:nvSpPr>
        <p:spPr>
          <a:xfrm>
            <a:off x="263352" y="6480169"/>
            <a:ext cx="7934143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798488"/>
                </a:solidFill>
                <a:latin typeface="Arial" pitchFamily="34" charset="0"/>
              </a:rPr>
              <a:t>source (logo): www.bmwgroup.com</a:t>
            </a:r>
          </a:p>
        </p:txBody>
      </p:sp>
    </p:spTree>
    <p:extLst>
      <p:ext uri="{BB962C8B-B14F-4D97-AF65-F5344CB8AC3E}">
        <p14:creationId xmlns:p14="http://schemas.microsoft.com/office/powerpoint/2010/main" val="109402262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8ABF9-DDC7-45A4-A9E4-281859ADE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 Timeline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1DABBF-73E5-4B99-ADAF-5C6A30BD1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0A3810C-A0FB-4202-9B5C-DFDFFAA7E795}"/>
              </a:ext>
            </a:extLst>
          </p:cNvPr>
          <p:cNvSpPr/>
          <p:nvPr/>
        </p:nvSpPr>
        <p:spPr bwMode="auto">
          <a:xfrm>
            <a:off x="8789876" y="1556792"/>
            <a:ext cx="1303539" cy="360040"/>
          </a:xfrm>
          <a:prstGeom prst="rect">
            <a:avLst/>
          </a:prstGeom>
          <a:solidFill>
            <a:srgbClr val="0073CF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September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CB30B8E-16EE-4907-B283-C4B3587F5E9A}"/>
              </a:ext>
            </a:extLst>
          </p:cNvPr>
          <p:cNvSpPr/>
          <p:nvPr/>
        </p:nvSpPr>
        <p:spPr bwMode="auto">
          <a:xfrm>
            <a:off x="7486337" y="1556792"/>
            <a:ext cx="1303539" cy="360040"/>
          </a:xfrm>
          <a:prstGeom prst="rect">
            <a:avLst/>
          </a:prstGeom>
          <a:solidFill>
            <a:srgbClr val="0073CF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August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9B4A07B-F248-4AC2-A29E-3D5B34B8904D}"/>
              </a:ext>
            </a:extLst>
          </p:cNvPr>
          <p:cNvSpPr/>
          <p:nvPr/>
        </p:nvSpPr>
        <p:spPr bwMode="auto">
          <a:xfrm>
            <a:off x="6182798" y="1556792"/>
            <a:ext cx="1303539" cy="360040"/>
          </a:xfrm>
          <a:prstGeom prst="rect">
            <a:avLst/>
          </a:prstGeom>
          <a:solidFill>
            <a:srgbClr val="0073CF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July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3A1ADF7-88D5-415C-82FC-830DB33B9D72}"/>
              </a:ext>
            </a:extLst>
          </p:cNvPr>
          <p:cNvSpPr/>
          <p:nvPr/>
        </p:nvSpPr>
        <p:spPr bwMode="auto">
          <a:xfrm>
            <a:off x="4879259" y="1556792"/>
            <a:ext cx="1303539" cy="360040"/>
          </a:xfrm>
          <a:prstGeom prst="rect">
            <a:avLst/>
          </a:prstGeom>
          <a:solidFill>
            <a:srgbClr val="0073CF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June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76E3D91-AD7D-4A56-8F4F-554FCB63BB60}"/>
              </a:ext>
            </a:extLst>
          </p:cNvPr>
          <p:cNvSpPr/>
          <p:nvPr/>
        </p:nvSpPr>
        <p:spPr bwMode="auto">
          <a:xfrm>
            <a:off x="3575720" y="1556792"/>
            <a:ext cx="1303539" cy="360040"/>
          </a:xfrm>
          <a:prstGeom prst="rect">
            <a:avLst/>
          </a:prstGeom>
          <a:solidFill>
            <a:srgbClr val="0073CF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May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A49D92-AA0C-4009-8DE5-785B1E8B5885}"/>
              </a:ext>
            </a:extLst>
          </p:cNvPr>
          <p:cNvSpPr/>
          <p:nvPr/>
        </p:nvSpPr>
        <p:spPr bwMode="auto">
          <a:xfrm>
            <a:off x="2272181" y="1556792"/>
            <a:ext cx="1303539" cy="360040"/>
          </a:xfrm>
          <a:prstGeom prst="rect">
            <a:avLst/>
          </a:prstGeom>
          <a:solidFill>
            <a:srgbClr val="0073CF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April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F561C6E-3421-44C8-BC1B-386E20BC2A96}"/>
              </a:ext>
            </a:extLst>
          </p:cNvPr>
          <p:cNvSpPr/>
          <p:nvPr/>
        </p:nvSpPr>
        <p:spPr bwMode="auto">
          <a:xfrm>
            <a:off x="10096890" y="1556792"/>
            <a:ext cx="1303539" cy="360040"/>
          </a:xfrm>
          <a:prstGeom prst="rect">
            <a:avLst/>
          </a:prstGeom>
          <a:solidFill>
            <a:srgbClr val="0073CF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October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3FF9D1-B729-47E0-8CB9-1583C14A1A5D}"/>
              </a:ext>
            </a:extLst>
          </p:cNvPr>
          <p:cNvSpPr/>
          <p:nvPr/>
        </p:nvSpPr>
        <p:spPr bwMode="auto">
          <a:xfrm>
            <a:off x="726958" y="2636912"/>
            <a:ext cx="1541748" cy="576064"/>
          </a:xfrm>
          <a:prstGeom prst="rect">
            <a:avLst/>
          </a:prstGeom>
          <a:solidFill>
            <a:srgbClr val="0073CF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Prototype development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47A190C-C340-4CE2-AE5D-DD209A99FC12}"/>
              </a:ext>
            </a:extLst>
          </p:cNvPr>
          <p:cNvSpPr/>
          <p:nvPr/>
        </p:nvSpPr>
        <p:spPr bwMode="auto">
          <a:xfrm>
            <a:off x="726958" y="3356519"/>
            <a:ext cx="1541748" cy="576064"/>
          </a:xfrm>
          <a:prstGeom prst="rect">
            <a:avLst/>
          </a:prstGeom>
          <a:solidFill>
            <a:srgbClr val="0073CF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Prototype evaluation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7EAD034-36F5-47F0-B5FE-3961126D09CF}"/>
              </a:ext>
            </a:extLst>
          </p:cNvPr>
          <p:cNvSpPr/>
          <p:nvPr/>
        </p:nvSpPr>
        <p:spPr bwMode="auto">
          <a:xfrm>
            <a:off x="726958" y="4076126"/>
            <a:ext cx="1541748" cy="576064"/>
          </a:xfrm>
          <a:prstGeom prst="rect">
            <a:avLst/>
          </a:prstGeom>
          <a:solidFill>
            <a:srgbClr val="0073CF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Writing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E5A27C7-E968-4839-A763-DEB81DDB5FEC}"/>
              </a:ext>
            </a:extLst>
          </p:cNvPr>
          <p:cNvSpPr/>
          <p:nvPr/>
        </p:nvSpPr>
        <p:spPr bwMode="auto">
          <a:xfrm>
            <a:off x="726958" y="1916832"/>
            <a:ext cx="1541748" cy="576064"/>
          </a:xfrm>
          <a:prstGeom prst="rect">
            <a:avLst/>
          </a:prstGeom>
          <a:solidFill>
            <a:srgbClr val="0073CF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Literature research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371658C-211B-4115-82B5-C17F7C938DBD}"/>
              </a:ext>
            </a:extLst>
          </p:cNvPr>
          <p:cNvCxnSpPr>
            <a:cxnSpLocks/>
          </p:cNvCxnSpPr>
          <p:nvPr/>
        </p:nvCxnSpPr>
        <p:spPr bwMode="auto">
          <a:xfrm>
            <a:off x="2999656" y="2204864"/>
            <a:ext cx="1227833" cy="0"/>
          </a:xfrm>
          <a:prstGeom prst="line">
            <a:avLst/>
          </a:prstGeom>
          <a:ln w="76200">
            <a:solidFill>
              <a:srgbClr val="0073CF">
                <a:alpha val="50000"/>
              </a:srgbClr>
            </a:solidFill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F25856F-AA7E-4206-8573-E52CAF083AB9}"/>
              </a:ext>
            </a:extLst>
          </p:cNvPr>
          <p:cNvCxnSpPr>
            <a:cxnSpLocks/>
          </p:cNvCxnSpPr>
          <p:nvPr/>
        </p:nvCxnSpPr>
        <p:spPr bwMode="auto">
          <a:xfrm>
            <a:off x="3613572" y="2924944"/>
            <a:ext cx="4858692" cy="0"/>
          </a:xfrm>
          <a:prstGeom prst="line">
            <a:avLst/>
          </a:prstGeom>
          <a:ln w="76200">
            <a:solidFill>
              <a:srgbClr val="0073CF">
                <a:alpha val="50000"/>
              </a:srgbClr>
            </a:solidFill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46BCA1E-290C-40CD-98BF-ECA942B58DD1}"/>
              </a:ext>
            </a:extLst>
          </p:cNvPr>
          <p:cNvCxnSpPr>
            <a:cxnSpLocks/>
          </p:cNvCxnSpPr>
          <p:nvPr/>
        </p:nvCxnSpPr>
        <p:spPr bwMode="auto">
          <a:xfrm>
            <a:off x="5735960" y="3644551"/>
            <a:ext cx="3960440" cy="0"/>
          </a:xfrm>
          <a:prstGeom prst="line">
            <a:avLst/>
          </a:prstGeom>
          <a:ln w="76200">
            <a:solidFill>
              <a:srgbClr val="0073CF">
                <a:alpha val="50000"/>
              </a:srgbClr>
            </a:solidFill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BD3E9CC-E032-429C-8445-6BD43364D770}"/>
              </a:ext>
            </a:extLst>
          </p:cNvPr>
          <p:cNvCxnSpPr>
            <a:cxnSpLocks/>
          </p:cNvCxnSpPr>
          <p:nvPr/>
        </p:nvCxnSpPr>
        <p:spPr bwMode="auto">
          <a:xfrm>
            <a:off x="3613572" y="4364158"/>
            <a:ext cx="7135087" cy="0"/>
          </a:xfrm>
          <a:prstGeom prst="line">
            <a:avLst/>
          </a:prstGeom>
          <a:ln w="76200">
            <a:solidFill>
              <a:srgbClr val="0073CF">
                <a:alpha val="50000"/>
              </a:srgbClr>
            </a:solidFill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08F90CB-84E5-47A6-B957-998D49BB9F2F}"/>
              </a:ext>
            </a:extLst>
          </p:cNvPr>
          <p:cNvCxnSpPr>
            <a:cxnSpLocks/>
            <a:endCxn id="47" idx="0"/>
          </p:cNvCxnSpPr>
          <p:nvPr/>
        </p:nvCxnSpPr>
        <p:spPr bwMode="auto">
          <a:xfrm>
            <a:off x="2999656" y="2204864"/>
            <a:ext cx="0" cy="3070610"/>
          </a:xfrm>
          <a:prstGeom prst="line">
            <a:avLst/>
          </a:prstGeom>
          <a:ln w="38100" cap="flat" cmpd="sng" algn="ctr">
            <a:solidFill>
              <a:srgbClr val="798488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639CE418-560A-4AE2-AD21-26AE14DBCD20}"/>
              </a:ext>
            </a:extLst>
          </p:cNvPr>
          <p:cNvSpPr txBox="1"/>
          <p:nvPr/>
        </p:nvSpPr>
        <p:spPr>
          <a:xfrm>
            <a:off x="2117559" y="5275474"/>
            <a:ext cx="176419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Arial" pitchFamily="34" charset="0"/>
              </a:rPr>
              <a:t>Registration Date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8440E8B-C2C5-4504-B053-AD26858DB49E}"/>
              </a:ext>
            </a:extLst>
          </p:cNvPr>
          <p:cNvCxnSpPr>
            <a:cxnSpLocks/>
            <a:endCxn id="50" idx="0"/>
          </p:cNvCxnSpPr>
          <p:nvPr/>
        </p:nvCxnSpPr>
        <p:spPr bwMode="auto">
          <a:xfrm>
            <a:off x="10748659" y="2204864"/>
            <a:ext cx="0" cy="3070610"/>
          </a:xfrm>
          <a:prstGeom prst="line">
            <a:avLst/>
          </a:prstGeom>
          <a:ln w="38100" cap="flat" cmpd="sng" algn="ctr">
            <a:solidFill>
              <a:srgbClr val="798488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341EAE47-511F-4B1B-B49D-66432E9EDC1D}"/>
              </a:ext>
            </a:extLst>
          </p:cNvPr>
          <p:cNvSpPr txBox="1"/>
          <p:nvPr/>
        </p:nvSpPr>
        <p:spPr>
          <a:xfrm>
            <a:off x="9866562" y="5275474"/>
            <a:ext cx="176419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Arial" pitchFamily="34" charset="0"/>
              </a:rPr>
              <a:t>Submission Date</a:t>
            </a:r>
          </a:p>
        </p:txBody>
      </p:sp>
    </p:spTree>
    <p:extLst>
      <p:ext uri="{BB962C8B-B14F-4D97-AF65-F5344CB8AC3E}">
        <p14:creationId xmlns:p14="http://schemas.microsoft.com/office/powerpoint/2010/main" val="1176391042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82FF94C2-972F-4D72-B43A-3D477C642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71" y="2420888"/>
            <a:ext cx="11432843" cy="1880103"/>
          </a:xfrm>
        </p:spPr>
        <p:txBody>
          <a:bodyPr/>
          <a:lstStyle/>
          <a:p>
            <a:pPr algn="ctr"/>
            <a:r>
              <a:rPr lang="en-US" sz="2400" dirty="0">
                <a:solidFill>
                  <a:srgbClr val="798488"/>
                </a:solidFill>
              </a:rPr>
              <a:t>Thank you for your attention!</a:t>
            </a:r>
            <a:br>
              <a:rPr lang="en-US" sz="2400" dirty="0">
                <a:solidFill>
                  <a:srgbClr val="798488"/>
                </a:solidFill>
              </a:rPr>
            </a:br>
            <a:br>
              <a:rPr lang="en-US" sz="2400" dirty="0">
                <a:solidFill>
                  <a:srgbClr val="798488"/>
                </a:solidFill>
              </a:rPr>
            </a:br>
            <a:r>
              <a:rPr lang="en-US" b="1" i="1" dirty="0"/>
              <a:t>Discussion</a:t>
            </a:r>
            <a:br>
              <a:rPr lang="en-US" b="1" i="1" dirty="0"/>
            </a:br>
            <a:endParaRPr lang="de-DE" i="1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26414ABB-CF48-47B2-A761-D88D30F85A1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1372" y="3933056"/>
            <a:ext cx="11432841" cy="634020"/>
          </a:xfrm>
        </p:spPr>
        <p:txBody>
          <a:bodyPr/>
          <a:lstStyle/>
          <a:p>
            <a:r>
              <a:rPr lang="de-DE" dirty="0"/>
              <a:t>Advisor: Martin Kleehaus</a:t>
            </a:r>
          </a:p>
          <a:p>
            <a:r>
              <a:rPr lang="de-DE" dirty="0"/>
              <a:t>Student: Nektarios Machner									  </a:t>
            </a:r>
            <a:r>
              <a:rPr lang="de-DE" dirty="0">
                <a:solidFill>
                  <a:srgbClr val="798488"/>
                </a:solidFill>
              </a:rPr>
              <a:t>27.05.2019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71F9EF8-C69C-488A-B97C-D9660A40B47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860213" y="6570663"/>
            <a:ext cx="331787" cy="288925"/>
          </a:xfrm>
        </p:spPr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0563118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F0D2F14B-FB10-4745-BD6D-9EF83DF2A8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Nektarios Machner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0073B7D2-58FB-4245-9C76-85AD7CBCC3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nektarios.machner@in.tum.de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D68A8DB-950C-4370-BB7D-F2AEBFCD41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4450"/>
            <a:ext cx="10585450" cy="720725"/>
          </a:xfrm>
        </p:spPr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F3CE87A-94DC-4EE7-81FA-C8EA34C992C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860213" y="6570663"/>
            <a:ext cx="331787" cy="288925"/>
          </a:xfrm>
        </p:spPr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064063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6A04C2-EB0C-4A72-A1E9-034318CF7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7536403-3F38-4EAC-BCDA-52FD582CB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E460601A-C634-4297-9CCD-632B7A74D1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4176237"/>
              </p:ext>
            </p:extLst>
          </p:nvPr>
        </p:nvGraphicFramePr>
        <p:xfrm>
          <a:off x="2873543" y="980728"/>
          <a:ext cx="6444914" cy="5184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5601657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8ABF9-DDC7-45A4-A9E4-281859ADE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Motivation 									       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1DABBF-73E5-4B99-ADAF-5C6A30BD1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076C96-C010-4E43-B687-9246A67B3A44}"/>
              </a:ext>
            </a:extLst>
          </p:cNvPr>
          <p:cNvSpPr txBox="1"/>
          <p:nvPr/>
        </p:nvSpPr>
        <p:spPr>
          <a:xfrm>
            <a:off x="334433" y="6245351"/>
            <a:ext cx="1116124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source:</a:t>
            </a:r>
            <a:br>
              <a:rPr lang="en-US" sz="1200" dirty="0">
                <a:solidFill>
                  <a:srgbClr val="798488"/>
                </a:solidFill>
                <a:latin typeface="Arial" pitchFamily="34" charset="0"/>
              </a:rPr>
            </a:br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wwwmatthes.in.tum.de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00779813-DDAA-40A4-A88D-69EA766AC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0216" y="1124744"/>
            <a:ext cx="4032448" cy="5257007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EAM aims to document and manage the complexity of the business IT landscape in relation to business requirements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conveys holistic view of entire organization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define current state in an EA model and derive future planned states heading towards an optimized EA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improve business and IT alignment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realize cost saving potentials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3D86BE2F-6BEF-4B92-A086-8161C2FDAB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" r="3762" b="34610"/>
          <a:stretch/>
        </p:blipFill>
        <p:spPr bwMode="auto">
          <a:xfrm>
            <a:off x="326012" y="1124744"/>
            <a:ext cx="7714204" cy="4190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24793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8ABF9-DDC7-45A4-A9E4-281859ADE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Motivation									       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1DABBF-73E5-4B99-ADAF-5C6A30BD1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pic>
        <p:nvPicPr>
          <p:cNvPr id="1030" name="Picture 6" descr="DevOps Cycle">
            <a:extLst>
              <a:ext uri="{FF2B5EF4-FFF2-40B4-BE49-F238E27FC236}">
                <a16:creationId xmlns:a16="http://schemas.microsoft.com/office/drawing/2014/main" id="{9E384515-A624-4E0C-B2AD-2799BB6BFC1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784" y="821362"/>
            <a:ext cx="4107632" cy="2246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57A11D-933B-4329-BC03-30F3B86E78B5}"/>
              </a:ext>
            </a:extLst>
          </p:cNvPr>
          <p:cNvSpPr txBox="1">
            <a:spLocks/>
          </p:cNvSpPr>
          <p:nvPr/>
        </p:nvSpPr>
        <p:spPr bwMode="auto">
          <a:xfrm>
            <a:off x="4727848" y="1778011"/>
            <a:ext cx="3168352" cy="539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kern="0" dirty="0">
                <a:solidFill>
                  <a:srgbClr val="798488"/>
                </a:solidFill>
              </a:rPr>
              <a:t>DevOps		 Lifecycle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0984DD-246D-44E0-81D2-B65562CC94FD}"/>
              </a:ext>
            </a:extLst>
          </p:cNvPr>
          <p:cNvSpPr txBox="1"/>
          <p:nvPr/>
        </p:nvSpPr>
        <p:spPr>
          <a:xfrm>
            <a:off x="302407" y="5805264"/>
            <a:ext cx="8025841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source:</a:t>
            </a:r>
            <a:br>
              <a:rPr lang="en-US" sz="1200" dirty="0">
                <a:solidFill>
                  <a:srgbClr val="798488"/>
                </a:solidFill>
                <a:latin typeface="Arial" pitchFamily="34" charset="0"/>
              </a:rPr>
            </a:br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www.microservices.io</a:t>
            </a:r>
          </a:p>
          <a:p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https://openwt.com</a:t>
            </a:r>
          </a:p>
          <a:p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Dimensional Research: Global Microservices Trends: A survey of development professionals (April 2018)</a:t>
            </a:r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50821546-AA44-4A15-9A51-CD6E764FD1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0463411"/>
              </p:ext>
            </p:extLst>
          </p:nvPr>
        </p:nvGraphicFramePr>
        <p:xfrm>
          <a:off x="479376" y="980728"/>
          <a:ext cx="3366290" cy="22126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0A186098-E13B-4057-8C0E-49687F294C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59421" y="3246852"/>
            <a:ext cx="6288450" cy="2432455"/>
          </a:xfrm>
          <a:prstGeom prst="rect">
            <a:avLst/>
          </a:prstGeom>
        </p:spPr>
      </p:pic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3249A563-001D-4935-AF1F-1F7BF2823571}"/>
              </a:ext>
            </a:extLst>
          </p:cNvPr>
          <p:cNvSpPr txBox="1">
            <a:spLocks/>
          </p:cNvSpPr>
          <p:nvPr/>
        </p:nvSpPr>
        <p:spPr bwMode="auto">
          <a:xfrm>
            <a:off x="8311278" y="1127758"/>
            <a:ext cx="3644134" cy="518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285750" indent="-285750">
              <a:buFontTx/>
              <a:buChar char="-"/>
            </a:pPr>
            <a:r>
              <a:rPr lang="en-US" dirty="0"/>
              <a:t>rising adoption of agile methodologies and microservice-based architectures</a:t>
            </a:r>
            <a:endParaRPr lang="en-US" kern="0" dirty="0"/>
          </a:p>
          <a:p>
            <a:pPr marL="285750" indent="-285750">
              <a:buFontTx/>
              <a:buChar char="-"/>
            </a:pPr>
            <a:endParaRPr lang="en-US" kern="0" dirty="0"/>
          </a:p>
          <a:p>
            <a:pPr marL="285750" indent="-285750">
              <a:buFontTx/>
              <a:buChar char="-"/>
            </a:pPr>
            <a:r>
              <a:rPr lang="en-US" kern="0" dirty="0"/>
              <a:t>rising number of code deployments</a:t>
            </a:r>
          </a:p>
          <a:p>
            <a:pPr marL="285750" indent="-285750">
              <a:buFontTx/>
              <a:buChar char="-"/>
            </a:pPr>
            <a:endParaRPr lang="en-US" kern="0" dirty="0"/>
          </a:p>
          <a:p>
            <a:pPr marL="285750" indent="-285750">
              <a:buFontTx/>
              <a:buChar char="-"/>
            </a:pPr>
            <a:r>
              <a:rPr lang="en-US" kern="0" dirty="0"/>
              <a:t>decrease in time-to-market</a:t>
            </a:r>
          </a:p>
          <a:p>
            <a:pPr marL="0" indent="0"/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EA landscape is in constant change</a:t>
            </a:r>
            <a:endParaRPr lang="en-US" kern="0" dirty="0"/>
          </a:p>
          <a:p>
            <a:pPr marL="285750" indent="-285750">
              <a:buFontTx/>
              <a:buChar char="-"/>
            </a:pPr>
            <a:endParaRPr lang="en-US" kern="0" dirty="0"/>
          </a:p>
          <a:p>
            <a:pPr marL="285750" indent="-285750">
              <a:buFontTx/>
              <a:buChar char="-"/>
            </a:pPr>
            <a:r>
              <a:rPr lang="en-US" kern="0" dirty="0"/>
              <a:t>EAM Tools provide support, but require manual input</a:t>
            </a:r>
          </a:p>
          <a:p>
            <a:pPr marL="285750" indent="-285750">
              <a:buFontTx/>
              <a:buChar char="-"/>
            </a:pPr>
            <a:endParaRPr lang="en-US" kern="0" dirty="0"/>
          </a:p>
          <a:p>
            <a:pPr marL="285750" indent="-285750">
              <a:buFontTx/>
              <a:buChar char="-"/>
            </a:pPr>
            <a:r>
              <a:rPr lang="en-US" kern="0" dirty="0"/>
              <a:t>high degree of manual work with very little automation</a:t>
            </a:r>
          </a:p>
          <a:p>
            <a:pPr marL="285750" indent="-285750">
              <a:buFontTx/>
              <a:buChar char="-"/>
            </a:pPr>
            <a:endParaRPr lang="en-US" kern="0" dirty="0"/>
          </a:p>
          <a:p>
            <a:pPr marL="285750" indent="-285750">
              <a:buFontTx/>
              <a:buChar char="-"/>
            </a:pPr>
            <a:r>
              <a:rPr lang="en-US" kern="0" dirty="0"/>
              <a:t>widely distributed responsibilities</a:t>
            </a:r>
          </a:p>
          <a:p>
            <a:pPr marL="285750" indent="-285750">
              <a:buFontTx/>
              <a:buChar char="-"/>
            </a:pPr>
            <a:endParaRPr lang="en-US" kern="0" dirty="0"/>
          </a:p>
          <a:p>
            <a:pPr marL="285750" indent="-285750">
              <a:buFontTx/>
              <a:buChar char="-"/>
            </a:pPr>
            <a:r>
              <a:rPr lang="en-US" kern="0" dirty="0"/>
              <a:t>EA documentation often incomplete or outdated and mostly very costly to maintain</a:t>
            </a:r>
          </a:p>
          <a:p>
            <a:pPr marL="0" indent="0"/>
            <a:endParaRPr lang="en-US" kern="0" dirty="0"/>
          </a:p>
          <a:p>
            <a:pPr marL="285750" indent="-285750">
              <a:buFontTx/>
              <a:buChar char="-"/>
            </a:pPr>
            <a:r>
              <a:rPr lang="en-US" kern="0" dirty="0"/>
              <a:t>research on holistic models/tools to facilitate EAD scarce</a:t>
            </a:r>
          </a:p>
          <a:p>
            <a:pPr marL="285750" indent="-285750">
              <a:buFontTx/>
              <a:buChar char="-"/>
            </a:pPr>
            <a:endParaRPr lang="en-US" kern="0" dirty="0"/>
          </a:p>
          <a:p>
            <a:pPr marL="285750" indent="-285750">
              <a:buFontTx/>
              <a:buChar char="-"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420516648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8ABF9-DDC7-45A4-A9E4-281859ADE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Motivation 									        (3)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1DABBF-73E5-4B99-ADAF-5C6A30BD1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076C96-C010-4E43-B687-9246A67B3A44}"/>
              </a:ext>
            </a:extLst>
          </p:cNvPr>
          <p:cNvSpPr txBox="1"/>
          <p:nvPr/>
        </p:nvSpPr>
        <p:spPr>
          <a:xfrm>
            <a:off x="219481" y="5856066"/>
            <a:ext cx="11565359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source:</a:t>
            </a:r>
            <a:br>
              <a:rPr lang="en-US" sz="1200" dirty="0">
                <a:solidFill>
                  <a:srgbClr val="798488"/>
                </a:solidFill>
                <a:latin typeface="Arial" pitchFamily="34" charset="0"/>
              </a:rPr>
            </a:br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https://www.opengroup.org/togaf</a:t>
            </a:r>
          </a:p>
          <a:p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M. </a:t>
            </a:r>
            <a:r>
              <a:rPr lang="en-US" sz="1200" dirty="0" err="1">
                <a:solidFill>
                  <a:srgbClr val="798488"/>
                </a:solidFill>
                <a:latin typeface="Arial" pitchFamily="34" charset="0"/>
              </a:rPr>
              <a:t>Buschle</a:t>
            </a:r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, M. </a:t>
            </a:r>
            <a:r>
              <a:rPr lang="en-US" sz="1200" dirty="0" err="1">
                <a:solidFill>
                  <a:srgbClr val="798488"/>
                </a:solidFill>
                <a:latin typeface="Arial" pitchFamily="34" charset="0"/>
              </a:rPr>
              <a:t>Ekstedt</a:t>
            </a:r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, S. </a:t>
            </a:r>
            <a:r>
              <a:rPr lang="en-US" sz="1200" dirty="0" err="1">
                <a:solidFill>
                  <a:srgbClr val="798488"/>
                </a:solidFill>
                <a:latin typeface="Arial" pitchFamily="34" charset="0"/>
              </a:rPr>
              <a:t>Grunow</a:t>
            </a:r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, M. </a:t>
            </a:r>
            <a:r>
              <a:rPr lang="en-US" sz="1200" dirty="0" err="1">
                <a:solidFill>
                  <a:srgbClr val="798488"/>
                </a:solidFill>
                <a:latin typeface="Arial" pitchFamily="34" charset="0"/>
              </a:rPr>
              <a:t>Hauder</a:t>
            </a:r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, F. </a:t>
            </a:r>
            <a:r>
              <a:rPr lang="en-US" sz="1200" dirty="0" err="1">
                <a:solidFill>
                  <a:srgbClr val="798488"/>
                </a:solidFill>
                <a:latin typeface="Arial" pitchFamily="34" charset="0"/>
              </a:rPr>
              <a:t>Matthes</a:t>
            </a:r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, and S. Roth. Automated Enterprise Architecture Documentation using an Enterprise Service Bus. 2012.</a:t>
            </a:r>
          </a:p>
          <a:p>
            <a:r>
              <a:rPr lang="en-US" sz="1200" dirty="0" err="1">
                <a:solidFill>
                  <a:srgbClr val="798488"/>
                </a:solidFill>
                <a:latin typeface="Arial" pitchFamily="34" charset="0"/>
              </a:rPr>
              <a:t>Hauder</a:t>
            </a:r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, M., </a:t>
            </a:r>
            <a:r>
              <a:rPr lang="en-US" sz="1200" dirty="0" err="1">
                <a:solidFill>
                  <a:srgbClr val="798488"/>
                </a:solidFill>
                <a:latin typeface="Arial" pitchFamily="34" charset="0"/>
              </a:rPr>
              <a:t>Matthes</a:t>
            </a:r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, F., Roth, S.: Challenges for Automated Enterprise Architecture Documentation - In the 7th Workshop on Trends in Enterprise Architecture Research (TEAR 2012), Barcelona, Spain, 2012.</a:t>
            </a:r>
          </a:p>
          <a:p>
            <a:endParaRPr lang="en-US" sz="1200" dirty="0">
              <a:solidFill>
                <a:srgbClr val="798488"/>
              </a:solidFill>
              <a:latin typeface="Arial" pitchFamily="34" charset="0"/>
            </a:endParaRPr>
          </a:p>
        </p:txBody>
      </p:sp>
      <p:pic>
        <p:nvPicPr>
          <p:cNvPr id="2052" name="Picture 4" descr="https://www.vanharen.net/wp-content/uploads/sites/28/2017/08/Figure-9-Simplified-Mapping-between-the-ArchiMate-Language-and-the-TOGAF-ADM.png">
            <a:extLst>
              <a:ext uri="{FF2B5EF4-FFF2-40B4-BE49-F238E27FC236}">
                <a16:creationId xmlns:a16="http://schemas.microsoft.com/office/drawing/2014/main" id="{D6D8F917-FFCF-4644-9D16-8113382D4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21" y="1090161"/>
            <a:ext cx="5370673" cy="4283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00779813-DDAA-40A4-A88D-69EA766AC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8008" y="980728"/>
            <a:ext cx="6023992" cy="5112568"/>
          </a:xfrm>
        </p:spPr>
        <p:txBody>
          <a:bodyPr/>
          <a:lstStyle/>
          <a:p>
            <a:pPr marL="0" indent="0"/>
            <a:r>
              <a:rPr lang="en-US" dirty="0"/>
              <a:t>in previous work source entities of the ArchiMate meta-model could be covered with</a:t>
            </a:r>
          </a:p>
          <a:p>
            <a:pPr marL="285750" indent="-285750">
              <a:buFontTx/>
              <a:buChar char="-"/>
            </a:pPr>
            <a:r>
              <a:rPr lang="en-US" dirty="0"/>
              <a:t>20% on the business layer,</a:t>
            </a:r>
          </a:p>
          <a:p>
            <a:pPr marL="285750" indent="-285750">
              <a:buFontTx/>
              <a:buChar char="-"/>
            </a:pPr>
            <a:r>
              <a:rPr lang="en-US" dirty="0"/>
              <a:t>75% on the application layer and up to</a:t>
            </a:r>
          </a:p>
          <a:p>
            <a:pPr marL="285750" indent="-285750">
              <a:buFontTx/>
              <a:buChar char="-"/>
            </a:pPr>
            <a:r>
              <a:rPr lang="en-US" dirty="0"/>
              <a:t>50% on the technology layer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0" indent="0"/>
            <a:r>
              <a:rPr lang="en-US" dirty="0"/>
              <a:t>automation of EAD faces various challenges:</a:t>
            </a:r>
          </a:p>
          <a:p>
            <a:pPr marL="285750" indent="-285750">
              <a:buFontTx/>
              <a:buChar char="-"/>
            </a:pPr>
            <a:r>
              <a:rPr lang="en-US" dirty="0"/>
              <a:t>overload of productive systems due to large volume of transactions for automated data collection</a:t>
            </a:r>
          </a:p>
          <a:p>
            <a:pPr marL="285750" indent="-285750">
              <a:buFontTx/>
              <a:buChar char="-"/>
            </a:pPr>
            <a:r>
              <a:rPr lang="en-US" dirty="0"/>
              <a:t>selection of the right productive systems as information sources for EAD</a:t>
            </a:r>
          </a:p>
          <a:p>
            <a:pPr marL="285750" indent="-285750">
              <a:buFontTx/>
              <a:buChar char="-"/>
            </a:pPr>
            <a:r>
              <a:rPr lang="en-US" dirty="0"/>
              <a:t>detection of changes and propagation</a:t>
            </a:r>
          </a:p>
          <a:p>
            <a:pPr marL="285750" indent="-285750">
              <a:buFontTx/>
              <a:buChar char="-"/>
            </a:pPr>
            <a:r>
              <a:rPr lang="en-US" dirty="0"/>
              <a:t>insufficient data quality at source</a:t>
            </a:r>
          </a:p>
          <a:p>
            <a:pPr marL="285750" indent="-285750">
              <a:buFontTx/>
              <a:buChar char="-"/>
            </a:pPr>
            <a:r>
              <a:rPr lang="en-US" dirty="0"/>
              <a:t>transformational challenges due to missing standards</a:t>
            </a:r>
          </a:p>
          <a:p>
            <a:pPr marL="285750" indent="-285750">
              <a:buFontTx/>
              <a:buChar char="-"/>
            </a:pPr>
            <a:r>
              <a:rPr lang="en-US" dirty="0"/>
              <a:t>abstraction gap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F6A67F6-138B-42E5-AF7B-0401343981F2}"/>
              </a:ext>
            </a:extLst>
          </p:cNvPr>
          <p:cNvSpPr txBox="1">
            <a:spLocks/>
          </p:cNvSpPr>
          <p:nvPr/>
        </p:nvSpPr>
        <p:spPr bwMode="auto">
          <a:xfrm>
            <a:off x="1271464" y="5474838"/>
            <a:ext cx="3781251" cy="402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kern="0" dirty="0">
                <a:solidFill>
                  <a:srgbClr val="798488"/>
                </a:solidFill>
              </a:rPr>
              <a:t>Mapping between TOGAF ADM and ArchiMate language</a:t>
            </a:r>
          </a:p>
        </p:txBody>
      </p:sp>
    </p:spTree>
    <p:extLst>
      <p:ext uri="{BB962C8B-B14F-4D97-AF65-F5344CB8AC3E}">
        <p14:creationId xmlns:p14="http://schemas.microsoft.com/office/powerpoint/2010/main" val="304420174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C0B89A1-9FF0-4161-9CD4-80D2C8029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48127" y="1268760"/>
            <a:ext cx="4881749" cy="5112991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majority of organizations have no dedicated process for EA documentation defined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only 23 participants (18.7%) stated that they have implemented some form of automated EA documentation mechanisms for their EA tool</a:t>
            </a:r>
            <a:br>
              <a:rPr lang="en-US" dirty="0"/>
            </a:br>
            <a:r>
              <a:rPr lang="en-US" dirty="0"/>
              <a:t>(mostly limited to simple file import mechanisms that are manually triggered)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direct data integration between other information systems and the EA tool only considered by few organizations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F8ABF9-DDC7-45A4-A9E4-281859ADE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Research problem							        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1DABBF-73E5-4B99-ADAF-5C6A30BD1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0984DD-246D-44E0-81D2-B65562CC94FD}"/>
              </a:ext>
            </a:extLst>
          </p:cNvPr>
          <p:cNvSpPr txBox="1"/>
          <p:nvPr/>
        </p:nvSpPr>
        <p:spPr>
          <a:xfrm>
            <a:off x="311399" y="6155117"/>
            <a:ext cx="10586099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source:</a:t>
            </a:r>
            <a:br>
              <a:rPr lang="en-US" sz="1200" dirty="0">
                <a:solidFill>
                  <a:srgbClr val="798488"/>
                </a:solidFill>
                <a:latin typeface="Arial" pitchFamily="34" charset="0"/>
              </a:rPr>
            </a:br>
            <a:r>
              <a:rPr lang="en-US" sz="1200" dirty="0" err="1">
                <a:solidFill>
                  <a:srgbClr val="798488"/>
                </a:solidFill>
                <a:latin typeface="Arial" pitchFamily="34" charset="0"/>
              </a:rPr>
              <a:t>Farwick</a:t>
            </a:r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, M., </a:t>
            </a:r>
            <a:r>
              <a:rPr lang="en-US" sz="1200" dirty="0" err="1">
                <a:solidFill>
                  <a:srgbClr val="798488"/>
                </a:solidFill>
                <a:latin typeface="Arial" pitchFamily="34" charset="0"/>
              </a:rPr>
              <a:t>Hauder</a:t>
            </a:r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, M., Roth, S., </a:t>
            </a:r>
            <a:r>
              <a:rPr lang="en-US" sz="1200" dirty="0" err="1">
                <a:solidFill>
                  <a:srgbClr val="798488"/>
                </a:solidFill>
                <a:latin typeface="Arial" pitchFamily="34" charset="0"/>
              </a:rPr>
              <a:t>Matthes</a:t>
            </a:r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, F., </a:t>
            </a:r>
            <a:r>
              <a:rPr lang="en-US" sz="1200" dirty="0" err="1">
                <a:solidFill>
                  <a:srgbClr val="798488"/>
                </a:solidFill>
                <a:latin typeface="Arial" pitchFamily="34" charset="0"/>
              </a:rPr>
              <a:t>Breu</a:t>
            </a:r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, R.: Enterprise Architecture Documentation: Empirical Analysis of Information Sources for Automation - In the Hawaii International Conference on System Sciences (HICSS 46), Maui, Hawaii, 2013</a:t>
            </a:r>
          </a:p>
          <a:p>
            <a:endParaRPr lang="en-US" sz="1200" dirty="0">
              <a:solidFill>
                <a:srgbClr val="798488"/>
              </a:solidFill>
              <a:latin typeface="Arial" pitchFamily="34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FB0FE4C-D335-407A-803A-C5C1AAA6D3CA}"/>
              </a:ext>
            </a:extLst>
          </p:cNvPr>
          <p:cNvSpPr txBox="1">
            <a:spLocks/>
          </p:cNvSpPr>
          <p:nvPr/>
        </p:nvSpPr>
        <p:spPr bwMode="auto">
          <a:xfrm>
            <a:off x="1223480" y="1340768"/>
            <a:ext cx="5400600" cy="402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kern="0" dirty="0">
                <a:solidFill>
                  <a:srgbClr val="798488"/>
                </a:solidFill>
              </a:rPr>
              <a:t>Fig.: Usage and relevance as EA information sources (n=123).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136525B5-7260-449F-B48A-B686C2319D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1881042"/>
              </p:ext>
            </p:extLst>
          </p:nvPr>
        </p:nvGraphicFramePr>
        <p:xfrm>
          <a:off x="191344" y="1657992"/>
          <a:ext cx="6984776" cy="3859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989ABAD-C0F8-4241-9AD4-45609ACBF15F}"/>
              </a:ext>
            </a:extLst>
          </p:cNvPr>
          <p:cNvSpPr txBox="1"/>
          <p:nvPr/>
        </p:nvSpPr>
        <p:spPr>
          <a:xfrm>
            <a:off x="695401" y="1916832"/>
            <a:ext cx="52807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62%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4B7D8E-045C-4657-8E37-8B320A85D645}"/>
              </a:ext>
            </a:extLst>
          </p:cNvPr>
          <p:cNvSpPr txBox="1"/>
          <p:nvPr/>
        </p:nvSpPr>
        <p:spPr>
          <a:xfrm>
            <a:off x="939067" y="2636017"/>
            <a:ext cx="52807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44%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F0366A-A8ED-41A4-B07B-276C20F6953F}"/>
              </a:ext>
            </a:extLst>
          </p:cNvPr>
          <p:cNvSpPr txBox="1"/>
          <p:nvPr/>
        </p:nvSpPr>
        <p:spPr>
          <a:xfrm>
            <a:off x="3071664" y="2636017"/>
            <a:ext cx="52807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45%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1BD4DF-11A6-478E-9449-DA3F6AF37E52}"/>
              </a:ext>
            </a:extLst>
          </p:cNvPr>
          <p:cNvSpPr txBox="1"/>
          <p:nvPr/>
        </p:nvSpPr>
        <p:spPr>
          <a:xfrm>
            <a:off x="2005365" y="2524552"/>
            <a:ext cx="52807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47%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8EC3806-9F92-4DEA-B905-B7759DD3DB00}"/>
              </a:ext>
            </a:extLst>
          </p:cNvPr>
          <p:cNvSpPr txBox="1"/>
          <p:nvPr/>
        </p:nvSpPr>
        <p:spPr>
          <a:xfrm>
            <a:off x="4151784" y="3341047"/>
            <a:ext cx="52807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27%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B92B2A-6E98-4430-8F14-D7F2BBA70376}"/>
              </a:ext>
            </a:extLst>
          </p:cNvPr>
          <p:cNvSpPr txBox="1"/>
          <p:nvPr/>
        </p:nvSpPr>
        <p:spPr>
          <a:xfrm>
            <a:off x="5231904" y="3341047"/>
            <a:ext cx="52807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27%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8CFF2D-62A3-47F3-9823-AA1CDBCD620E}"/>
              </a:ext>
            </a:extLst>
          </p:cNvPr>
          <p:cNvSpPr txBox="1"/>
          <p:nvPr/>
        </p:nvSpPr>
        <p:spPr>
          <a:xfrm>
            <a:off x="6319034" y="3167390"/>
            <a:ext cx="52807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32%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CB0C71-DFD3-44BA-AF94-AF6AA51C43F0}"/>
              </a:ext>
            </a:extLst>
          </p:cNvPr>
          <p:cNvSpPr txBox="1"/>
          <p:nvPr/>
        </p:nvSpPr>
        <p:spPr>
          <a:xfrm>
            <a:off x="6561238" y="3615419"/>
            <a:ext cx="52807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20%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80D911-0FC5-4FE3-9FE1-BDAEF1327026}"/>
              </a:ext>
            </a:extLst>
          </p:cNvPr>
          <p:cNvSpPr txBox="1"/>
          <p:nvPr/>
        </p:nvSpPr>
        <p:spPr>
          <a:xfrm>
            <a:off x="2831616" y="2178442"/>
            <a:ext cx="52807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55%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4D25213-ACC3-4EBA-BC30-CDDA1759819F}"/>
              </a:ext>
            </a:extLst>
          </p:cNvPr>
          <p:cNvSpPr txBox="1"/>
          <p:nvPr/>
        </p:nvSpPr>
        <p:spPr>
          <a:xfrm>
            <a:off x="1763508" y="2047637"/>
            <a:ext cx="52807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59%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7B3DAEE-19BF-40F9-A10B-5093FCBADDAB}"/>
              </a:ext>
            </a:extLst>
          </p:cNvPr>
          <p:cNvSpPr txBox="1"/>
          <p:nvPr/>
        </p:nvSpPr>
        <p:spPr>
          <a:xfrm>
            <a:off x="3923780" y="2318793"/>
            <a:ext cx="52807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51%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FEC37DD-AB89-466D-9CEF-B675826CCB77}"/>
              </a:ext>
            </a:extLst>
          </p:cNvPr>
          <p:cNvSpPr txBox="1"/>
          <p:nvPr/>
        </p:nvSpPr>
        <p:spPr>
          <a:xfrm>
            <a:off x="5015944" y="2491796"/>
            <a:ext cx="52807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48%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3B8EB9C-BE31-4E6C-BFDB-2038A4C0CCAF}"/>
              </a:ext>
            </a:extLst>
          </p:cNvPr>
          <p:cNvSpPr txBox="1"/>
          <p:nvPr/>
        </p:nvSpPr>
        <p:spPr>
          <a:xfrm>
            <a:off x="6087741" y="2728028"/>
            <a:ext cx="52807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41%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77D0A3F-BC2B-4D3C-B47B-5B2E6C0F2D76}"/>
              </a:ext>
            </a:extLst>
          </p:cNvPr>
          <p:cNvSpPr txBox="1"/>
          <p:nvPr/>
        </p:nvSpPr>
        <p:spPr>
          <a:xfrm>
            <a:off x="4387265" y="4047443"/>
            <a:ext cx="52807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10%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005459F-974D-48B3-BFD3-7ECBAAD50330}"/>
              </a:ext>
            </a:extLst>
          </p:cNvPr>
          <p:cNvSpPr txBox="1"/>
          <p:nvPr/>
        </p:nvSpPr>
        <p:spPr>
          <a:xfrm>
            <a:off x="1187590" y="3960374"/>
            <a:ext cx="52807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12%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C3F16BE-43D8-4C66-9E03-5CF81F6D1C39}"/>
              </a:ext>
            </a:extLst>
          </p:cNvPr>
          <p:cNvSpPr txBox="1"/>
          <p:nvPr/>
        </p:nvSpPr>
        <p:spPr>
          <a:xfrm>
            <a:off x="2269404" y="4221984"/>
            <a:ext cx="52807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6%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0C3000-AC72-4542-BC9A-DAE8313298F6}"/>
              </a:ext>
            </a:extLst>
          </p:cNvPr>
          <p:cNvSpPr txBox="1"/>
          <p:nvPr/>
        </p:nvSpPr>
        <p:spPr>
          <a:xfrm>
            <a:off x="3328334" y="4210866"/>
            <a:ext cx="52807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6%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E05ABF7-D848-48A5-9599-B40D9F50135B}"/>
              </a:ext>
            </a:extLst>
          </p:cNvPr>
          <p:cNvSpPr txBox="1"/>
          <p:nvPr/>
        </p:nvSpPr>
        <p:spPr>
          <a:xfrm>
            <a:off x="5486136" y="4080061"/>
            <a:ext cx="528079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</a:rPr>
              <a:t>9%</a:t>
            </a:r>
          </a:p>
        </p:txBody>
      </p:sp>
    </p:spTree>
    <p:extLst>
      <p:ext uri="{BB962C8B-B14F-4D97-AF65-F5344CB8AC3E}">
        <p14:creationId xmlns:p14="http://schemas.microsoft.com/office/powerpoint/2010/main" val="4825395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C0B89A1-9FF0-4161-9CD4-80D2C8029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48127" y="1268760"/>
            <a:ext cx="4881749" cy="5112991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used to monitor infrastructure and its performance (APM)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high actuality and correctness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scope of monitoring tools is too granular</a:t>
            </a:r>
          </a:p>
          <a:p>
            <a:pPr marL="0" indent="0"/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main problem:</a:t>
            </a:r>
            <a:br>
              <a:rPr lang="en-US" dirty="0"/>
            </a:br>
            <a:r>
              <a:rPr lang="en-US" dirty="0"/>
              <a:t>bridging the abstraction gap between existing information silos and EA tools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F8ABF9-DDC7-45A4-A9E4-281859ADE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Research problem							        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1DABBF-73E5-4B99-ADAF-5C6A30BD1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0984DD-246D-44E0-81D2-B65562CC94FD}"/>
              </a:ext>
            </a:extLst>
          </p:cNvPr>
          <p:cNvSpPr txBox="1"/>
          <p:nvPr/>
        </p:nvSpPr>
        <p:spPr>
          <a:xfrm>
            <a:off x="311399" y="6155117"/>
            <a:ext cx="10586099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source:</a:t>
            </a:r>
            <a:br>
              <a:rPr lang="en-US" sz="1200" dirty="0">
                <a:solidFill>
                  <a:srgbClr val="798488"/>
                </a:solidFill>
                <a:latin typeface="Arial" pitchFamily="34" charset="0"/>
              </a:rPr>
            </a:br>
            <a:r>
              <a:rPr lang="en-US" sz="1200" dirty="0" err="1">
                <a:solidFill>
                  <a:srgbClr val="798488"/>
                </a:solidFill>
                <a:latin typeface="Arial" pitchFamily="34" charset="0"/>
              </a:rPr>
              <a:t>Farwick</a:t>
            </a:r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, M., </a:t>
            </a:r>
            <a:r>
              <a:rPr lang="en-US" sz="1200" dirty="0" err="1">
                <a:solidFill>
                  <a:srgbClr val="798488"/>
                </a:solidFill>
                <a:latin typeface="Arial" pitchFamily="34" charset="0"/>
              </a:rPr>
              <a:t>Hauder</a:t>
            </a:r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, M., Roth, S., </a:t>
            </a:r>
            <a:r>
              <a:rPr lang="en-US" sz="1200" dirty="0" err="1">
                <a:solidFill>
                  <a:srgbClr val="798488"/>
                </a:solidFill>
                <a:latin typeface="Arial" pitchFamily="34" charset="0"/>
              </a:rPr>
              <a:t>Matthes</a:t>
            </a:r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, F., </a:t>
            </a:r>
            <a:r>
              <a:rPr lang="en-US" sz="1200" dirty="0" err="1">
                <a:solidFill>
                  <a:srgbClr val="798488"/>
                </a:solidFill>
                <a:latin typeface="Arial" pitchFamily="34" charset="0"/>
              </a:rPr>
              <a:t>Breu</a:t>
            </a:r>
            <a:r>
              <a:rPr lang="en-US" sz="1200" dirty="0">
                <a:solidFill>
                  <a:srgbClr val="798488"/>
                </a:solidFill>
                <a:latin typeface="Arial" pitchFamily="34" charset="0"/>
              </a:rPr>
              <a:t>, R.: Enterprise Architecture Documentation: Empirical Analysis of Information Sources for Automation - In the Hawaii International Conference on System Sciences (HICSS 46), Maui, Hawaii, 2013</a:t>
            </a:r>
          </a:p>
          <a:p>
            <a:endParaRPr lang="en-US" sz="1200" dirty="0">
              <a:solidFill>
                <a:srgbClr val="798488"/>
              </a:solidFill>
              <a:latin typeface="Arial" pitchFamily="34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FB0FE4C-D335-407A-803A-C5C1AAA6D3CA}"/>
              </a:ext>
            </a:extLst>
          </p:cNvPr>
          <p:cNvSpPr txBox="1">
            <a:spLocks/>
          </p:cNvSpPr>
          <p:nvPr/>
        </p:nvSpPr>
        <p:spPr bwMode="auto">
          <a:xfrm>
            <a:off x="1127448" y="5517232"/>
            <a:ext cx="5400600" cy="402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kern="0" dirty="0">
                <a:solidFill>
                  <a:srgbClr val="798488"/>
                </a:solidFill>
              </a:rPr>
              <a:t>Fig.: Information source quality attributes of Network Scanners (n=54)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E6BC4555-A142-4A24-8677-6F5325230E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5981" y="1202309"/>
            <a:ext cx="3973091" cy="414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55664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8ABF9-DDC7-45A4-A9E4-281859ADE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Research problem							         (3)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1DABBF-73E5-4B99-ADAF-5C6A30BD1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E7BC74-728D-4B08-B9AB-8374CCAD2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00" y="908720"/>
            <a:ext cx="5160573" cy="4968552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94D3970-99C9-4AB5-8214-828BCE56AC67}"/>
              </a:ext>
            </a:extLst>
          </p:cNvPr>
          <p:cNvSpPr txBox="1">
            <a:spLocks/>
          </p:cNvSpPr>
          <p:nvPr/>
        </p:nvSpPr>
        <p:spPr bwMode="auto">
          <a:xfrm>
            <a:off x="2267574" y="5881596"/>
            <a:ext cx="2016224" cy="330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kern="0" dirty="0" err="1">
                <a:solidFill>
                  <a:srgbClr val="798488"/>
                </a:solidFill>
              </a:rPr>
              <a:t>Smartscape</a:t>
            </a:r>
            <a:r>
              <a:rPr lang="en-US" kern="0" dirty="0">
                <a:solidFill>
                  <a:srgbClr val="798488"/>
                </a:solidFill>
              </a:rPr>
              <a:t> topology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B1F8CD9-0FC7-44B8-80E2-3DB188C4D9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210" y="1484784"/>
            <a:ext cx="5069041" cy="3485719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B7CBB34-405B-48B0-80C7-E32D1C67F03F}"/>
              </a:ext>
            </a:extLst>
          </p:cNvPr>
          <p:cNvSpPr txBox="1">
            <a:spLocks/>
          </p:cNvSpPr>
          <p:nvPr/>
        </p:nvSpPr>
        <p:spPr bwMode="auto">
          <a:xfrm>
            <a:off x="7447229" y="5115558"/>
            <a:ext cx="334823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sz="1600" kern="0" dirty="0">
                <a:solidFill>
                  <a:srgbClr val="798488"/>
                </a:solidFill>
              </a:rPr>
              <a:t>Microservice architecture example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0984DD-246D-44E0-81D2-B65562CC94FD}"/>
              </a:ext>
            </a:extLst>
          </p:cNvPr>
          <p:cNvSpPr txBox="1"/>
          <p:nvPr/>
        </p:nvSpPr>
        <p:spPr>
          <a:xfrm>
            <a:off x="277064" y="6175262"/>
            <a:ext cx="3673335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798488"/>
                </a:solidFill>
                <a:latin typeface="Arial" pitchFamily="34" charset="0"/>
              </a:rPr>
              <a:t>source:</a:t>
            </a:r>
            <a:br>
              <a:rPr lang="en-US" sz="1000" dirty="0">
                <a:solidFill>
                  <a:srgbClr val="798488"/>
                </a:solidFill>
                <a:latin typeface="Arial" pitchFamily="34" charset="0"/>
              </a:rPr>
            </a:br>
            <a:r>
              <a:rPr lang="en-US" sz="1000" dirty="0">
                <a:solidFill>
                  <a:srgbClr val="798488"/>
                </a:solidFill>
                <a:latin typeface="Arial" pitchFamily="34" charset="0"/>
              </a:rPr>
              <a:t>www.microservices.io</a:t>
            </a:r>
          </a:p>
          <a:p>
            <a:r>
              <a:rPr lang="en-US" sz="1000" dirty="0" err="1">
                <a:solidFill>
                  <a:srgbClr val="798488"/>
                </a:solidFill>
                <a:latin typeface="Arial" pitchFamily="34" charset="0"/>
              </a:rPr>
              <a:t>MediaMarktSaturn</a:t>
            </a:r>
            <a:r>
              <a:rPr lang="en-US" sz="1000" dirty="0">
                <a:solidFill>
                  <a:srgbClr val="798488"/>
                </a:solidFill>
                <a:latin typeface="Arial" pitchFamily="34" charset="0"/>
              </a:rPr>
              <a:t> </a:t>
            </a:r>
            <a:r>
              <a:rPr lang="en-US" sz="1000" dirty="0" err="1">
                <a:solidFill>
                  <a:srgbClr val="798488"/>
                </a:solidFill>
                <a:latin typeface="Arial" pitchFamily="34" charset="0"/>
              </a:rPr>
              <a:t>dynatrace</a:t>
            </a:r>
            <a:r>
              <a:rPr lang="en-US" sz="1000" dirty="0">
                <a:solidFill>
                  <a:srgbClr val="798488"/>
                </a:solidFill>
                <a:latin typeface="Arial" pitchFamily="34" charset="0"/>
              </a:rPr>
              <a:t> </a:t>
            </a:r>
            <a:r>
              <a:rPr lang="en-US" sz="1000" dirty="0" err="1">
                <a:solidFill>
                  <a:srgbClr val="798488"/>
                </a:solidFill>
                <a:latin typeface="Arial" pitchFamily="34" charset="0"/>
              </a:rPr>
              <a:t>Smartscape</a:t>
            </a:r>
            <a:r>
              <a:rPr lang="en-US" sz="1000" dirty="0">
                <a:solidFill>
                  <a:srgbClr val="798488"/>
                </a:solidFill>
                <a:latin typeface="Arial" pitchFamily="34" charset="0"/>
              </a:rPr>
              <a:t> topology</a:t>
            </a:r>
          </a:p>
        </p:txBody>
      </p:sp>
    </p:spTree>
    <p:extLst>
      <p:ext uri="{BB962C8B-B14F-4D97-AF65-F5344CB8AC3E}">
        <p14:creationId xmlns:p14="http://schemas.microsoft.com/office/powerpoint/2010/main" val="415905896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8ABF9-DDC7-45A4-A9E4-281859ADE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Research Questions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1DABBF-73E5-4B99-ADAF-5C6A30BD1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ED1C81F2-027A-48D8-9605-4BB7BEAB60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1334451"/>
              </p:ext>
            </p:extLst>
          </p:nvPr>
        </p:nvGraphicFramePr>
        <p:xfrm>
          <a:off x="334963" y="981075"/>
          <a:ext cx="11522075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066E5DDB-0942-4AAE-97C2-2561FD344BE8}"/>
              </a:ext>
            </a:extLst>
          </p:cNvPr>
          <p:cNvSpPr txBox="1"/>
          <p:nvPr/>
        </p:nvSpPr>
        <p:spPr>
          <a:xfrm>
            <a:off x="479376" y="1556792"/>
            <a:ext cx="923651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798488"/>
                </a:solidFill>
                <a:latin typeface="Arial" pitchFamily="34" charset="0"/>
              </a:rPr>
              <a:t>RQ1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22E726-FD66-48F2-9541-57DECC2C40C8}"/>
              </a:ext>
            </a:extLst>
          </p:cNvPr>
          <p:cNvSpPr txBox="1"/>
          <p:nvPr/>
        </p:nvSpPr>
        <p:spPr>
          <a:xfrm>
            <a:off x="941201" y="2780928"/>
            <a:ext cx="923651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798488"/>
                </a:solidFill>
                <a:latin typeface="Arial" pitchFamily="34" charset="0"/>
              </a:rPr>
              <a:t>RQ2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A5687F-5957-4D62-8CC4-00C358EF26FF}"/>
              </a:ext>
            </a:extLst>
          </p:cNvPr>
          <p:cNvSpPr txBox="1"/>
          <p:nvPr/>
        </p:nvSpPr>
        <p:spPr>
          <a:xfrm>
            <a:off x="941200" y="4058119"/>
            <a:ext cx="923651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798488"/>
                </a:solidFill>
                <a:latin typeface="Arial" pitchFamily="34" charset="0"/>
              </a:rPr>
              <a:t>RQ3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ACC4A3-996A-4C74-813B-ED82CC921BB5}"/>
              </a:ext>
            </a:extLst>
          </p:cNvPr>
          <p:cNvSpPr txBox="1"/>
          <p:nvPr/>
        </p:nvSpPr>
        <p:spPr>
          <a:xfrm>
            <a:off x="479376" y="5301208"/>
            <a:ext cx="923651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798488"/>
                </a:solidFill>
                <a:latin typeface="Arial" pitchFamily="34" charset="0"/>
              </a:rPr>
              <a:t>RQ4</a:t>
            </a:r>
          </a:p>
        </p:txBody>
      </p:sp>
    </p:spTree>
    <p:extLst>
      <p:ext uri="{BB962C8B-B14F-4D97-AF65-F5344CB8AC3E}">
        <p14:creationId xmlns:p14="http://schemas.microsoft.com/office/powerpoint/2010/main" val="3671108537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1211 Matthes English Master Slide Deck (wide).potx" id="{4D364B63-B18C-4277-AAF9-60B33C155DAF}" vid="{486260EC-4064-4B52-A9CC-870AEA2DF30A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161211 Matthes English Master Slide Deck (wide)</Template>
  <TotalTime>0</TotalTime>
  <Words>676</Words>
  <Application>Microsoft Office PowerPoint</Application>
  <PresentationFormat>Widescreen</PresentationFormat>
  <Paragraphs>200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Unicode MS</vt:lpstr>
      <vt:lpstr>Helvetica Neue</vt:lpstr>
      <vt:lpstr>TUM Neue Helvetica 75 Bold</vt:lpstr>
      <vt:lpstr>Wingdings</vt:lpstr>
      <vt:lpstr>Slides sebis 2013 2</vt:lpstr>
      <vt:lpstr>Master’s Thesis – Kick-off presentation  Assessing the cost and benefit of a microservice landscape discovery method in the automotive industry </vt:lpstr>
      <vt:lpstr>Agenda</vt:lpstr>
      <vt:lpstr>1. Motivation                  (1)</vt:lpstr>
      <vt:lpstr>1. Motivation                 (2)</vt:lpstr>
      <vt:lpstr>1. Motivation                  (3)</vt:lpstr>
      <vt:lpstr>2. Research problem                (1)</vt:lpstr>
      <vt:lpstr>2. Research problem                (2)</vt:lpstr>
      <vt:lpstr>2. Research problem                (3)</vt:lpstr>
      <vt:lpstr>3. Research Questions</vt:lpstr>
      <vt:lpstr>4. Solution proposal</vt:lpstr>
      <vt:lpstr>5. Evaluation</vt:lpstr>
      <vt:lpstr>6. Timeline</vt:lpstr>
      <vt:lpstr>Thank you for your attention!  Discussion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Automated documentation of Business Domain assignments and cloud application information from an application development pipeline</dc:title>
  <dc:creator/>
  <dc:description>Copyright sebis</dc:description>
  <cp:lastModifiedBy/>
  <cp:revision>460</cp:revision>
  <dcterms:created xsi:type="dcterms:W3CDTF">2017-05-16T11:30:04Z</dcterms:created>
  <dcterms:modified xsi:type="dcterms:W3CDTF">2019-05-27T08:17:15Z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qChecksum">
    <vt:lpwstr>48C0823331E285B3E938931F16FE2033</vt:lpwstr>
  </property>
  <property fmtid="{D5CDD505-2E9C-101B-9397-08002B2CF9AE}" pid="3" name="CqInformationType">
    <vt:lpwstr>Working Standard</vt:lpwstr>
  </property>
  <property fmtid="{D5CDD505-2E9C-101B-9397-08002B2CF9AE}" pid="4" name="CqVitality">
    <vt:lpwstr/>
  </property>
  <property fmtid="{D5CDD505-2E9C-101B-9397-08002B2CF9AE}" pid="5" name="CqDisclosureRange">
    <vt:lpwstr/>
  </property>
  <property fmtid="{D5CDD505-2E9C-101B-9397-08002B2CF9AE}" pid="6" name="CqDisclosureRangeStamp">
    <vt:lpwstr/>
  </property>
  <property fmtid="{D5CDD505-2E9C-101B-9397-08002B2CF9AE}" pid="7" name="CqDisclosureRangeLimitation">
    <vt:lpwstr/>
  </property>
  <property fmtid="{D5CDD505-2E9C-101B-9397-08002B2CF9AE}" pid="8" name="CqOwner">
    <vt:lpwstr>ACHHAL</vt:lpwstr>
  </property>
  <property fmtid="{D5CDD505-2E9C-101B-9397-08002B2CF9AE}" pid="9" name="CqDepartment">
    <vt:lpwstr/>
  </property>
  <property fmtid="{D5CDD505-2E9C-101B-9397-08002B2CF9AE}" pid="10" name="CqCompanyOwner">
    <vt:lpwstr>EBS Romania SA</vt:lpwstr>
  </property>
</Properties>
</file>