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comments/comment1.xml" ContentType="application/vnd.openxmlformats-officedocument.presentationml.comments+xml"/>
  <Override PartName="/ppt/notesSlides/notesSlide12.xml" ContentType="application/vnd.openxmlformats-officedocument.presentationml.notesSlide+xml"/>
  <Override PartName="/ppt/comments/comment2.xml" ContentType="application/vnd.openxmlformats-officedocument.presentationml.comments+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p:sldMasterIdLst>
    <p:sldMasterId id="2147483725" r:id="rId1"/>
  </p:sldMasterIdLst>
  <p:notesMasterIdLst>
    <p:notesMasterId r:id="rId17"/>
  </p:notesMasterIdLst>
  <p:handoutMasterIdLst>
    <p:handoutMasterId r:id="rId18"/>
  </p:handoutMasterIdLst>
  <p:sldIdLst>
    <p:sldId id="647" r:id="rId2"/>
    <p:sldId id="672" r:id="rId3"/>
    <p:sldId id="698" r:id="rId4"/>
    <p:sldId id="705" r:id="rId5"/>
    <p:sldId id="696" r:id="rId6"/>
    <p:sldId id="706" r:id="rId7"/>
    <p:sldId id="701" r:id="rId8"/>
    <p:sldId id="707" r:id="rId9"/>
    <p:sldId id="699" r:id="rId10"/>
    <p:sldId id="702" r:id="rId11"/>
    <p:sldId id="703" r:id="rId12"/>
    <p:sldId id="709" r:id="rId13"/>
    <p:sldId id="708" r:id="rId14"/>
    <p:sldId id="704" r:id="rId15"/>
    <p:sldId id="673" r:id="rId16"/>
  </p:sldIdLst>
  <p:sldSz cx="12192000" cy="6858000"/>
  <p:notesSz cx="7099300" cy="10234613"/>
  <p:defaultTextStyle>
    <a:defPPr>
      <a:defRPr lang="de-DE"/>
    </a:defPPr>
    <a:lvl1pPr algn="l" rtl="0" fontAlgn="base">
      <a:spcBef>
        <a:spcPct val="0"/>
      </a:spcBef>
      <a:spcAft>
        <a:spcPct val="0"/>
      </a:spcAft>
      <a:defRPr kern="1200">
        <a:solidFill>
          <a:schemeClr val="tx1"/>
        </a:solidFill>
        <a:latin typeface="Helvetica Neue"/>
        <a:ea typeface="+mn-ea"/>
        <a:cs typeface="Arial" pitchFamily="34" charset="0"/>
      </a:defRPr>
    </a:lvl1pPr>
    <a:lvl2pPr marL="457200" algn="l" rtl="0" fontAlgn="base">
      <a:spcBef>
        <a:spcPct val="0"/>
      </a:spcBef>
      <a:spcAft>
        <a:spcPct val="0"/>
      </a:spcAft>
      <a:defRPr kern="1200">
        <a:solidFill>
          <a:schemeClr val="tx1"/>
        </a:solidFill>
        <a:latin typeface="Helvetica Neue"/>
        <a:ea typeface="+mn-ea"/>
        <a:cs typeface="Arial" pitchFamily="34" charset="0"/>
      </a:defRPr>
    </a:lvl2pPr>
    <a:lvl3pPr marL="914400" algn="l" rtl="0" fontAlgn="base">
      <a:spcBef>
        <a:spcPct val="0"/>
      </a:spcBef>
      <a:spcAft>
        <a:spcPct val="0"/>
      </a:spcAft>
      <a:defRPr kern="1200">
        <a:solidFill>
          <a:schemeClr val="tx1"/>
        </a:solidFill>
        <a:latin typeface="Helvetica Neue"/>
        <a:ea typeface="+mn-ea"/>
        <a:cs typeface="Arial" pitchFamily="34" charset="0"/>
      </a:defRPr>
    </a:lvl3pPr>
    <a:lvl4pPr marL="1371600" algn="l" rtl="0" fontAlgn="base">
      <a:spcBef>
        <a:spcPct val="0"/>
      </a:spcBef>
      <a:spcAft>
        <a:spcPct val="0"/>
      </a:spcAft>
      <a:defRPr kern="1200">
        <a:solidFill>
          <a:schemeClr val="tx1"/>
        </a:solidFill>
        <a:latin typeface="Helvetica Neue"/>
        <a:ea typeface="+mn-ea"/>
        <a:cs typeface="Arial" pitchFamily="34" charset="0"/>
      </a:defRPr>
    </a:lvl4pPr>
    <a:lvl5pPr marL="1828800" algn="l" rtl="0" fontAlgn="base">
      <a:spcBef>
        <a:spcPct val="0"/>
      </a:spcBef>
      <a:spcAft>
        <a:spcPct val="0"/>
      </a:spcAft>
      <a:defRPr kern="1200">
        <a:solidFill>
          <a:schemeClr val="tx1"/>
        </a:solidFill>
        <a:latin typeface="Helvetica Neue"/>
        <a:ea typeface="+mn-ea"/>
        <a:cs typeface="Arial" pitchFamily="34" charset="0"/>
      </a:defRPr>
    </a:lvl5pPr>
    <a:lvl6pPr marL="2286000" algn="l" defTabSz="914400" rtl="0" eaLnBrk="1" latinLnBrk="0" hangingPunct="1">
      <a:defRPr kern="1200">
        <a:solidFill>
          <a:schemeClr val="tx1"/>
        </a:solidFill>
        <a:latin typeface="Helvetica Neue"/>
        <a:ea typeface="+mn-ea"/>
        <a:cs typeface="Arial" pitchFamily="34" charset="0"/>
      </a:defRPr>
    </a:lvl6pPr>
    <a:lvl7pPr marL="2743200" algn="l" defTabSz="914400" rtl="0" eaLnBrk="1" latinLnBrk="0" hangingPunct="1">
      <a:defRPr kern="1200">
        <a:solidFill>
          <a:schemeClr val="tx1"/>
        </a:solidFill>
        <a:latin typeface="Helvetica Neue"/>
        <a:ea typeface="+mn-ea"/>
        <a:cs typeface="Arial" pitchFamily="34" charset="0"/>
      </a:defRPr>
    </a:lvl7pPr>
    <a:lvl8pPr marL="3200400" algn="l" defTabSz="914400" rtl="0" eaLnBrk="1" latinLnBrk="0" hangingPunct="1">
      <a:defRPr kern="1200">
        <a:solidFill>
          <a:schemeClr val="tx1"/>
        </a:solidFill>
        <a:latin typeface="Helvetica Neue"/>
        <a:ea typeface="+mn-ea"/>
        <a:cs typeface="Arial" pitchFamily="34" charset="0"/>
      </a:defRPr>
    </a:lvl8pPr>
    <a:lvl9pPr marL="3657600" algn="l" defTabSz="914400" rtl="0" eaLnBrk="1" latinLnBrk="0" hangingPunct="1">
      <a:defRPr kern="1200">
        <a:solidFill>
          <a:schemeClr val="tx1"/>
        </a:solidFill>
        <a:latin typeface="Helvetica Neue"/>
        <a:ea typeface="+mn-ea"/>
        <a:cs typeface="Arial" pitchFamily="34" charset="0"/>
      </a:defRPr>
    </a:lvl9pPr>
  </p:defaultTextStyle>
  <p:extLst>
    <p:ext uri="{521415D9-36F7-43E2-AB2F-B90AF26B5E84}">
      <p14:sectionLst xmlns:p14="http://schemas.microsoft.com/office/powerpoint/2010/main">
        <p14:section name="Default Section" id="{95CC550F-E3B5-4774-B537-3B1EA44E8C28}">
          <p14:sldIdLst>
            <p14:sldId id="647"/>
            <p14:sldId id="672"/>
            <p14:sldId id="698"/>
            <p14:sldId id="705"/>
            <p14:sldId id="696"/>
            <p14:sldId id="706"/>
            <p14:sldId id="701"/>
            <p14:sldId id="707"/>
            <p14:sldId id="699"/>
            <p14:sldId id="702"/>
            <p14:sldId id="703"/>
          </p14:sldIdLst>
        </p14:section>
        <p14:section name="Untitled Section" id="{7BF0D3B2-F6BB-46FB-9A79-14E2294546BC}">
          <p14:sldIdLst>
            <p14:sldId id="709"/>
            <p14:sldId id="708"/>
            <p14:sldId id="704"/>
            <p14:sldId id="673"/>
          </p14:sldIdLst>
        </p14:section>
      </p14:sectionLst>
    </p:ext>
    <p:ext uri="{EFAFB233-063F-42B5-8137-9DF3F51BA10A}">
      <p15:sldGuideLst xmlns:p15="http://schemas.microsoft.com/office/powerpoint/2012/main">
        <p15:guide id="1" orient="horz" pos="2160" userDrawn="1">
          <p15:clr>
            <a:srgbClr val="A4A3A4"/>
          </p15:clr>
        </p15:guide>
        <p15:guide id="2" orient="horz" pos="618" userDrawn="1">
          <p15:clr>
            <a:srgbClr val="A4A3A4"/>
          </p15:clr>
        </p15:guide>
        <p15:guide id="3" orient="horz" pos="4065" userDrawn="1">
          <p15:clr>
            <a:srgbClr val="A4A3A4"/>
          </p15:clr>
        </p15:guide>
        <p15:guide id="4" pos="7499" userDrawn="1">
          <p15:clr>
            <a:srgbClr val="A4A3A4"/>
          </p15:clr>
        </p15:guide>
        <p15:guide id="5" pos="211" userDrawn="1">
          <p15:clr>
            <a:srgbClr val="A4A3A4"/>
          </p15:clr>
        </p15:guide>
        <p15:guide id="6" pos="3840" userDrawn="1">
          <p15:clr>
            <a:srgbClr val="A4A3A4"/>
          </p15:clr>
        </p15:guide>
      </p15:sldGuideLst>
    </p:ext>
    <p:ext uri="{2D200454-40CA-4A62-9FC3-DE9A4176ACB9}">
      <p15:notesGuideLst xmlns:p15="http://schemas.microsoft.com/office/powerpoint/2012/main">
        <p15:guide id="1" orient="horz" pos="3224">
          <p15:clr>
            <a:srgbClr val="A4A3A4"/>
          </p15:clr>
        </p15:guide>
        <p15:guide id="2" pos="2236">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3" name="Autor" initials="A" lastIdx="0" clrIdx="3"/>
  <p:cmAuthor id="4" name="T M" initials="TM" lastIdx="13" clrIdx="4">
    <p:extLst>
      <p:ext uri="{19B8F6BF-5375-455C-9EA6-DF929625EA0E}">
        <p15:presenceInfo xmlns:p15="http://schemas.microsoft.com/office/powerpoint/2012/main" userId="c7adc5a106405a95"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8000"/>
    <a:srgbClr val="0065BD"/>
    <a:srgbClr val="92D14F"/>
    <a:srgbClr val="FFDA00"/>
    <a:srgbClr val="E37B4E"/>
    <a:srgbClr val="3AB0FF"/>
    <a:srgbClr val="C0C0C0"/>
    <a:srgbClr val="000000"/>
    <a:srgbClr val="41BEFF"/>
    <a:srgbClr val="CB6C1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C2FFA5D-87B4-456A-9821-1D502468CF0F}" styleName="Designformatvorlage 1 - Akz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93296810-A885-4BE3-A3E7-6D5BEEA58F35}" styleName="Mittlere Formatvorlage 2 - Akz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5940675A-B579-460E-94D1-54222C63F5DA}" styleName="Keine Formatvorlage, Tabellengitternetz">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782" autoAdjust="0"/>
    <p:restoredTop sz="82721" autoAdjust="0"/>
  </p:normalViewPr>
  <p:slideViewPr>
    <p:cSldViewPr>
      <p:cViewPr varScale="1">
        <p:scale>
          <a:sx n="78" d="100"/>
          <a:sy n="78" d="100"/>
        </p:scale>
        <p:origin x="1155" y="48"/>
      </p:cViewPr>
      <p:guideLst>
        <p:guide orient="horz" pos="2160"/>
        <p:guide orient="horz" pos="618"/>
        <p:guide orient="horz" pos="4065"/>
        <p:guide pos="7499"/>
        <p:guide pos="211"/>
        <p:guide pos="3840"/>
      </p:guideLst>
    </p:cSldViewPr>
  </p:slideViewPr>
  <p:outlineViewPr>
    <p:cViewPr>
      <p:scale>
        <a:sx n="33" d="100"/>
        <a:sy n="33" d="100"/>
      </p:scale>
      <p:origin x="0" y="39096"/>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101" d="100"/>
          <a:sy n="101" d="100"/>
        </p:scale>
        <p:origin x="-2532" y="-108"/>
      </p:cViewPr>
      <p:guideLst>
        <p:guide orient="horz" pos="3224"/>
        <p:guide pos="2236"/>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commentAuthors" Target="commentAuthor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comments/comment1.xml><?xml version="1.0" encoding="utf-8"?>
<p:cmLst xmlns:a="http://schemas.openxmlformats.org/drawingml/2006/main" xmlns:r="http://schemas.openxmlformats.org/officeDocument/2006/relationships" xmlns:p="http://schemas.openxmlformats.org/presentationml/2006/main">
  <p:cm authorId="4" dt="2021-08-06T18:36:15.788" idx="12">
    <p:pos x="10" y="10"/>
    <p:text>Place RQ3 on the top right corner</p:text>
    <p:extLst>
      <p:ext uri="{C676402C-5697-4E1C-873F-D02D1690AC5C}">
        <p15:threadingInfo xmlns:p15="http://schemas.microsoft.com/office/powerpoint/2012/main" timeZoneBias="-120"/>
      </p:ext>
    </p:extLst>
  </p:cm>
  <p:cm authorId="4" dt="2021-08-06T18:37:12.676" idx="13">
    <p:pos x="146" y="146"/>
    <p:text>I think ask the participant to model their case is good, but do they have time and motivation to do it? I thought we could model these cases by ourselves, and evaluate with them later on, to see if they think the DSL is adaptable and accurate enough. Note, that we evaluate usability using the obesity treatment already, so usability is complementary, but not compulsory in this adaptability evaluation.</p:text>
    <p:extLst>
      <p:ext uri="{C676402C-5697-4E1C-873F-D02D1690AC5C}">
        <p15:threadingInfo xmlns:p15="http://schemas.microsoft.com/office/powerpoint/2012/main" timeZoneBias="-120"/>
      </p:ext>
    </p:extLst>
  </p:cm>
</p:cmLst>
</file>

<file path=ppt/comments/comment2.xml><?xml version="1.0" encoding="utf-8"?>
<p:cmLst xmlns:a="http://schemas.openxmlformats.org/drawingml/2006/main" xmlns:r="http://schemas.openxmlformats.org/officeDocument/2006/relationships" xmlns:p="http://schemas.openxmlformats.org/presentationml/2006/main">
  <p:cm authorId="4" dt="2021-08-06T18:36:15.788" idx="12">
    <p:pos x="10" y="10"/>
    <p:text>Place RQ3 on the top right corner</p:text>
    <p:extLst>
      <p:ext uri="{C676402C-5697-4E1C-873F-D02D1690AC5C}">
        <p15:threadingInfo xmlns:p15="http://schemas.microsoft.com/office/powerpoint/2012/main" timeZoneBias="-120"/>
      </p:ext>
    </p:extLst>
  </p:cm>
  <p:cm authorId="4" dt="2021-08-06T18:37:12.676" idx="13">
    <p:pos x="146" y="146"/>
    <p:text>I think ask the participant to model their case is good, but do they have time and motivation to do it? I thought we could model these cases by ourselves, and evaluate with them later on, to see if they think the DSL is adaptable and accurate enough. Note, that we evaluate usability using the obesity treatment already, so usability is complementary, but not compulsory in this adaptability evaluation.</p:text>
    <p:extLst>
      <p:ext uri="{C676402C-5697-4E1C-873F-D02D1690AC5C}">
        <p15:threadingInfo xmlns:p15="http://schemas.microsoft.com/office/powerpoint/2012/main" timeZoneBias="-120"/>
      </p:ext>
    </p:extLst>
  </p:cm>
</p:cmLst>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4338" name="Rectangle 2"/>
          <p:cNvSpPr>
            <a:spLocks noGrp="1" noChangeArrowheads="1"/>
          </p:cNvSpPr>
          <p:nvPr>
            <p:ph type="hdr" sz="quarter"/>
          </p:nvPr>
        </p:nvSpPr>
        <p:spPr bwMode="auto">
          <a:xfrm>
            <a:off x="525568" y="189833"/>
            <a:ext cx="3496595" cy="512222"/>
          </a:xfrm>
          <a:prstGeom prst="rect">
            <a:avLst/>
          </a:prstGeom>
          <a:noFill/>
          <a:ln w="9525">
            <a:noFill/>
            <a:miter lim="800000"/>
            <a:headEnd/>
            <a:tailEnd/>
          </a:ln>
          <a:effectLst/>
        </p:spPr>
        <p:txBody>
          <a:bodyPr vert="horz" wrap="square" lIns="99040" tIns="49521" rIns="99040" bIns="49521" numCol="1" anchor="t" anchorCtr="0" compatLnSpc="1">
            <a:prstTxWarp prst="textNoShape">
              <a:avLst/>
            </a:prstTxWarp>
          </a:bodyPr>
          <a:lstStyle>
            <a:lvl1pPr algn="l" eaLnBrk="0" hangingPunct="0">
              <a:defRPr sz="1300">
                <a:latin typeface="TUM Neue Helvetica 55 Regular" charset="0"/>
                <a:cs typeface="+mn-cs"/>
              </a:defRPr>
            </a:lvl1pPr>
          </a:lstStyle>
          <a:p>
            <a:pPr>
              <a:defRPr/>
            </a:pPr>
            <a:endParaRPr lang="de-DE" dirty="0">
              <a:latin typeface="Arial Unicode MS" pitchFamily="34" charset="-128"/>
            </a:endParaRPr>
          </a:p>
        </p:txBody>
      </p:sp>
      <p:sp>
        <p:nvSpPr>
          <p:cNvPr id="14339" name="Rectangle 3"/>
          <p:cNvSpPr>
            <a:spLocks noGrp="1" noChangeArrowheads="1"/>
          </p:cNvSpPr>
          <p:nvPr>
            <p:ph type="dt" sz="quarter" idx="1"/>
          </p:nvPr>
        </p:nvSpPr>
        <p:spPr bwMode="auto">
          <a:xfrm>
            <a:off x="4338830" y="189833"/>
            <a:ext cx="2208376" cy="512222"/>
          </a:xfrm>
          <a:prstGeom prst="rect">
            <a:avLst/>
          </a:prstGeom>
          <a:noFill/>
          <a:ln w="9525">
            <a:noFill/>
            <a:miter lim="800000"/>
            <a:headEnd/>
            <a:tailEnd/>
          </a:ln>
          <a:effectLst/>
        </p:spPr>
        <p:txBody>
          <a:bodyPr vert="horz" wrap="square" lIns="99040" tIns="49521" rIns="99040" bIns="49521" numCol="1" anchor="t" anchorCtr="0" compatLnSpc="1">
            <a:prstTxWarp prst="textNoShape">
              <a:avLst/>
            </a:prstTxWarp>
          </a:bodyPr>
          <a:lstStyle>
            <a:lvl1pPr algn="r" eaLnBrk="0" hangingPunct="0">
              <a:defRPr sz="1300">
                <a:latin typeface="TUM Neue Helvetica 55 Regular" charset="0"/>
                <a:cs typeface="+mn-cs"/>
              </a:defRPr>
            </a:lvl1pPr>
          </a:lstStyle>
          <a:p>
            <a:pPr>
              <a:defRPr/>
            </a:pPr>
            <a:endParaRPr lang="de-DE" dirty="0">
              <a:latin typeface="Arial Unicode MS" pitchFamily="34" charset="-128"/>
            </a:endParaRPr>
          </a:p>
        </p:txBody>
      </p:sp>
      <p:sp>
        <p:nvSpPr>
          <p:cNvPr id="14340" name="Rectangle 4"/>
          <p:cNvSpPr>
            <a:spLocks noGrp="1" noChangeArrowheads="1"/>
          </p:cNvSpPr>
          <p:nvPr>
            <p:ph type="ftr" sz="quarter" idx="2"/>
          </p:nvPr>
        </p:nvSpPr>
        <p:spPr bwMode="auto">
          <a:xfrm>
            <a:off x="0" y="9722392"/>
            <a:ext cx="3077137" cy="512221"/>
          </a:xfrm>
          <a:prstGeom prst="rect">
            <a:avLst/>
          </a:prstGeom>
          <a:noFill/>
          <a:ln w="9525">
            <a:noFill/>
            <a:miter lim="800000"/>
            <a:headEnd/>
            <a:tailEnd/>
          </a:ln>
          <a:effectLst/>
        </p:spPr>
        <p:txBody>
          <a:bodyPr vert="horz" wrap="square" lIns="99040" tIns="49521" rIns="99040" bIns="49521" numCol="1" anchor="b" anchorCtr="0" compatLnSpc="1">
            <a:prstTxWarp prst="textNoShape">
              <a:avLst/>
            </a:prstTxWarp>
          </a:bodyPr>
          <a:lstStyle>
            <a:lvl1pPr algn="l" eaLnBrk="0" hangingPunct="0">
              <a:defRPr sz="1300">
                <a:latin typeface="TUM Neue Helvetica 55 Regular" charset="0"/>
                <a:cs typeface="+mn-cs"/>
              </a:defRPr>
            </a:lvl1pPr>
          </a:lstStyle>
          <a:p>
            <a:pPr>
              <a:defRPr/>
            </a:pPr>
            <a:endParaRPr lang="de-DE" dirty="0">
              <a:latin typeface="Arial Unicode MS" pitchFamily="34" charset="-128"/>
            </a:endParaRPr>
          </a:p>
        </p:txBody>
      </p:sp>
      <p:sp>
        <p:nvSpPr>
          <p:cNvPr id="14341" name="Rectangle 5"/>
          <p:cNvSpPr>
            <a:spLocks noGrp="1" noChangeArrowheads="1"/>
          </p:cNvSpPr>
          <p:nvPr>
            <p:ph type="sldNum" sz="quarter" idx="3"/>
          </p:nvPr>
        </p:nvSpPr>
        <p:spPr bwMode="auto">
          <a:xfrm>
            <a:off x="4022163" y="9722392"/>
            <a:ext cx="3077137" cy="512221"/>
          </a:xfrm>
          <a:prstGeom prst="rect">
            <a:avLst/>
          </a:prstGeom>
          <a:noFill/>
          <a:ln w="9525">
            <a:noFill/>
            <a:miter lim="800000"/>
            <a:headEnd/>
            <a:tailEnd/>
          </a:ln>
          <a:effectLst/>
        </p:spPr>
        <p:txBody>
          <a:bodyPr vert="horz" wrap="square" lIns="99040" tIns="49521" rIns="99040" bIns="49521" numCol="1" anchor="b" anchorCtr="0" compatLnSpc="1">
            <a:prstTxWarp prst="textNoShape">
              <a:avLst/>
            </a:prstTxWarp>
          </a:bodyPr>
          <a:lstStyle>
            <a:lvl1pPr algn="r" eaLnBrk="0" hangingPunct="0">
              <a:defRPr sz="1300">
                <a:latin typeface="TUM Neue Helvetica 55 Regular" charset="0"/>
                <a:cs typeface="+mn-cs"/>
              </a:defRPr>
            </a:lvl1pPr>
          </a:lstStyle>
          <a:p>
            <a:pPr>
              <a:defRPr/>
            </a:pPr>
            <a:fld id="{6F17E718-27D7-4FA6-ACF7-4EB047CCD802}" type="slidenum">
              <a:rPr lang="de-DE">
                <a:latin typeface="Arial Unicode MS" pitchFamily="34" charset="-128"/>
              </a:rPr>
              <a:pPr>
                <a:defRPr/>
              </a:pPr>
              <a:t>‹#›</a:t>
            </a:fld>
            <a:endParaRPr lang="de-DE" dirty="0">
              <a:latin typeface="Arial Unicode MS" pitchFamily="34" charset="-128"/>
            </a:endParaRPr>
          </a:p>
        </p:txBody>
      </p:sp>
    </p:spTree>
    <p:extLst>
      <p:ext uri="{BB962C8B-B14F-4D97-AF65-F5344CB8AC3E}">
        <p14:creationId xmlns:p14="http://schemas.microsoft.com/office/powerpoint/2010/main" val="179195943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0" y="0"/>
            <a:ext cx="3077137" cy="512222"/>
          </a:xfrm>
          <a:prstGeom prst="rect">
            <a:avLst/>
          </a:prstGeom>
          <a:noFill/>
          <a:ln w="9525">
            <a:noFill/>
            <a:miter lim="800000"/>
            <a:headEnd/>
            <a:tailEnd/>
          </a:ln>
          <a:effectLst/>
        </p:spPr>
        <p:txBody>
          <a:bodyPr vert="horz" wrap="square" lIns="99040" tIns="49521" rIns="99040" bIns="49521" numCol="1" anchor="t" anchorCtr="0" compatLnSpc="1">
            <a:prstTxWarp prst="textNoShape">
              <a:avLst/>
            </a:prstTxWarp>
          </a:bodyPr>
          <a:lstStyle>
            <a:lvl1pPr algn="l" eaLnBrk="0" hangingPunct="0">
              <a:defRPr sz="1300">
                <a:latin typeface="Arial Unicode MS" pitchFamily="34" charset="-128"/>
                <a:cs typeface="+mn-cs"/>
              </a:defRPr>
            </a:lvl1pPr>
          </a:lstStyle>
          <a:p>
            <a:pPr>
              <a:defRPr/>
            </a:pPr>
            <a:endParaRPr lang="de-DE" dirty="0"/>
          </a:p>
        </p:txBody>
      </p:sp>
      <p:sp>
        <p:nvSpPr>
          <p:cNvPr id="4099" name="Rectangle 3"/>
          <p:cNvSpPr>
            <a:spLocks noGrp="1" noChangeArrowheads="1"/>
          </p:cNvSpPr>
          <p:nvPr>
            <p:ph type="dt" idx="1"/>
          </p:nvPr>
        </p:nvSpPr>
        <p:spPr bwMode="auto">
          <a:xfrm>
            <a:off x="4022163" y="0"/>
            <a:ext cx="3077137" cy="512222"/>
          </a:xfrm>
          <a:prstGeom prst="rect">
            <a:avLst/>
          </a:prstGeom>
          <a:noFill/>
          <a:ln w="9525">
            <a:noFill/>
            <a:miter lim="800000"/>
            <a:headEnd/>
            <a:tailEnd/>
          </a:ln>
          <a:effectLst/>
        </p:spPr>
        <p:txBody>
          <a:bodyPr vert="horz" wrap="square" lIns="99040" tIns="49521" rIns="99040" bIns="49521" numCol="1" anchor="t" anchorCtr="0" compatLnSpc="1">
            <a:prstTxWarp prst="textNoShape">
              <a:avLst/>
            </a:prstTxWarp>
          </a:bodyPr>
          <a:lstStyle>
            <a:lvl1pPr algn="r" eaLnBrk="0" hangingPunct="0">
              <a:defRPr sz="1300">
                <a:latin typeface="Arial Unicode MS" pitchFamily="34" charset="-128"/>
                <a:cs typeface="+mn-cs"/>
              </a:defRPr>
            </a:lvl1pPr>
          </a:lstStyle>
          <a:p>
            <a:pPr>
              <a:defRPr/>
            </a:pPr>
            <a:endParaRPr lang="de-DE" dirty="0"/>
          </a:p>
        </p:txBody>
      </p:sp>
      <p:sp>
        <p:nvSpPr>
          <p:cNvPr id="29700" name="Rectangle 4"/>
          <p:cNvSpPr>
            <a:spLocks noGrp="1" noRot="1" noChangeAspect="1" noChangeArrowheads="1" noTextEdit="1"/>
          </p:cNvSpPr>
          <p:nvPr>
            <p:ph type="sldImg" idx="2"/>
          </p:nvPr>
        </p:nvSpPr>
        <p:spPr bwMode="auto">
          <a:xfrm>
            <a:off x="141288" y="769938"/>
            <a:ext cx="6816725" cy="3835400"/>
          </a:xfrm>
          <a:prstGeom prst="rect">
            <a:avLst/>
          </a:prstGeom>
          <a:noFill/>
          <a:ln w="9525">
            <a:solidFill>
              <a:srgbClr val="000000"/>
            </a:solidFill>
            <a:miter lim="800000"/>
            <a:headEnd/>
            <a:tailEnd/>
          </a:ln>
        </p:spPr>
      </p:sp>
      <p:sp>
        <p:nvSpPr>
          <p:cNvPr id="4101" name="Rectangle 5"/>
          <p:cNvSpPr>
            <a:spLocks noGrp="1" noChangeArrowheads="1"/>
          </p:cNvSpPr>
          <p:nvPr>
            <p:ph type="body" sz="quarter" idx="3"/>
          </p:nvPr>
        </p:nvSpPr>
        <p:spPr bwMode="auto">
          <a:xfrm>
            <a:off x="946685" y="4862015"/>
            <a:ext cx="5205932" cy="4605085"/>
          </a:xfrm>
          <a:prstGeom prst="rect">
            <a:avLst/>
          </a:prstGeom>
          <a:noFill/>
          <a:ln w="9525">
            <a:noFill/>
            <a:miter lim="800000"/>
            <a:headEnd/>
            <a:tailEnd/>
          </a:ln>
          <a:effectLst/>
        </p:spPr>
        <p:txBody>
          <a:bodyPr vert="horz" wrap="square" lIns="99040" tIns="49521" rIns="99040" bIns="49521" numCol="1" anchor="t" anchorCtr="0" compatLnSpc="1">
            <a:prstTxWarp prst="textNoShape">
              <a:avLst/>
            </a:prstTxWarp>
          </a:bodyPr>
          <a:lstStyle/>
          <a:p>
            <a:pPr lvl="0"/>
            <a:r>
              <a:rPr lang="de-DE" noProof="0" dirty="0"/>
              <a:t>Mastertextformat bearbeiten</a:t>
            </a:r>
          </a:p>
          <a:p>
            <a:pPr lvl="1"/>
            <a:r>
              <a:rPr lang="de-DE" noProof="0" dirty="0"/>
              <a:t>Zweite Ebene</a:t>
            </a:r>
          </a:p>
          <a:p>
            <a:pPr lvl="2"/>
            <a:r>
              <a:rPr lang="de-DE" noProof="0" dirty="0"/>
              <a:t>Dritte Ebene</a:t>
            </a:r>
          </a:p>
          <a:p>
            <a:pPr lvl="3"/>
            <a:r>
              <a:rPr lang="de-DE" noProof="0" dirty="0"/>
              <a:t>Vierte Ebene</a:t>
            </a:r>
          </a:p>
          <a:p>
            <a:pPr lvl="4"/>
            <a:r>
              <a:rPr lang="de-DE" noProof="0" dirty="0"/>
              <a:t>Fünfte Ebene</a:t>
            </a:r>
          </a:p>
        </p:txBody>
      </p:sp>
      <p:sp>
        <p:nvSpPr>
          <p:cNvPr id="4102" name="Rectangle 6"/>
          <p:cNvSpPr>
            <a:spLocks noGrp="1" noChangeArrowheads="1"/>
          </p:cNvSpPr>
          <p:nvPr>
            <p:ph type="ftr" sz="quarter" idx="4"/>
          </p:nvPr>
        </p:nvSpPr>
        <p:spPr bwMode="auto">
          <a:xfrm>
            <a:off x="0" y="9722392"/>
            <a:ext cx="3077137" cy="512221"/>
          </a:xfrm>
          <a:prstGeom prst="rect">
            <a:avLst/>
          </a:prstGeom>
          <a:noFill/>
          <a:ln w="9525">
            <a:noFill/>
            <a:miter lim="800000"/>
            <a:headEnd/>
            <a:tailEnd/>
          </a:ln>
          <a:effectLst/>
        </p:spPr>
        <p:txBody>
          <a:bodyPr vert="horz" wrap="square" lIns="99040" tIns="49521" rIns="99040" bIns="49521" numCol="1" anchor="b" anchorCtr="0" compatLnSpc="1">
            <a:prstTxWarp prst="textNoShape">
              <a:avLst/>
            </a:prstTxWarp>
          </a:bodyPr>
          <a:lstStyle>
            <a:lvl1pPr algn="l" eaLnBrk="0" hangingPunct="0">
              <a:defRPr sz="1300">
                <a:latin typeface="Arial Unicode MS" pitchFamily="34" charset="-128"/>
                <a:cs typeface="+mn-cs"/>
              </a:defRPr>
            </a:lvl1pPr>
          </a:lstStyle>
          <a:p>
            <a:pPr>
              <a:defRPr/>
            </a:pPr>
            <a:endParaRPr lang="de-DE" dirty="0"/>
          </a:p>
        </p:txBody>
      </p:sp>
      <p:sp>
        <p:nvSpPr>
          <p:cNvPr id="4103" name="Rectangle 7"/>
          <p:cNvSpPr>
            <a:spLocks noGrp="1" noChangeArrowheads="1"/>
          </p:cNvSpPr>
          <p:nvPr>
            <p:ph type="sldNum" sz="quarter" idx="5"/>
          </p:nvPr>
        </p:nvSpPr>
        <p:spPr bwMode="auto">
          <a:xfrm>
            <a:off x="4022163" y="9722392"/>
            <a:ext cx="3077137" cy="512221"/>
          </a:xfrm>
          <a:prstGeom prst="rect">
            <a:avLst/>
          </a:prstGeom>
          <a:noFill/>
          <a:ln w="9525">
            <a:noFill/>
            <a:miter lim="800000"/>
            <a:headEnd/>
            <a:tailEnd/>
          </a:ln>
          <a:effectLst/>
        </p:spPr>
        <p:txBody>
          <a:bodyPr vert="horz" wrap="square" lIns="99040" tIns="49521" rIns="99040" bIns="49521" numCol="1" anchor="b" anchorCtr="0" compatLnSpc="1">
            <a:prstTxWarp prst="textNoShape">
              <a:avLst/>
            </a:prstTxWarp>
          </a:bodyPr>
          <a:lstStyle>
            <a:lvl1pPr algn="r" eaLnBrk="0" hangingPunct="0">
              <a:defRPr sz="1300">
                <a:latin typeface="Arial Unicode MS" pitchFamily="34" charset="-128"/>
                <a:cs typeface="+mn-cs"/>
              </a:defRPr>
            </a:lvl1pPr>
          </a:lstStyle>
          <a:p>
            <a:pPr>
              <a:defRPr/>
            </a:pPr>
            <a:fld id="{D1CBFA17-2001-43FC-BD93-086B619BC2A9}" type="slidenum">
              <a:rPr lang="de-DE" smtClean="0"/>
              <a:pPr>
                <a:defRPr/>
              </a:pPr>
              <a:t>‹#›</a:t>
            </a:fld>
            <a:endParaRPr lang="de-DE" dirty="0"/>
          </a:p>
        </p:txBody>
      </p:sp>
    </p:spTree>
    <p:extLst>
      <p:ext uri="{BB962C8B-B14F-4D97-AF65-F5344CB8AC3E}">
        <p14:creationId xmlns:p14="http://schemas.microsoft.com/office/powerpoint/2010/main" val="113244729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Unicode MS" pitchFamily="34" charset="-128"/>
        <a:ea typeface="+mn-ea"/>
        <a:cs typeface="+mn-cs"/>
      </a:defRPr>
    </a:lvl1pPr>
    <a:lvl2pPr marL="457200" algn="l" rtl="0" eaLnBrk="0" fontAlgn="base" hangingPunct="0">
      <a:spcBef>
        <a:spcPct val="30000"/>
      </a:spcBef>
      <a:spcAft>
        <a:spcPct val="0"/>
      </a:spcAft>
      <a:defRPr sz="1200" kern="1200">
        <a:solidFill>
          <a:schemeClr val="tx1"/>
        </a:solidFill>
        <a:latin typeface="Arial Unicode MS" pitchFamily="34" charset="-128"/>
        <a:ea typeface="+mn-ea"/>
        <a:cs typeface="+mn-cs"/>
      </a:defRPr>
    </a:lvl2pPr>
    <a:lvl3pPr marL="914400" algn="l" rtl="0" eaLnBrk="0" fontAlgn="base" hangingPunct="0">
      <a:spcBef>
        <a:spcPct val="30000"/>
      </a:spcBef>
      <a:spcAft>
        <a:spcPct val="0"/>
      </a:spcAft>
      <a:defRPr sz="1200" kern="1200">
        <a:solidFill>
          <a:schemeClr val="tx1"/>
        </a:solidFill>
        <a:latin typeface="Arial Unicode MS" pitchFamily="34" charset="-128"/>
        <a:ea typeface="+mn-ea"/>
        <a:cs typeface="+mn-cs"/>
      </a:defRPr>
    </a:lvl3pPr>
    <a:lvl4pPr marL="1371600" algn="l" rtl="0" eaLnBrk="0" fontAlgn="base" hangingPunct="0">
      <a:spcBef>
        <a:spcPct val="30000"/>
      </a:spcBef>
      <a:spcAft>
        <a:spcPct val="0"/>
      </a:spcAft>
      <a:defRPr sz="1200" kern="1200">
        <a:solidFill>
          <a:schemeClr val="tx1"/>
        </a:solidFill>
        <a:latin typeface="Arial Unicode MS" pitchFamily="34" charset="-128"/>
        <a:ea typeface="+mn-ea"/>
        <a:cs typeface="+mn-cs"/>
      </a:defRPr>
    </a:lvl4pPr>
    <a:lvl5pPr marL="1828800" algn="l" rtl="0" eaLnBrk="0" fontAlgn="base" hangingPunct="0">
      <a:spcBef>
        <a:spcPct val="30000"/>
      </a:spcBef>
      <a:spcAft>
        <a:spcPct val="0"/>
      </a:spcAft>
      <a:defRPr sz="1200" kern="1200">
        <a:solidFill>
          <a:schemeClr val="tx1"/>
        </a:solidFill>
        <a:latin typeface="Arial Unicode MS" pitchFamily="34" charset="-128"/>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141288" y="769938"/>
            <a:ext cx="6816725" cy="3835400"/>
          </a:xfrm>
        </p:spPr>
      </p:sp>
      <p:sp>
        <p:nvSpPr>
          <p:cNvPr id="3" name="Notizenplatzhalter 2"/>
          <p:cNvSpPr>
            <a:spLocks noGrp="1"/>
          </p:cNvSpPr>
          <p:nvPr>
            <p:ph type="body" idx="1"/>
          </p:nvPr>
        </p:nvSpPr>
        <p:spPr/>
        <p:txBody>
          <a:bodyPr/>
          <a:lstStyle/>
          <a:p>
            <a:endParaRPr lang="en-US" dirty="0"/>
          </a:p>
        </p:txBody>
      </p:sp>
      <p:sp>
        <p:nvSpPr>
          <p:cNvPr id="4" name="Foliennummernplatzhalter 3"/>
          <p:cNvSpPr>
            <a:spLocks noGrp="1"/>
          </p:cNvSpPr>
          <p:nvPr>
            <p:ph type="sldNum" sz="quarter" idx="10"/>
          </p:nvPr>
        </p:nvSpPr>
        <p:spPr/>
        <p:txBody>
          <a:bodyPr/>
          <a:lstStyle/>
          <a:p>
            <a:pPr>
              <a:defRPr/>
            </a:pPr>
            <a:fld id="{D1CBFA17-2001-43FC-BD93-086B619BC2A9}" type="slidenum">
              <a:rPr lang="de-DE" smtClean="0"/>
              <a:pPr>
                <a:defRPr/>
              </a:pPr>
              <a:t>1</a:t>
            </a:fld>
            <a:endParaRPr lang="de-DE" dirty="0"/>
          </a:p>
        </p:txBody>
      </p:sp>
    </p:spTree>
    <p:extLst>
      <p:ext uri="{BB962C8B-B14F-4D97-AF65-F5344CB8AC3E}">
        <p14:creationId xmlns:p14="http://schemas.microsoft.com/office/powerpoint/2010/main" val="181385875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err="1"/>
              <a:t>Put</a:t>
            </a:r>
            <a:r>
              <a:rPr lang="de-DE" dirty="0"/>
              <a:t> </a:t>
            </a:r>
            <a:r>
              <a:rPr lang="de-DE" dirty="0" err="1"/>
              <a:t>each</a:t>
            </a:r>
            <a:r>
              <a:rPr lang="de-DE" dirty="0"/>
              <a:t> bracket </a:t>
            </a:r>
            <a:r>
              <a:rPr lang="de-DE" dirty="0" err="1"/>
              <a:t>into</a:t>
            </a:r>
            <a:r>
              <a:rPr lang="de-DE" dirty="0"/>
              <a:t> </a:t>
            </a:r>
            <a:r>
              <a:rPr lang="de-DE" dirty="0" err="1"/>
              <a:t>own</a:t>
            </a:r>
            <a:r>
              <a:rPr lang="de-DE" dirty="0"/>
              <a:t> </a:t>
            </a:r>
            <a:r>
              <a:rPr lang="de-DE" dirty="0" err="1"/>
              <a:t>page</a:t>
            </a:r>
            <a:endParaRPr lang="de-DE" dirty="0"/>
          </a:p>
          <a:p>
            <a:r>
              <a:rPr lang="de-DE" dirty="0" err="1"/>
              <a:t>Expectation</a:t>
            </a:r>
            <a:r>
              <a:rPr lang="de-DE" dirty="0"/>
              <a:t>: </a:t>
            </a:r>
            <a:r>
              <a:rPr lang="de-DE" dirty="0" err="1"/>
              <a:t>How</a:t>
            </a:r>
            <a:r>
              <a:rPr lang="de-DE" dirty="0"/>
              <a:t> do </a:t>
            </a:r>
            <a:r>
              <a:rPr lang="de-DE" dirty="0" err="1"/>
              <a:t>they</a:t>
            </a:r>
            <a:r>
              <a:rPr lang="de-DE" dirty="0"/>
              <a:t> </a:t>
            </a:r>
            <a:r>
              <a:rPr lang="de-DE" dirty="0" err="1"/>
              <a:t>model</a:t>
            </a:r>
            <a:r>
              <a:rPr lang="de-DE" dirty="0"/>
              <a:t> a </a:t>
            </a:r>
            <a:r>
              <a:rPr lang="de-DE" dirty="0" err="1"/>
              <a:t>pathway</a:t>
            </a:r>
            <a:r>
              <a:rPr lang="de-DE" dirty="0"/>
              <a:t>? </a:t>
            </a:r>
            <a:r>
              <a:rPr lang="de-DE" dirty="0" err="1"/>
              <a:t>How</a:t>
            </a:r>
            <a:r>
              <a:rPr lang="de-DE" dirty="0"/>
              <a:t> do </a:t>
            </a:r>
            <a:r>
              <a:rPr lang="de-DE" dirty="0" err="1"/>
              <a:t>they</a:t>
            </a:r>
            <a:r>
              <a:rPr lang="de-DE" dirty="0"/>
              <a:t> </a:t>
            </a:r>
            <a:r>
              <a:rPr lang="de-DE" dirty="0" err="1"/>
              <a:t>expect</a:t>
            </a:r>
            <a:r>
              <a:rPr lang="de-DE" dirty="0"/>
              <a:t> a DSL </a:t>
            </a:r>
            <a:r>
              <a:rPr lang="de-DE" dirty="0" err="1"/>
              <a:t>to</a:t>
            </a:r>
            <a:r>
              <a:rPr lang="de-DE" dirty="0"/>
              <a:t> </a:t>
            </a:r>
            <a:r>
              <a:rPr lang="de-DE" dirty="0" err="1"/>
              <a:t>reflect</a:t>
            </a:r>
            <a:r>
              <a:rPr lang="de-DE" dirty="0"/>
              <a:t> </a:t>
            </a:r>
            <a:r>
              <a:rPr lang="de-DE" dirty="0" err="1"/>
              <a:t>those</a:t>
            </a:r>
            <a:r>
              <a:rPr lang="de-DE" dirty="0"/>
              <a:t> </a:t>
            </a:r>
            <a:r>
              <a:rPr lang="de-DE" dirty="0" err="1"/>
              <a:t>expectations</a:t>
            </a:r>
            <a:r>
              <a:rPr lang="de-DE" dirty="0"/>
              <a:t> </a:t>
            </a:r>
            <a:r>
              <a:rPr lang="de-DE" dirty="0" err="1"/>
              <a:t>to</a:t>
            </a:r>
            <a:r>
              <a:rPr lang="de-DE" dirty="0"/>
              <a:t> </a:t>
            </a:r>
            <a:r>
              <a:rPr lang="de-DE" dirty="0" err="1"/>
              <a:t>help</a:t>
            </a:r>
            <a:r>
              <a:rPr lang="de-DE" dirty="0"/>
              <a:t> </a:t>
            </a:r>
            <a:r>
              <a:rPr lang="de-DE" dirty="0" err="1"/>
              <a:t>them</a:t>
            </a:r>
            <a:r>
              <a:rPr lang="de-DE" dirty="0"/>
              <a:t> </a:t>
            </a:r>
            <a:r>
              <a:rPr lang="de-DE" dirty="0" err="1"/>
              <a:t>model</a:t>
            </a:r>
            <a:r>
              <a:rPr lang="de-DE" dirty="0"/>
              <a:t> </a:t>
            </a:r>
            <a:r>
              <a:rPr lang="de-DE" dirty="0" err="1"/>
              <a:t>the</a:t>
            </a:r>
            <a:r>
              <a:rPr lang="de-DE" dirty="0"/>
              <a:t> </a:t>
            </a:r>
            <a:r>
              <a:rPr lang="de-DE" dirty="0" err="1"/>
              <a:t>elements</a:t>
            </a:r>
            <a:r>
              <a:rPr lang="de-DE" dirty="0"/>
              <a:t>? </a:t>
            </a:r>
            <a:r>
              <a:rPr lang="de-DE" dirty="0" err="1"/>
              <a:t>How</a:t>
            </a:r>
            <a:r>
              <a:rPr lang="de-DE" dirty="0"/>
              <a:t> do </a:t>
            </a:r>
            <a:r>
              <a:rPr lang="de-DE" dirty="0" err="1"/>
              <a:t>they</a:t>
            </a:r>
            <a:r>
              <a:rPr lang="de-DE" dirty="0"/>
              <a:t> </a:t>
            </a:r>
            <a:r>
              <a:rPr lang="de-DE" dirty="0" err="1"/>
              <a:t>perceive</a:t>
            </a:r>
            <a:r>
              <a:rPr lang="de-DE" dirty="0"/>
              <a:t> </a:t>
            </a:r>
            <a:r>
              <a:rPr lang="de-DE" dirty="0" err="1"/>
              <a:t>data</a:t>
            </a:r>
            <a:r>
              <a:rPr lang="de-DE" dirty="0"/>
              <a:t> </a:t>
            </a:r>
            <a:r>
              <a:rPr lang="de-DE" dirty="0" err="1"/>
              <a:t>types</a:t>
            </a:r>
            <a:r>
              <a:rPr lang="de-DE" dirty="0"/>
              <a:t> </a:t>
            </a:r>
            <a:r>
              <a:rPr lang="de-DE" dirty="0" err="1"/>
              <a:t>and</a:t>
            </a:r>
            <a:r>
              <a:rPr lang="de-DE" dirty="0"/>
              <a:t> variables?</a:t>
            </a:r>
          </a:p>
          <a:p>
            <a:r>
              <a:rPr lang="de-DE" dirty="0" err="1"/>
              <a:t>Accuracy</a:t>
            </a:r>
            <a:r>
              <a:rPr lang="de-DE" dirty="0"/>
              <a:t> &amp; </a:t>
            </a:r>
            <a:r>
              <a:rPr lang="de-DE" dirty="0" err="1"/>
              <a:t>Adaptability</a:t>
            </a:r>
            <a:r>
              <a:rPr lang="de-DE" dirty="0"/>
              <a:t>: </a:t>
            </a:r>
            <a:r>
              <a:rPr lang="de-DE" dirty="0" err="1"/>
              <a:t>Is</a:t>
            </a:r>
            <a:r>
              <a:rPr lang="de-DE" dirty="0"/>
              <a:t> </a:t>
            </a:r>
            <a:r>
              <a:rPr lang="de-DE" dirty="0" err="1"/>
              <a:t>what</a:t>
            </a:r>
            <a:r>
              <a:rPr lang="de-DE" dirty="0"/>
              <a:t> </a:t>
            </a:r>
            <a:r>
              <a:rPr lang="de-DE" dirty="0" err="1"/>
              <a:t>we</a:t>
            </a:r>
            <a:r>
              <a:rPr lang="de-DE" dirty="0"/>
              <a:t> </a:t>
            </a:r>
            <a:r>
              <a:rPr lang="de-DE" dirty="0" err="1"/>
              <a:t>model</a:t>
            </a:r>
            <a:r>
              <a:rPr lang="de-DE" dirty="0"/>
              <a:t> </a:t>
            </a:r>
            <a:r>
              <a:rPr lang="de-DE" dirty="0" err="1"/>
              <a:t>for</a:t>
            </a:r>
            <a:r>
              <a:rPr lang="de-DE" dirty="0"/>
              <a:t> </a:t>
            </a:r>
            <a:r>
              <a:rPr lang="de-DE" dirty="0" err="1"/>
              <a:t>them</a:t>
            </a:r>
            <a:r>
              <a:rPr lang="de-DE" dirty="0"/>
              <a:t> </a:t>
            </a:r>
            <a:r>
              <a:rPr lang="de-DE" dirty="0" err="1"/>
              <a:t>accurate</a:t>
            </a:r>
            <a:r>
              <a:rPr lang="de-DE" dirty="0"/>
              <a:t>&amp; </a:t>
            </a:r>
            <a:r>
              <a:rPr lang="de-DE" dirty="0" err="1"/>
              <a:t>is</a:t>
            </a:r>
            <a:r>
              <a:rPr lang="de-DE" dirty="0"/>
              <a:t> </a:t>
            </a:r>
            <a:r>
              <a:rPr lang="de-DE" dirty="0" err="1"/>
              <a:t>the</a:t>
            </a:r>
            <a:r>
              <a:rPr lang="de-DE" dirty="0"/>
              <a:t> </a:t>
            </a:r>
            <a:r>
              <a:rPr lang="de-DE" dirty="0" err="1"/>
              <a:t>language</a:t>
            </a:r>
            <a:r>
              <a:rPr lang="de-DE" dirty="0"/>
              <a:t> </a:t>
            </a:r>
            <a:r>
              <a:rPr lang="de-DE" dirty="0" err="1"/>
              <a:t>adaptable</a:t>
            </a:r>
            <a:r>
              <a:rPr lang="de-DE" dirty="0"/>
              <a:t> </a:t>
            </a:r>
            <a:r>
              <a:rPr lang="de-DE" dirty="0" err="1"/>
              <a:t>enough</a:t>
            </a:r>
            <a:r>
              <a:rPr lang="de-DE" dirty="0"/>
              <a:t> </a:t>
            </a:r>
            <a:r>
              <a:rPr lang="de-DE" dirty="0" err="1"/>
              <a:t>to</a:t>
            </a:r>
            <a:r>
              <a:rPr lang="de-DE" dirty="0"/>
              <a:t> </a:t>
            </a:r>
            <a:r>
              <a:rPr lang="de-DE" dirty="0" err="1"/>
              <a:t>reflect</a:t>
            </a:r>
            <a:r>
              <a:rPr lang="de-DE" dirty="0"/>
              <a:t> </a:t>
            </a:r>
            <a:r>
              <a:rPr lang="de-DE" dirty="0" err="1"/>
              <a:t>their</a:t>
            </a:r>
            <a:r>
              <a:rPr lang="de-DE" dirty="0"/>
              <a:t> </a:t>
            </a:r>
            <a:r>
              <a:rPr lang="de-DE" dirty="0" err="1"/>
              <a:t>use</a:t>
            </a:r>
            <a:r>
              <a:rPr lang="de-DE" dirty="0"/>
              <a:t> </a:t>
            </a:r>
            <a:r>
              <a:rPr lang="de-DE" dirty="0" err="1"/>
              <a:t>case</a:t>
            </a:r>
            <a:r>
              <a:rPr lang="de-DE" dirty="0"/>
              <a:t> (</a:t>
            </a:r>
            <a:r>
              <a:rPr lang="de-DE" dirty="0" err="1"/>
              <a:t>Various</a:t>
            </a:r>
            <a:r>
              <a:rPr lang="de-DE" dirty="0"/>
              <a:t> </a:t>
            </a:r>
            <a:r>
              <a:rPr lang="de-DE" dirty="0" err="1"/>
              <a:t>treatment</a:t>
            </a:r>
            <a:r>
              <a:rPr lang="de-DE" dirty="0"/>
              <a:t> </a:t>
            </a:r>
            <a:r>
              <a:rPr lang="de-DE" dirty="0" err="1"/>
              <a:t>plans</a:t>
            </a:r>
            <a:r>
              <a:rPr lang="de-DE" dirty="0"/>
              <a:t> </a:t>
            </a:r>
            <a:r>
              <a:rPr lang="de-DE" dirty="0" err="1"/>
              <a:t>to</a:t>
            </a:r>
            <a:r>
              <a:rPr lang="de-DE" dirty="0"/>
              <a:t> </a:t>
            </a:r>
            <a:r>
              <a:rPr lang="de-DE" dirty="0" err="1"/>
              <a:t>be</a:t>
            </a:r>
            <a:r>
              <a:rPr lang="de-DE" dirty="0"/>
              <a:t> </a:t>
            </a:r>
            <a:r>
              <a:rPr lang="de-DE" dirty="0" err="1"/>
              <a:t>modeled</a:t>
            </a:r>
            <a:r>
              <a:rPr lang="de-DE" dirty="0"/>
              <a:t>: e.g. </a:t>
            </a:r>
            <a:r>
              <a:rPr lang="de-DE" dirty="0" err="1"/>
              <a:t>psychology</a:t>
            </a:r>
            <a:r>
              <a:rPr lang="de-DE" dirty="0"/>
              <a:t>, </a:t>
            </a:r>
            <a:r>
              <a:rPr lang="de-DE" dirty="0" err="1"/>
              <a:t>cancer</a:t>
            </a:r>
            <a:r>
              <a:rPr lang="de-DE" dirty="0"/>
              <a:t> </a:t>
            </a:r>
            <a:r>
              <a:rPr lang="de-DE" dirty="0" err="1"/>
              <a:t>treatment</a:t>
            </a:r>
            <a:r>
              <a:rPr lang="de-DE" dirty="0"/>
              <a:t>…)</a:t>
            </a:r>
          </a:p>
          <a:p>
            <a:r>
              <a:rPr lang="de-DE" dirty="0"/>
              <a:t>User </a:t>
            </a:r>
            <a:r>
              <a:rPr lang="de-DE" dirty="0" err="1"/>
              <a:t>friendliness</a:t>
            </a:r>
            <a:r>
              <a:rPr lang="de-DE" dirty="0"/>
              <a:t>: Qualitative </a:t>
            </a:r>
            <a:r>
              <a:rPr lang="de-DE" dirty="0" err="1"/>
              <a:t>evaluations</a:t>
            </a:r>
            <a:r>
              <a:rPr lang="de-DE" dirty="0"/>
              <a:t>: </a:t>
            </a:r>
            <a:r>
              <a:rPr lang="de-DE" dirty="0" err="1"/>
              <a:t>ease</a:t>
            </a:r>
            <a:r>
              <a:rPr lang="de-DE" dirty="0"/>
              <a:t> </a:t>
            </a:r>
            <a:r>
              <a:rPr lang="de-DE" dirty="0" err="1"/>
              <a:t>of</a:t>
            </a:r>
            <a:r>
              <a:rPr lang="de-DE" dirty="0"/>
              <a:t> </a:t>
            </a:r>
            <a:r>
              <a:rPr lang="de-DE" dirty="0" err="1"/>
              <a:t>use</a:t>
            </a:r>
            <a:r>
              <a:rPr lang="de-DE" dirty="0"/>
              <a:t>, </a:t>
            </a:r>
            <a:r>
              <a:rPr lang="de-DE" dirty="0" err="1"/>
              <a:t>understandability</a:t>
            </a:r>
            <a:r>
              <a:rPr lang="de-DE" dirty="0"/>
              <a:t>, </a:t>
            </a:r>
            <a:r>
              <a:rPr lang="de-DE" dirty="0" err="1"/>
              <a:t>applicability</a:t>
            </a:r>
            <a:r>
              <a:rPr lang="de-DE" dirty="0"/>
              <a:t>, </a:t>
            </a:r>
            <a:r>
              <a:rPr lang="de-DE" dirty="0" err="1"/>
              <a:t>improvements</a:t>
            </a:r>
            <a:endParaRPr lang="de-DE" dirty="0"/>
          </a:p>
          <a:p>
            <a:endParaRPr lang="de-DE" dirty="0"/>
          </a:p>
          <a:p>
            <a:r>
              <a:rPr lang="de-DE" dirty="0"/>
              <a:t>New Slide</a:t>
            </a:r>
          </a:p>
          <a:p>
            <a:r>
              <a:rPr lang="de-DE" dirty="0"/>
              <a:t> </a:t>
            </a:r>
            <a:r>
              <a:rPr lang="de-DE" dirty="0" err="1"/>
              <a:t>Process</a:t>
            </a:r>
            <a:r>
              <a:rPr lang="de-DE" dirty="0"/>
              <a:t> </a:t>
            </a:r>
            <a:r>
              <a:rPr lang="de-DE" dirty="0" err="1"/>
              <a:t>of</a:t>
            </a:r>
            <a:r>
              <a:rPr lang="de-DE" dirty="0"/>
              <a:t> </a:t>
            </a:r>
            <a:r>
              <a:rPr lang="de-DE" dirty="0" err="1"/>
              <a:t>user</a:t>
            </a:r>
            <a:r>
              <a:rPr lang="de-DE" dirty="0"/>
              <a:t> </a:t>
            </a:r>
            <a:r>
              <a:rPr lang="de-DE" dirty="0" err="1"/>
              <a:t>study</a:t>
            </a:r>
            <a:r>
              <a:rPr lang="de-DE" dirty="0"/>
              <a:t>:</a:t>
            </a:r>
          </a:p>
          <a:p>
            <a:r>
              <a:rPr lang="de-DE" dirty="0" err="1"/>
              <a:t>Mention</a:t>
            </a:r>
            <a:r>
              <a:rPr lang="de-DE" dirty="0"/>
              <a:t> different </a:t>
            </a:r>
            <a:r>
              <a:rPr lang="de-DE" dirty="0" err="1"/>
              <a:t>medical</a:t>
            </a:r>
            <a:r>
              <a:rPr lang="de-DE" dirty="0"/>
              <a:t> </a:t>
            </a:r>
            <a:r>
              <a:rPr lang="de-DE" dirty="0" err="1"/>
              <a:t>departments</a:t>
            </a:r>
            <a:endParaRPr lang="de-DE" dirty="0"/>
          </a:p>
          <a:p>
            <a:endParaRPr lang="de-DE" dirty="0"/>
          </a:p>
          <a:p>
            <a:endParaRPr lang="de-DE" dirty="0"/>
          </a:p>
        </p:txBody>
      </p:sp>
      <p:sp>
        <p:nvSpPr>
          <p:cNvPr id="4" name="Foliennummernplatzhalter 3"/>
          <p:cNvSpPr>
            <a:spLocks noGrp="1"/>
          </p:cNvSpPr>
          <p:nvPr>
            <p:ph type="sldNum" sz="quarter" idx="5"/>
          </p:nvPr>
        </p:nvSpPr>
        <p:spPr/>
        <p:txBody>
          <a:bodyPr/>
          <a:lstStyle/>
          <a:p>
            <a:pPr>
              <a:defRPr/>
            </a:pPr>
            <a:fld id="{D1CBFA17-2001-43FC-BD93-086B619BC2A9}" type="slidenum">
              <a:rPr lang="de-DE" smtClean="0"/>
              <a:pPr>
                <a:defRPr/>
              </a:pPr>
              <a:t>10</a:t>
            </a:fld>
            <a:endParaRPr lang="de-DE" dirty="0"/>
          </a:p>
        </p:txBody>
      </p:sp>
    </p:spTree>
    <p:extLst>
      <p:ext uri="{BB962C8B-B14F-4D97-AF65-F5344CB8AC3E}">
        <p14:creationId xmlns:p14="http://schemas.microsoft.com/office/powerpoint/2010/main" val="411089173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err="1"/>
              <a:t>Put</a:t>
            </a:r>
            <a:r>
              <a:rPr lang="de-DE" dirty="0"/>
              <a:t> </a:t>
            </a:r>
            <a:r>
              <a:rPr lang="de-DE" dirty="0" err="1"/>
              <a:t>each</a:t>
            </a:r>
            <a:r>
              <a:rPr lang="de-DE" dirty="0"/>
              <a:t> bracket </a:t>
            </a:r>
            <a:r>
              <a:rPr lang="de-DE" dirty="0" err="1"/>
              <a:t>into</a:t>
            </a:r>
            <a:r>
              <a:rPr lang="de-DE" dirty="0"/>
              <a:t> </a:t>
            </a:r>
            <a:r>
              <a:rPr lang="de-DE" dirty="0" err="1"/>
              <a:t>own</a:t>
            </a:r>
            <a:r>
              <a:rPr lang="de-DE" dirty="0"/>
              <a:t> </a:t>
            </a:r>
            <a:r>
              <a:rPr lang="de-DE" dirty="0" err="1"/>
              <a:t>page</a:t>
            </a:r>
            <a:endParaRPr lang="de-DE" dirty="0"/>
          </a:p>
          <a:p>
            <a:r>
              <a:rPr lang="de-DE" dirty="0" err="1"/>
              <a:t>Expectation</a:t>
            </a:r>
            <a:r>
              <a:rPr lang="de-DE" dirty="0"/>
              <a:t>: </a:t>
            </a:r>
            <a:r>
              <a:rPr lang="de-DE" dirty="0" err="1"/>
              <a:t>How</a:t>
            </a:r>
            <a:r>
              <a:rPr lang="de-DE" dirty="0"/>
              <a:t> do </a:t>
            </a:r>
            <a:r>
              <a:rPr lang="de-DE" dirty="0" err="1"/>
              <a:t>they</a:t>
            </a:r>
            <a:r>
              <a:rPr lang="de-DE" dirty="0"/>
              <a:t> </a:t>
            </a:r>
            <a:r>
              <a:rPr lang="de-DE" dirty="0" err="1"/>
              <a:t>model</a:t>
            </a:r>
            <a:r>
              <a:rPr lang="de-DE" dirty="0"/>
              <a:t> a </a:t>
            </a:r>
            <a:r>
              <a:rPr lang="de-DE" dirty="0" err="1"/>
              <a:t>pathway</a:t>
            </a:r>
            <a:r>
              <a:rPr lang="de-DE" dirty="0"/>
              <a:t>? </a:t>
            </a:r>
            <a:r>
              <a:rPr lang="de-DE" dirty="0" err="1"/>
              <a:t>How</a:t>
            </a:r>
            <a:r>
              <a:rPr lang="de-DE" dirty="0"/>
              <a:t> do </a:t>
            </a:r>
            <a:r>
              <a:rPr lang="de-DE" dirty="0" err="1"/>
              <a:t>they</a:t>
            </a:r>
            <a:r>
              <a:rPr lang="de-DE" dirty="0"/>
              <a:t> </a:t>
            </a:r>
            <a:r>
              <a:rPr lang="de-DE" dirty="0" err="1"/>
              <a:t>expect</a:t>
            </a:r>
            <a:r>
              <a:rPr lang="de-DE" dirty="0"/>
              <a:t> a DSL </a:t>
            </a:r>
            <a:r>
              <a:rPr lang="de-DE" dirty="0" err="1"/>
              <a:t>to</a:t>
            </a:r>
            <a:r>
              <a:rPr lang="de-DE" dirty="0"/>
              <a:t> </a:t>
            </a:r>
            <a:r>
              <a:rPr lang="de-DE" dirty="0" err="1"/>
              <a:t>reflect</a:t>
            </a:r>
            <a:r>
              <a:rPr lang="de-DE" dirty="0"/>
              <a:t> </a:t>
            </a:r>
            <a:r>
              <a:rPr lang="de-DE" dirty="0" err="1"/>
              <a:t>those</a:t>
            </a:r>
            <a:r>
              <a:rPr lang="de-DE" dirty="0"/>
              <a:t> </a:t>
            </a:r>
            <a:r>
              <a:rPr lang="de-DE" dirty="0" err="1"/>
              <a:t>expectations</a:t>
            </a:r>
            <a:r>
              <a:rPr lang="de-DE" dirty="0"/>
              <a:t> </a:t>
            </a:r>
            <a:r>
              <a:rPr lang="de-DE" dirty="0" err="1"/>
              <a:t>to</a:t>
            </a:r>
            <a:r>
              <a:rPr lang="de-DE" dirty="0"/>
              <a:t> </a:t>
            </a:r>
            <a:r>
              <a:rPr lang="de-DE" dirty="0" err="1"/>
              <a:t>help</a:t>
            </a:r>
            <a:r>
              <a:rPr lang="de-DE" dirty="0"/>
              <a:t> </a:t>
            </a:r>
            <a:r>
              <a:rPr lang="de-DE" dirty="0" err="1"/>
              <a:t>them</a:t>
            </a:r>
            <a:r>
              <a:rPr lang="de-DE" dirty="0"/>
              <a:t> </a:t>
            </a:r>
            <a:r>
              <a:rPr lang="de-DE" dirty="0" err="1"/>
              <a:t>model</a:t>
            </a:r>
            <a:r>
              <a:rPr lang="de-DE" dirty="0"/>
              <a:t> </a:t>
            </a:r>
            <a:r>
              <a:rPr lang="de-DE" dirty="0" err="1"/>
              <a:t>the</a:t>
            </a:r>
            <a:r>
              <a:rPr lang="de-DE" dirty="0"/>
              <a:t> </a:t>
            </a:r>
            <a:r>
              <a:rPr lang="de-DE" dirty="0" err="1"/>
              <a:t>elements</a:t>
            </a:r>
            <a:r>
              <a:rPr lang="de-DE" dirty="0"/>
              <a:t>? </a:t>
            </a:r>
            <a:r>
              <a:rPr lang="de-DE" dirty="0" err="1"/>
              <a:t>How</a:t>
            </a:r>
            <a:r>
              <a:rPr lang="de-DE" dirty="0"/>
              <a:t> do </a:t>
            </a:r>
            <a:r>
              <a:rPr lang="de-DE" dirty="0" err="1"/>
              <a:t>they</a:t>
            </a:r>
            <a:r>
              <a:rPr lang="de-DE" dirty="0"/>
              <a:t> </a:t>
            </a:r>
            <a:r>
              <a:rPr lang="de-DE" dirty="0" err="1"/>
              <a:t>perceive</a:t>
            </a:r>
            <a:r>
              <a:rPr lang="de-DE" dirty="0"/>
              <a:t> </a:t>
            </a:r>
            <a:r>
              <a:rPr lang="de-DE" dirty="0" err="1"/>
              <a:t>data</a:t>
            </a:r>
            <a:r>
              <a:rPr lang="de-DE" dirty="0"/>
              <a:t> </a:t>
            </a:r>
            <a:r>
              <a:rPr lang="de-DE" dirty="0" err="1"/>
              <a:t>types</a:t>
            </a:r>
            <a:r>
              <a:rPr lang="de-DE" dirty="0"/>
              <a:t> </a:t>
            </a:r>
            <a:r>
              <a:rPr lang="de-DE" dirty="0" err="1"/>
              <a:t>and</a:t>
            </a:r>
            <a:r>
              <a:rPr lang="de-DE" dirty="0"/>
              <a:t> variables?</a:t>
            </a:r>
          </a:p>
          <a:p>
            <a:r>
              <a:rPr lang="de-DE" dirty="0" err="1"/>
              <a:t>Accuracy</a:t>
            </a:r>
            <a:r>
              <a:rPr lang="de-DE" dirty="0"/>
              <a:t> &amp; </a:t>
            </a:r>
            <a:r>
              <a:rPr lang="de-DE" dirty="0" err="1"/>
              <a:t>Adaptability</a:t>
            </a:r>
            <a:r>
              <a:rPr lang="de-DE" dirty="0"/>
              <a:t>: </a:t>
            </a:r>
            <a:r>
              <a:rPr lang="de-DE" dirty="0" err="1"/>
              <a:t>Is</a:t>
            </a:r>
            <a:r>
              <a:rPr lang="de-DE" dirty="0"/>
              <a:t> </a:t>
            </a:r>
            <a:r>
              <a:rPr lang="de-DE" dirty="0" err="1"/>
              <a:t>what</a:t>
            </a:r>
            <a:r>
              <a:rPr lang="de-DE" dirty="0"/>
              <a:t> </a:t>
            </a:r>
            <a:r>
              <a:rPr lang="de-DE" dirty="0" err="1"/>
              <a:t>we</a:t>
            </a:r>
            <a:r>
              <a:rPr lang="de-DE" dirty="0"/>
              <a:t> </a:t>
            </a:r>
            <a:r>
              <a:rPr lang="de-DE" dirty="0" err="1"/>
              <a:t>model</a:t>
            </a:r>
            <a:r>
              <a:rPr lang="de-DE" dirty="0"/>
              <a:t> </a:t>
            </a:r>
            <a:r>
              <a:rPr lang="de-DE" dirty="0" err="1"/>
              <a:t>for</a:t>
            </a:r>
            <a:r>
              <a:rPr lang="de-DE" dirty="0"/>
              <a:t> </a:t>
            </a:r>
            <a:r>
              <a:rPr lang="de-DE" dirty="0" err="1"/>
              <a:t>them</a:t>
            </a:r>
            <a:r>
              <a:rPr lang="de-DE" dirty="0"/>
              <a:t> </a:t>
            </a:r>
            <a:r>
              <a:rPr lang="de-DE" dirty="0" err="1"/>
              <a:t>accurate</a:t>
            </a:r>
            <a:r>
              <a:rPr lang="de-DE" dirty="0"/>
              <a:t>&amp; </a:t>
            </a:r>
            <a:r>
              <a:rPr lang="de-DE" dirty="0" err="1"/>
              <a:t>is</a:t>
            </a:r>
            <a:r>
              <a:rPr lang="de-DE" dirty="0"/>
              <a:t> </a:t>
            </a:r>
            <a:r>
              <a:rPr lang="de-DE" dirty="0" err="1"/>
              <a:t>the</a:t>
            </a:r>
            <a:r>
              <a:rPr lang="de-DE" dirty="0"/>
              <a:t> </a:t>
            </a:r>
            <a:r>
              <a:rPr lang="de-DE" dirty="0" err="1"/>
              <a:t>language</a:t>
            </a:r>
            <a:r>
              <a:rPr lang="de-DE" dirty="0"/>
              <a:t> </a:t>
            </a:r>
            <a:r>
              <a:rPr lang="de-DE" dirty="0" err="1"/>
              <a:t>adaptable</a:t>
            </a:r>
            <a:r>
              <a:rPr lang="de-DE" dirty="0"/>
              <a:t> </a:t>
            </a:r>
            <a:r>
              <a:rPr lang="de-DE" dirty="0" err="1"/>
              <a:t>enough</a:t>
            </a:r>
            <a:r>
              <a:rPr lang="de-DE" dirty="0"/>
              <a:t> </a:t>
            </a:r>
            <a:r>
              <a:rPr lang="de-DE" dirty="0" err="1"/>
              <a:t>to</a:t>
            </a:r>
            <a:r>
              <a:rPr lang="de-DE" dirty="0"/>
              <a:t> </a:t>
            </a:r>
            <a:r>
              <a:rPr lang="de-DE" dirty="0" err="1"/>
              <a:t>reflect</a:t>
            </a:r>
            <a:r>
              <a:rPr lang="de-DE" dirty="0"/>
              <a:t> </a:t>
            </a:r>
            <a:r>
              <a:rPr lang="de-DE" dirty="0" err="1"/>
              <a:t>their</a:t>
            </a:r>
            <a:r>
              <a:rPr lang="de-DE" dirty="0"/>
              <a:t> </a:t>
            </a:r>
            <a:r>
              <a:rPr lang="de-DE" dirty="0" err="1"/>
              <a:t>use</a:t>
            </a:r>
            <a:r>
              <a:rPr lang="de-DE" dirty="0"/>
              <a:t> </a:t>
            </a:r>
            <a:r>
              <a:rPr lang="de-DE" dirty="0" err="1"/>
              <a:t>case</a:t>
            </a:r>
            <a:r>
              <a:rPr lang="de-DE" dirty="0"/>
              <a:t> (</a:t>
            </a:r>
            <a:r>
              <a:rPr lang="de-DE" dirty="0" err="1"/>
              <a:t>Various</a:t>
            </a:r>
            <a:r>
              <a:rPr lang="de-DE" dirty="0"/>
              <a:t> </a:t>
            </a:r>
            <a:r>
              <a:rPr lang="de-DE" dirty="0" err="1"/>
              <a:t>treatment</a:t>
            </a:r>
            <a:r>
              <a:rPr lang="de-DE" dirty="0"/>
              <a:t> </a:t>
            </a:r>
            <a:r>
              <a:rPr lang="de-DE" dirty="0" err="1"/>
              <a:t>plans</a:t>
            </a:r>
            <a:r>
              <a:rPr lang="de-DE" dirty="0"/>
              <a:t> </a:t>
            </a:r>
            <a:r>
              <a:rPr lang="de-DE" dirty="0" err="1"/>
              <a:t>to</a:t>
            </a:r>
            <a:r>
              <a:rPr lang="de-DE" dirty="0"/>
              <a:t> </a:t>
            </a:r>
            <a:r>
              <a:rPr lang="de-DE" dirty="0" err="1"/>
              <a:t>be</a:t>
            </a:r>
            <a:r>
              <a:rPr lang="de-DE" dirty="0"/>
              <a:t> </a:t>
            </a:r>
            <a:r>
              <a:rPr lang="de-DE" dirty="0" err="1"/>
              <a:t>modeled</a:t>
            </a:r>
            <a:r>
              <a:rPr lang="de-DE" dirty="0"/>
              <a:t>: e.g. </a:t>
            </a:r>
            <a:r>
              <a:rPr lang="de-DE" dirty="0" err="1"/>
              <a:t>psychology</a:t>
            </a:r>
            <a:r>
              <a:rPr lang="de-DE" dirty="0"/>
              <a:t>, </a:t>
            </a:r>
            <a:r>
              <a:rPr lang="de-DE" dirty="0" err="1"/>
              <a:t>cancer</a:t>
            </a:r>
            <a:r>
              <a:rPr lang="de-DE" dirty="0"/>
              <a:t> </a:t>
            </a:r>
            <a:r>
              <a:rPr lang="de-DE" dirty="0" err="1"/>
              <a:t>treatment</a:t>
            </a:r>
            <a:r>
              <a:rPr lang="de-DE" dirty="0"/>
              <a:t>…)</a:t>
            </a:r>
          </a:p>
          <a:p>
            <a:r>
              <a:rPr lang="de-DE" dirty="0"/>
              <a:t>User </a:t>
            </a:r>
            <a:r>
              <a:rPr lang="de-DE" dirty="0" err="1"/>
              <a:t>friendliness</a:t>
            </a:r>
            <a:r>
              <a:rPr lang="de-DE" dirty="0"/>
              <a:t>: Qualitative </a:t>
            </a:r>
            <a:r>
              <a:rPr lang="de-DE" dirty="0" err="1"/>
              <a:t>evaluations</a:t>
            </a:r>
            <a:r>
              <a:rPr lang="de-DE" dirty="0"/>
              <a:t>: </a:t>
            </a:r>
            <a:r>
              <a:rPr lang="de-DE" dirty="0" err="1"/>
              <a:t>ease</a:t>
            </a:r>
            <a:r>
              <a:rPr lang="de-DE" dirty="0"/>
              <a:t> </a:t>
            </a:r>
            <a:r>
              <a:rPr lang="de-DE" dirty="0" err="1"/>
              <a:t>of</a:t>
            </a:r>
            <a:r>
              <a:rPr lang="de-DE" dirty="0"/>
              <a:t> </a:t>
            </a:r>
            <a:r>
              <a:rPr lang="de-DE" dirty="0" err="1"/>
              <a:t>use</a:t>
            </a:r>
            <a:r>
              <a:rPr lang="de-DE" dirty="0"/>
              <a:t>, </a:t>
            </a:r>
            <a:r>
              <a:rPr lang="de-DE" dirty="0" err="1"/>
              <a:t>understandability</a:t>
            </a:r>
            <a:r>
              <a:rPr lang="de-DE" dirty="0"/>
              <a:t>, </a:t>
            </a:r>
            <a:r>
              <a:rPr lang="de-DE" dirty="0" err="1"/>
              <a:t>applicability</a:t>
            </a:r>
            <a:r>
              <a:rPr lang="de-DE" dirty="0"/>
              <a:t>, </a:t>
            </a:r>
            <a:r>
              <a:rPr lang="de-DE" dirty="0" err="1"/>
              <a:t>improvements</a:t>
            </a:r>
            <a:endParaRPr lang="de-DE" dirty="0"/>
          </a:p>
          <a:p>
            <a:endParaRPr lang="de-DE" dirty="0"/>
          </a:p>
          <a:p>
            <a:r>
              <a:rPr lang="de-DE" dirty="0"/>
              <a:t>New Slide</a:t>
            </a:r>
          </a:p>
          <a:p>
            <a:r>
              <a:rPr lang="de-DE" dirty="0"/>
              <a:t> </a:t>
            </a:r>
            <a:r>
              <a:rPr lang="de-DE" dirty="0" err="1"/>
              <a:t>Process</a:t>
            </a:r>
            <a:r>
              <a:rPr lang="de-DE" dirty="0"/>
              <a:t> </a:t>
            </a:r>
            <a:r>
              <a:rPr lang="de-DE" dirty="0" err="1"/>
              <a:t>of</a:t>
            </a:r>
            <a:r>
              <a:rPr lang="de-DE" dirty="0"/>
              <a:t> </a:t>
            </a:r>
            <a:r>
              <a:rPr lang="de-DE" dirty="0" err="1"/>
              <a:t>user</a:t>
            </a:r>
            <a:r>
              <a:rPr lang="de-DE" dirty="0"/>
              <a:t> </a:t>
            </a:r>
            <a:r>
              <a:rPr lang="de-DE" dirty="0" err="1"/>
              <a:t>study</a:t>
            </a:r>
            <a:r>
              <a:rPr lang="de-DE" dirty="0"/>
              <a:t>:</a:t>
            </a:r>
          </a:p>
          <a:p>
            <a:r>
              <a:rPr lang="de-DE" dirty="0" err="1"/>
              <a:t>Mention</a:t>
            </a:r>
            <a:r>
              <a:rPr lang="de-DE" dirty="0"/>
              <a:t> different </a:t>
            </a:r>
            <a:r>
              <a:rPr lang="de-DE" dirty="0" err="1"/>
              <a:t>medical</a:t>
            </a:r>
            <a:r>
              <a:rPr lang="de-DE" dirty="0"/>
              <a:t> </a:t>
            </a:r>
            <a:r>
              <a:rPr lang="de-DE" dirty="0" err="1"/>
              <a:t>departments</a:t>
            </a:r>
            <a:endParaRPr lang="de-DE" dirty="0"/>
          </a:p>
          <a:p>
            <a:endParaRPr lang="de-DE" dirty="0"/>
          </a:p>
          <a:p>
            <a:endParaRPr lang="de-DE" dirty="0"/>
          </a:p>
        </p:txBody>
      </p:sp>
      <p:sp>
        <p:nvSpPr>
          <p:cNvPr id="4" name="Foliennummernplatzhalter 3"/>
          <p:cNvSpPr>
            <a:spLocks noGrp="1"/>
          </p:cNvSpPr>
          <p:nvPr>
            <p:ph type="sldNum" sz="quarter" idx="5"/>
          </p:nvPr>
        </p:nvSpPr>
        <p:spPr/>
        <p:txBody>
          <a:bodyPr/>
          <a:lstStyle/>
          <a:p>
            <a:pPr>
              <a:defRPr/>
            </a:pPr>
            <a:fld id="{D1CBFA17-2001-43FC-BD93-086B619BC2A9}" type="slidenum">
              <a:rPr lang="de-DE" smtClean="0"/>
              <a:pPr>
                <a:defRPr/>
              </a:pPr>
              <a:t>11</a:t>
            </a:fld>
            <a:endParaRPr lang="de-DE" dirty="0"/>
          </a:p>
        </p:txBody>
      </p:sp>
    </p:spTree>
    <p:extLst>
      <p:ext uri="{BB962C8B-B14F-4D97-AF65-F5344CB8AC3E}">
        <p14:creationId xmlns:p14="http://schemas.microsoft.com/office/powerpoint/2010/main" val="150139957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err="1"/>
              <a:t>Put</a:t>
            </a:r>
            <a:r>
              <a:rPr lang="de-DE" dirty="0"/>
              <a:t> </a:t>
            </a:r>
            <a:r>
              <a:rPr lang="de-DE" dirty="0" err="1"/>
              <a:t>each</a:t>
            </a:r>
            <a:r>
              <a:rPr lang="de-DE" dirty="0"/>
              <a:t> bracket </a:t>
            </a:r>
            <a:r>
              <a:rPr lang="de-DE" dirty="0" err="1"/>
              <a:t>into</a:t>
            </a:r>
            <a:r>
              <a:rPr lang="de-DE" dirty="0"/>
              <a:t> </a:t>
            </a:r>
            <a:r>
              <a:rPr lang="de-DE" dirty="0" err="1"/>
              <a:t>own</a:t>
            </a:r>
            <a:r>
              <a:rPr lang="de-DE" dirty="0"/>
              <a:t> </a:t>
            </a:r>
            <a:r>
              <a:rPr lang="de-DE" dirty="0" err="1"/>
              <a:t>page</a:t>
            </a:r>
            <a:endParaRPr lang="de-DE" dirty="0"/>
          </a:p>
          <a:p>
            <a:r>
              <a:rPr lang="de-DE" dirty="0" err="1"/>
              <a:t>Expectation</a:t>
            </a:r>
            <a:r>
              <a:rPr lang="de-DE" dirty="0"/>
              <a:t>: </a:t>
            </a:r>
            <a:r>
              <a:rPr lang="de-DE" dirty="0" err="1"/>
              <a:t>How</a:t>
            </a:r>
            <a:r>
              <a:rPr lang="de-DE" dirty="0"/>
              <a:t> do </a:t>
            </a:r>
            <a:r>
              <a:rPr lang="de-DE" dirty="0" err="1"/>
              <a:t>they</a:t>
            </a:r>
            <a:r>
              <a:rPr lang="de-DE" dirty="0"/>
              <a:t> </a:t>
            </a:r>
            <a:r>
              <a:rPr lang="de-DE" dirty="0" err="1"/>
              <a:t>model</a:t>
            </a:r>
            <a:r>
              <a:rPr lang="de-DE" dirty="0"/>
              <a:t> a </a:t>
            </a:r>
            <a:r>
              <a:rPr lang="de-DE" dirty="0" err="1"/>
              <a:t>pathway</a:t>
            </a:r>
            <a:r>
              <a:rPr lang="de-DE" dirty="0"/>
              <a:t>? </a:t>
            </a:r>
            <a:r>
              <a:rPr lang="de-DE" dirty="0" err="1"/>
              <a:t>How</a:t>
            </a:r>
            <a:r>
              <a:rPr lang="de-DE" dirty="0"/>
              <a:t> do </a:t>
            </a:r>
            <a:r>
              <a:rPr lang="de-DE" dirty="0" err="1"/>
              <a:t>they</a:t>
            </a:r>
            <a:r>
              <a:rPr lang="de-DE" dirty="0"/>
              <a:t> </a:t>
            </a:r>
            <a:r>
              <a:rPr lang="de-DE" dirty="0" err="1"/>
              <a:t>expect</a:t>
            </a:r>
            <a:r>
              <a:rPr lang="de-DE" dirty="0"/>
              <a:t> a DSL </a:t>
            </a:r>
            <a:r>
              <a:rPr lang="de-DE" dirty="0" err="1"/>
              <a:t>to</a:t>
            </a:r>
            <a:r>
              <a:rPr lang="de-DE" dirty="0"/>
              <a:t> </a:t>
            </a:r>
            <a:r>
              <a:rPr lang="de-DE" dirty="0" err="1"/>
              <a:t>reflect</a:t>
            </a:r>
            <a:r>
              <a:rPr lang="de-DE" dirty="0"/>
              <a:t> </a:t>
            </a:r>
            <a:r>
              <a:rPr lang="de-DE" dirty="0" err="1"/>
              <a:t>those</a:t>
            </a:r>
            <a:r>
              <a:rPr lang="de-DE" dirty="0"/>
              <a:t> </a:t>
            </a:r>
            <a:r>
              <a:rPr lang="de-DE" dirty="0" err="1"/>
              <a:t>expectations</a:t>
            </a:r>
            <a:r>
              <a:rPr lang="de-DE" dirty="0"/>
              <a:t> </a:t>
            </a:r>
            <a:r>
              <a:rPr lang="de-DE" dirty="0" err="1"/>
              <a:t>to</a:t>
            </a:r>
            <a:r>
              <a:rPr lang="de-DE" dirty="0"/>
              <a:t> </a:t>
            </a:r>
            <a:r>
              <a:rPr lang="de-DE" dirty="0" err="1"/>
              <a:t>help</a:t>
            </a:r>
            <a:r>
              <a:rPr lang="de-DE" dirty="0"/>
              <a:t> </a:t>
            </a:r>
            <a:r>
              <a:rPr lang="de-DE" dirty="0" err="1"/>
              <a:t>them</a:t>
            </a:r>
            <a:r>
              <a:rPr lang="de-DE" dirty="0"/>
              <a:t> </a:t>
            </a:r>
            <a:r>
              <a:rPr lang="de-DE" dirty="0" err="1"/>
              <a:t>model</a:t>
            </a:r>
            <a:r>
              <a:rPr lang="de-DE" dirty="0"/>
              <a:t> </a:t>
            </a:r>
            <a:r>
              <a:rPr lang="de-DE" dirty="0" err="1"/>
              <a:t>the</a:t>
            </a:r>
            <a:r>
              <a:rPr lang="de-DE" dirty="0"/>
              <a:t> </a:t>
            </a:r>
            <a:r>
              <a:rPr lang="de-DE" dirty="0" err="1"/>
              <a:t>elements</a:t>
            </a:r>
            <a:r>
              <a:rPr lang="de-DE" dirty="0"/>
              <a:t>? </a:t>
            </a:r>
            <a:r>
              <a:rPr lang="de-DE" dirty="0" err="1"/>
              <a:t>How</a:t>
            </a:r>
            <a:r>
              <a:rPr lang="de-DE" dirty="0"/>
              <a:t> do </a:t>
            </a:r>
            <a:r>
              <a:rPr lang="de-DE" dirty="0" err="1"/>
              <a:t>they</a:t>
            </a:r>
            <a:r>
              <a:rPr lang="de-DE" dirty="0"/>
              <a:t> </a:t>
            </a:r>
            <a:r>
              <a:rPr lang="de-DE" dirty="0" err="1"/>
              <a:t>perceive</a:t>
            </a:r>
            <a:r>
              <a:rPr lang="de-DE" dirty="0"/>
              <a:t> </a:t>
            </a:r>
            <a:r>
              <a:rPr lang="de-DE" dirty="0" err="1"/>
              <a:t>data</a:t>
            </a:r>
            <a:r>
              <a:rPr lang="de-DE" dirty="0"/>
              <a:t> </a:t>
            </a:r>
            <a:r>
              <a:rPr lang="de-DE" dirty="0" err="1"/>
              <a:t>types</a:t>
            </a:r>
            <a:r>
              <a:rPr lang="de-DE" dirty="0"/>
              <a:t> </a:t>
            </a:r>
            <a:r>
              <a:rPr lang="de-DE" dirty="0" err="1"/>
              <a:t>and</a:t>
            </a:r>
            <a:r>
              <a:rPr lang="de-DE" dirty="0"/>
              <a:t> variables?</a:t>
            </a:r>
          </a:p>
          <a:p>
            <a:r>
              <a:rPr lang="de-DE" dirty="0" err="1"/>
              <a:t>Accuracy</a:t>
            </a:r>
            <a:r>
              <a:rPr lang="de-DE" dirty="0"/>
              <a:t> &amp; </a:t>
            </a:r>
            <a:r>
              <a:rPr lang="de-DE" dirty="0" err="1"/>
              <a:t>Adaptability</a:t>
            </a:r>
            <a:r>
              <a:rPr lang="de-DE" dirty="0"/>
              <a:t>: </a:t>
            </a:r>
            <a:r>
              <a:rPr lang="de-DE" dirty="0" err="1"/>
              <a:t>Is</a:t>
            </a:r>
            <a:r>
              <a:rPr lang="de-DE" dirty="0"/>
              <a:t> </a:t>
            </a:r>
            <a:r>
              <a:rPr lang="de-DE" dirty="0" err="1"/>
              <a:t>what</a:t>
            </a:r>
            <a:r>
              <a:rPr lang="de-DE" dirty="0"/>
              <a:t> </a:t>
            </a:r>
            <a:r>
              <a:rPr lang="de-DE" dirty="0" err="1"/>
              <a:t>we</a:t>
            </a:r>
            <a:r>
              <a:rPr lang="de-DE" dirty="0"/>
              <a:t> </a:t>
            </a:r>
            <a:r>
              <a:rPr lang="de-DE" dirty="0" err="1"/>
              <a:t>model</a:t>
            </a:r>
            <a:r>
              <a:rPr lang="de-DE" dirty="0"/>
              <a:t> </a:t>
            </a:r>
            <a:r>
              <a:rPr lang="de-DE" dirty="0" err="1"/>
              <a:t>for</a:t>
            </a:r>
            <a:r>
              <a:rPr lang="de-DE" dirty="0"/>
              <a:t> </a:t>
            </a:r>
            <a:r>
              <a:rPr lang="de-DE" dirty="0" err="1"/>
              <a:t>them</a:t>
            </a:r>
            <a:r>
              <a:rPr lang="de-DE" dirty="0"/>
              <a:t> </a:t>
            </a:r>
            <a:r>
              <a:rPr lang="de-DE" dirty="0" err="1"/>
              <a:t>accurate</a:t>
            </a:r>
            <a:r>
              <a:rPr lang="de-DE" dirty="0"/>
              <a:t>&amp; </a:t>
            </a:r>
            <a:r>
              <a:rPr lang="de-DE" dirty="0" err="1"/>
              <a:t>is</a:t>
            </a:r>
            <a:r>
              <a:rPr lang="de-DE" dirty="0"/>
              <a:t> </a:t>
            </a:r>
            <a:r>
              <a:rPr lang="de-DE" dirty="0" err="1"/>
              <a:t>the</a:t>
            </a:r>
            <a:r>
              <a:rPr lang="de-DE" dirty="0"/>
              <a:t> </a:t>
            </a:r>
            <a:r>
              <a:rPr lang="de-DE" dirty="0" err="1"/>
              <a:t>language</a:t>
            </a:r>
            <a:r>
              <a:rPr lang="de-DE" dirty="0"/>
              <a:t> </a:t>
            </a:r>
            <a:r>
              <a:rPr lang="de-DE" dirty="0" err="1"/>
              <a:t>adaptable</a:t>
            </a:r>
            <a:r>
              <a:rPr lang="de-DE" dirty="0"/>
              <a:t> </a:t>
            </a:r>
            <a:r>
              <a:rPr lang="de-DE" dirty="0" err="1"/>
              <a:t>enough</a:t>
            </a:r>
            <a:r>
              <a:rPr lang="de-DE" dirty="0"/>
              <a:t> </a:t>
            </a:r>
            <a:r>
              <a:rPr lang="de-DE" dirty="0" err="1"/>
              <a:t>to</a:t>
            </a:r>
            <a:r>
              <a:rPr lang="de-DE" dirty="0"/>
              <a:t> </a:t>
            </a:r>
            <a:r>
              <a:rPr lang="de-DE" dirty="0" err="1"/>
              <a:t>reflect</a:t>
            </a:r>
            <a:r>
              <a:rPr lang="de-DE" dirty="0"/>
              <a:t> </a:t>
            </a:r>
            <a:r>
              <a:rPr lang="de-DE" dirty="0" err="1"/>
              <a:t>their</a:t>
            </a:r>
            <a:r>
              <a:rPr lang="de-DE" dirty="0"/>
              <a:t> </a:t>
            </a:r>
            <a:r>
              <a:rPr lang="de-DE" dirty="0" err="1"/>
              <a:t>use</a:t>
            </a:r>
            <a:r>
              <a:rPr lang="de-DE" dirty="0"/>
              <a:t> </a:t>
            </a:r>
            <a:r>
              <a:rPr lang="de-DE" dirty="0" err="1"/>
              <a:t>case</a:t>
            </a:r>
            <a:r>
              <a:rPr lang="de-DE" dirty="0"/>
              <a:t> (</a:t>
            </a:r>
            <a:r>
              <a:rPr lang="de-DE" dirty="0" err="1"/>
              <a:t>Various</a:t>
            </a:r>
            <a:r>
              <a:rPr lang="de-DE" dirty="0"/>
              <a:t> </a:t>
            </a:r>
            <a:r>
              <a:rPr lang="de-DE" dirty="0" err="1"/>
              <a:t>treatment</a:t>
            </a:r>
            <a:r>
              <a:rPr lang="de-DE" dirty="0"/>
              <a:t> </a:t>
            </a:r>
            <a:r>
              <a:rPr lang="de-DE" dirty="0" err="1"/>
              <a:t>plans</a:t>
            </a:r>
            <a:r>
              <a:rPr lang="de-DE" dirty="0"/>
              <a:t> </a:t>
            </a:r>
            <a:r>
              <a:rPr lang="de-DE" dirty="0" err="1"/>
              <a:t>to</a:t>
            </a:r>
            <a:r>
              <a:rPr lang="de-DE" dirty="0"/>
              <a:t> </a:t>
            </a:r>
            <a:r>
              <a:rPr lang="de-DE" dirty="0" err="1"/>
              <a:t>be</a:t>
            </a:r>
            <a:r>
              <a:rPr lang="de-DE" dirty="0"/>
              <a:t> </a:t>
            </a:r>
            <a:r>
              <a:rPr lang="de-DE" dirty="0" err="1"/>
              <a:t>modeled</a:t>
            </a:r>
            <a:r>
              <a:rPr lang="de-DE" dirty="0"/>
              <a:t>: e.g. </a:t>
            </a:r>
            <a:r>
              <a:rPr lang="de-DE" dirty="0" err="1"/>
              <a:t>psychology</a:t>
            </a:r>
            <a:r>
              <a:rPr lang="de-DE" dirty="0"/>
              <a:t>, </a:t>
            </a:r>
            <a:r>
              <a:rPr lang="de-DE" dirty="0" err="1"/>
              <a:t>cancer</a:t>
            </a:r>
            <a:r>
              <a:rPr lang="de-DE" dirty="0"/>
              <a:t> </a:t>
            </a:r>
            <a:r>
              <a:rPr lang="de-DE" dirty="0" err="1"/>
              <a:t>treatment</a:t>
            </a:r>
            <a:r>
              <a:rPr lang="de-DE" dirty="0"/>
              <a:t>…)</a:t>
            </a:r>
          </a:p>
          <a:p>
            <a:r>
              <a:rPr lang="de-DE" dirty="0"/>
              <a:t>User </a:t>
            </a:r>
            <a:r>
              <a:rPr lang="de-DE" dirty="0" err="1"/>
              <a:t>friendliness</a:t>
            </a:r>
            <a:r>
              <a:rPr lang="de-DE" dirty="0"/>
              <a:t>: Qualitative </a:t>
            </a:r>
            <a:r>
              <a:rPr lang="de-DE" dirty="0" err="1"/>
              <a:t>evaluations</a:t>
            </a:r>
            <a:r>
              <a:rPr lang="de-DE" dirty="0"/>
              <a:t>: </a:t>
            </a:r>
            <a:r>
              <a:rPr lang="de-DE" dirty="0" err="1"/>
              <a:t>ease</a:t>
            </a:r>
            <a:r>
              <a:rPr lang="de-DE" dirty="0"/>
              <a:t> </a:t>
            </a:r>
            <a:r>
              <a:rPr lang="de-DE" dirty="0" err="1"/>
              <a:t>of</a:t>
            </a:r>
            <a:r>
              <a:rPr lang="de-DE" dirty="0"/>
              <a:t> </a:t>
            </a:r>
            <a:r>
              <a:rPr lang="de-DE" dirty="0" err="1"/>
              <a:t>use</a:t>
            </a:r>
            <a:r>
              <a:rPr lang="de-DE" dirty="0"/>
              <a:t>, </a:t>
            </a:r>
            <a:r>
              <a:rPr lang="de-DE" dirty="0" err="1"/>
              <a:t>understandability</a:t>
            </a:r>
            <a:r>
              <a:rPr lang="de-DE" dirty="0"/>
              <a:t>, </a:t>
            </a:r>
            <a:r>
              <a:rPr lang="de-DE" dirty="0" err="1"/>
              <a:t>applicability</a:t>
            </a:r>
            <a:r>
              <a:rPr lang="de-DE" dirty="0"/>
              <a:t>, </a:t>
            </a:r>
            <a:r>
              <a:rPr lang="de-DE" dirty="0" err="1"/>
              <a:t>improvements</a:t>
            </a:r>
            <a:endParaRPr lang="de-DE" dirty="0"/>
          </a:p>
          <a:p>
            <a:endParaRPr lang="de-DE" dirty="0"/>
          </a:p>
          <a:p>
            <a:r>
              <a:rPr lang="de-DE" dirty="0"/>
              <a:t>New Slide</a:t>
            </a:r>
          </a:p>
          <a:p>
            <a:r>
              <a:rPr lang="de-DE" dirty="0"/>
              <a:t> </a:t>
            </a:r>
            <a:r>
              <a:rPr lang="de-DE" dirty="0" err="1"/>
              <a:t>Process</a:t>
            </a:r>
            <a:r>
              <a:rPr lang="de-DE" dirty="0"/>
              <a:t> </a:t>
            </a:r>
            <a:r>
              <a:rPr lang="de-DE" dirty="0" err="1"/>
              <a:t>of</a:t>
            </a:r>
            <a:r>
              <a:rPr lang="de-DE" dirty="0"/>
              <a:t> </a:t>
            </a:r>
            <a:r>
              <a:rPr lang="de-DE" dirty="0" err="1"/>
              <a:t>user</a:t>
            </a:r>
            <a:r>
              <a:rPr lang="de-DE" dirty="0"/>
              <a:t> </a:t>
            </a:r>
            <a:r>
              <a:rPr lang="de-DE" dirty="0" err="1"/>
              <a:t>study</a:t>
            </a:r>
            <a:r>
              <a:rPr lang="de-DE" dirty="0"/>
              <a:t>:</a:t>
            </a:r>
          </a:p>
          <a:p>
            <a:r>
              <a:rPr lang="de-DE" dirty="0" err="1"/>
              <a:t>Mention</a:t>
            </a:r>
            <a:r>
              <a:rPr lang="de-DE" dirty="0"/>
              <a:t> different </a:t>
            </a:r>
            <a:r>
              <a:rPr lang="de-DE" dirty="0" err="1"/>
              <a:t>medical</a:t>
            </a:r>
            <a:r>
              <a:rPr lang="de-DE" dirty="0"/>
              <a:t> </a:t>
            </a:r>
            <a:r>
              <a:rPr lang="de-DE" dirty="0" err="1"/>
              <a:t>departments</a:t>
            </a:r>
            <a:endParaRPr lang="de-DE" dirty="0"/>
          </a:p>
          <a:p>
            <a:endParaRPr lang="de-DE" dirty="0"/>
          </a:p>
          <a:p>
            <a:endParaRPr lang="de-DE" dirty="0"/>
          </a:p>
        </p:txBody>
      </p:sp>
      <p:sp>
        <p:nvSpPr>
          <p:cNvPr id="4" name="Foliennummernplatzhalter 3"/>
          <p:cNvSpPr>
            <a:spLocks noGrp="1"/>
          </p:cNvSpPr>
          <p:nvPr>
            <p:ph type="sldNum" sz="quarter" idx="5"/>
          </p:nvPr>
        </p:nvSpPr>
        <p:spPr/>
        <p:txBody>
          <a:bodyPr/>
          <a:lstStyle/>
          <a:p>
            <a:pPr>
              <a:defRPr/>
            </a:pPr>
            <a:fld id="{D1CBFA17-2001-43FC-BD93-086B619BC2A9}" type="slidenum">
              <a:rPr lang="de-DE" smtClean="0"/>
              <a:pPr>
                <a:defRPr/>
              </a:pPr>
              <a:t>12</a:t>
            </a:fld>
            <a:endParaRPr lang="de-DE" dirty="0"/>
          </a:p>
        </p:txBody>
      </p:sp>
    </p:spTree>
    <p:extLst>
      <p:ext uri="{BB962C8B-B14F-4D97-AF65-F5344CB8AC3E}">
        <p14:creationId xmlns:p14="http://schemas.microsoft.com/office/powerpoint/2010/main" val="123380624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141288" y="769938"/>
            <a:ext cx="6816725" cy="3835400"/>
          </a:xfrm>
        </p:spPr>
      </p:sp>
      <p:sp>
        <p:nvSpPr>
          <p:cNvPr id="3" name="Notizenplatzhalter 2"/>
          <p:cNvSpPr>
            <a:spLocks noGrp="1"/>
          </p:cNvSpPr>
          <p:nvPr>
            <p:ph type="body" idx="1"/>
          </p:nvPr>
        </p:nvSpPr>
        <p:spPr/>
        <p:txBody>
          <a:bodyPr/>
          <a:lstStyle/>
          <a:p>
            <a:endParaRPr lang="en-AU"/>
          </a:p>
        </p:txBody>
      </p:sp>
      <p:sp>
        <p:nvSpPr>
          <p:cNvPr id="4" name="Foliennummernplatzhalter 3"/>
          <p:cNvSpPr>
            <a:spLocks noGrp="1"/>
          </p:cNvSpPr>
          <p:nvPr>
            <p:ph type="sldNum" sz="quarter" idx="10"/>
          </p:nvPr>
        </p:nvSpPr>
        <p:spPr/>
        <p:txBody>
          <a:bodyPr/>
          <a:lstStyle/>
          <a:p>
            <a:pPr>
              <a:defRPr/>
            </a:pPr>
            <a:fld id="{D1CBFA17-2001-43FC-BD93-086B619BC2A9}" type="slidenum">
              <a:rPr lang="de-DE" smtClean="0"/>
              <a:pPr>
                <a:defRPr/>
              </a:pPr>
              <a:t>13</a:t>
            </a:fld>
            <a:endParaRPr lang="de-DE" dirty="0"/>
          </a:p>
        </p:txBody>
      </p:sp>
    </p:spTree>
    <p:extLst>
      <p:ext uri="{BB962C8B-B14F-4D97-AF65-F5344CB8AC3E}">
        <p14:creationId xmlns:p14="http://schemas.microsoft.com/office/powerpoint/2010/main" val="375975860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Add </a:t>
            </a:r>
            <a:r>
              <a:rPr lang="de-DE" dirty="0" err="1"/>
              <a:t>dates</a:t>
            </a:r>
            <a:r>
              <a:rPr lang="de-DE" dirty="0"/>
              <a:t> (Gant </a:t>
            </a:r>
            <a:r>
              <a:rPr lang="de-DE" dirty="0" err="1"/>
              <a:t>chart</a:t>
            </a:r>
            <a:r>
              <a:rPr lang="de-DE" dirty="0"/>
              <a:t>)</a:t>
            </a:r>
          </a:p>
        </p:txBody>
      </p:sp>
      <p:sp>
        <p:nvSpPr>
          <p:cNvPr id="4" name="Foliennummernplatzhalter 3"/>
          <p:cNvSpPr>
            <a:spLocks noGrp="1"/>
          </p:cNvSpPr>
          <p:nvPr>
            <p:ph type="sldNum" sz="quarter" idx="5"/>
          </p:nvPr>
        </p:nvSpPr>
        <p:spPr/>
        <p:txBody>
          <a:bodyPr/>
          <a:lstStyle/>
          <a:p>
            <a:pPr>
              <a:defRPr/>
            </a:pPr>
            <a:fld id="{D1CBFA17-2001-43FC-BD93-086B619BC2A9}" type="slidenum">
              <a:rPr lang="de-DE" smtClean="0"/>
              <a:pPr>
                <a:defRPr/>
              </a:pPr>
              <a:t>14</a:t>
            </a:fld>
            <a:endParaRPr lang="de-DE" dirty="0"/>
          </a:p>
        </p:txBody>
      </p:sp>
    </p:spTree>
    <p:extLst>
      <p:ext uri="{BB962C8B-B14F-4D97-AF65-F5344CB8AC3E}">
        <p14:creationId xmlns:p14="http://schemas.microsoft.com/office/powerpoint/2010/main" val="7054694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141288" y="769938"/>
            <a:ext cx="6816725" cy="3835400"/>
          </a:xfrm>
        </p:spPr>
      </p:sp>
      <p:sp>
        <p:nvSpPr>
          <p:cNvPr id="3" name="Notizenplatzhalter 2"/>
          <p:cNvSpPr>
            <a:spLocks noGrp="1"/>
          </p:cNvSpPr>
          <p:nvPr>
            <p:ph type="body" idx="1"/>
          </p:nvPr>
        </p:nvSpPr>
        <p:spPr/>
        <p:txBody>
          <a:bodyPr/>
          <a:lstStyle/>
          <a:p>
            <a:endParaRPr lang="en-US" dirty="0"/>
          </a:p>
        </p:txBody>
      </p:sp>
      <p:sp>
        <p:nvSpPr>
          <p:cNvPr id="4" name="Foliennummernplatzhalter 3"/>
          <p:cNvSpPr>
            <a:spLocks noGrp="1"/>
          </p:cNvSpPr>
          <p:nvPr>
            <p:ph type="sldNum" sz="quarter" idx="10"/>
          </p:nvPr>
        </p:nvSpPr>
        <p:spPr/>
        <p:txBody>
          <a:bodyPr/>
          <a:lstStyle/>
          <a:p>
            <a:pPr>
              <a:defRPr/>
            </a:pPr>
            <a:fld id="{D1CBFA17-2001-43FC-BD93-086B619BC2A9}" type="slidenum">
              <a:rPr lang="de-DE" smtClean="0"/>
              <a:pPr>
                <a:defRPr/>
              </a:pPr>
              <a:t>15</a:t>
            </a:fld>
            <a:endParaRPr lang="de-DE" dirty="0"/>
          </a:p>
        </p:txBody>
      </p:sp>
    </p:spTree>
    <p:extLst>
      <p:ext uri="{BB962C8B-B14F-4D97-AF65-F5344CB8AC3E}">
        <p14:creationId xmlns:p14="http://schemas.microsoft.com/office/powerpoint/2010/main" val="391993744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141288" y="769938"/>
            <a:ext cx="6816725" cy="3835400"/>
          </a:xfrm>
        </p:spPr>
      </p:sp>
      <p:sp>
        <p:nvSpPr>
          <p:cNvPr id="3" name="Notizenplatzhalter 2"/>
          <p:cNvSpPr>
            <a:spLocks noGrp="1"/>
          </p:cNvSpPr>
          <p:nvPr>
            <p:ph type="body" idx="1"/>
          </p:nvPr>
        </p:nvSpPr>
        <p:spPr/>
        <p:txBody>
          <a:bodyPr/>
          <a:lstStyle/>
          <a:p>
            <a:endParaRPr lang="en-AU"/>
          </a:p>
        </p:txBody>
      </p:sp>
      <p:sp>
        <p:nvSpPr>
          <p:cNvPr id="4" name="Foliennummernplatzhalter 3"/>
          <p:cNvSpPr>
            <a:spLocks noGrp="1"/>
          </p:cNvSpPr>
          <p:nvPr>
            <p:ph type="sldNum" sz="quarter" idx="10"/>
          </p:nvPr>
        </p:nvSpPr>
        <p:spPr/>
        <p:txBody>
          <a:bodyPr/>
          <a:lstStyle/>
          <a:p>
            <a:pPr>
              <a:defRPr/>
            </a:pPr>
            <a:fld id="{D1CBFA17-2001-43FC-BD93-086B619BC2A9}" type="slidenum">
              <a:rPr lang="de-DE" smtClean="0"/>
              <a:pPr>
                <a:defRPr/>
              </a:pPr>
              <a:t>2</a:t>
            </a:fld>
            <a:endParaRPr lang="de-DE" dirty="0"/>
          </a:p>
        </p:txBody>
      </p:sp>
    </p:spTree>
    <p:extLst>
      <p:ext uri="{BB962C8B-B14F-4D97-AF65-F5344CB8AC3E}">
        <p14:creationId xmlns:p14="http://schemas.microsoft.com/office/powerpoint/2010/main" val="327853765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Shorter </a:t>
            </a:r>
            <a:r>
              <a:rPr lang="de-DE" dirty="0" err="1"/>
              <a:t>sentences</a:t>
            </a:r>
            <a:endParaRPr lang="de-DE" dirty="0"/>
          </a:p>
          <a:p>
            <a:r>
              <a:rPr lang="de-DE" dirty="0"/>
              <a:t>Solution + </a:t>
            </a:r>
            <a:r>
              <a:rPr lang="de-DE" dirty="0" err="1"/>
              <a:t>Advanntages</a:t>
            </a:r>
            <a:r>
              <a:rPr lang="de-DE" dirty="0"/>
              <a:t> -&gt; </a:t>
            </a:r>
            <a:r>
              <a:rPr lang="de-DE" dirty="0" err="1"/>
              <a:t>next</a:t>
            </a:r>
            <a:r>
              <a:rPr lang="de-DE" dirty="0"/>
              <a:t> </a:t>
            </a:r>
            <a:r>
              <a:rPr lang="de-DE" dirty="0" err="1"/>
              <a:t>slide</a:t>
            </a:r>
            <a:endParaRPr lang="de-DE" dirty="0"/>
          </a:p>
          <a:p>
            <a:r>
              <a:rPr lang="de-DE" dirty="0"/>
              <a:t>This </a:t>
            </a:r>
            <a:r>
              <a:rPr lang="de-DE" dirty="0" err="1"/>
              <a:t>slide</a:t>
            </a:r>
            <a:r>
              <a:rPr lang="de-DE" dirty="0"/>
              <a:t>, </a:t>
            </a:r>
            <a:r>
              <a:rPr lang="de-DE" dirty="0" err="1"/>
              <a:t>image</a:t>
            </a:r>
            <a:r>
              <a:rPr lang="de-DE" dirty="0"/>
              <a:t> </a:t>
            </a:r>
            <a:r>
              <a:rPr lang="de-DE" dirty="0" err="1"/>
              <a:t>of</a:t>
            </a:r>
            <a:r>
              <a:rPr lang="de-DE" dirty="0"/>
              <a:t> </a:t>
            </a:r>
            <a:r>
              <a:rPr lang="de-DE" dirty="0" err="1"/>
              <a:t>doctor</a:t>
            </a:r>
            <a:r>
              <a:rPr lang="de-DE" dirty="0"/>
              <a:t> </a:t>
            </a:r>
            <a:r>
              <a:rPr lang="de-DE" dirty="0" err="1"/>
              <a:t>with</a:t>
            </a:r>
            <a:r>
              <a:rPr lang="de-DE" dirty="0"/>
              <a:t> </a:t>
            </a:r>
            <a:r>
              <a:rPr lang="de-DE" dirty="0" err="1"/>
              <a:t>problem</a:t>
            </a:r>
            <a:endParaRPr lang="de-DE" dirty="0"/>
          </a:p>
        </p:txBody>
      </p:sp>
      <p:sp>
        <p:nvSpPr>
          <p:cNvPr id="4" name="Foliennummernplatzhalter 3"/>
          <p:cNvSpPr>
            <a:spLocks noGrp="1"/>
          </p:cNvSpPr>
          <p:nvPr>
            <p:ph type="sldNum" sz="quarter" idx="5"/>
          </p:nvPr>
        </p:nvSpPr>
        <p:spPr/>
        <p:txBody>
          <a:bodyPr/>
          <a:lstStyle/>
          <a:p>
            <a:pPr>
              <a:defRPr/>
            </a:pPr>
            <a:fld id="{D1CBFA17-2001-43FC-BD93-086B619BC2A9}" type="slidenum">
              <a:rPr lang="de-DE" smtClean="0"/>
              <a:pPr>
                <a:defRPr/>
              </a:pPr>
              <a:t>3</a:t>
            </a:fld>
            <a:endParaRPr lang="de-DE" dirty="0"/>
          </a:p>
        </p:txBody>
      </p:sp>
    </p:spTree>
    <p:extLst>
      <p:ext uri="{BB962C8B-B14F-4D97-AF65-F5344CB8AC3E}">
        <p14:creationId xmlns:p14="http://schemas.microsoft.com/office/powerpoint/2010/main" val="269962783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141288" y="769938"/>
            <a:ext cx="6816725" cy="3835400"/>
          </a:xfrm>
        </p:spPr>
      </p:sp>
      <p:sp>
        <p:nvSpPr>
          <p:cNvPr id="3" name="Notizenplatzhalter 2"/>
          <p:cNvSpPr>
            <a:spLocks noGrp="1"/>
          </p:cNvSpPr>
          <p:nvPr>
            <p:ph type="body" idx="1"/>
          </p:nvPr>
        </p:nvSpPr>
        <p:spPr/>
        <p:txBody>
          <a:bodyPr/>
          <a:lstStyle/>
          <a:p>
            <a:endParaRPr lang="en-AU"/>
          </a:p>
        </p:txBody>
      </p:sp>
      <p:sp>
        <p:nvSpPr>
          <p:cNvPr id="4" name="Foliennummernplatzhalter 3"/>
          <p:cNvSpPr>
            <a:spLocks noGrp="1"/>
          </p:cNvSpPr>
          <p:nvPr>
            <p:ph type="sldNum" sz="quarter" idx="10"/>
          </p:nvPr>
        </p:nvSpPr>
        <p:spPr/>
        <p:txBody>
          <a:bodyPr/>
          <a:lstStyle/>
          <a:p>
            <a:pPr>
              <a:defRPr/>
            </a:pPr>
            <a:fld id="{D1CBFA17-2001-43FC-BD93-086B619BC2A9}" type="slidenum">
              <a:rPr lang="de-DE" smtClean="0"/>
              <a:pPr>
                <a:defRPr/>
              </a:pPr>
              <a:t>4</a:t>
            </a:fld>
            <a:endParaRPr lang="de-DE" dirty="0"/>
          </a:p>
        </p:txBody>
      </p:sp>
    </p:spTree>
    <p:extLst>
      <p:ext uri="{BB962C8B-B14F-4D97-AF65-F5344CB8AC3E}">
        <p14:creationId xmlns:p14="http://schemas.microsoft.com/office/powerpoint/2010/main" val="267438000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3 </a:t>
            </a:r>
            <a:r>
              <a:rPr lang="de-DE" dirty="0" err="1"/>
              <a:t>Keyfeatures</a:t>
            </a:r>
            <a:r>
              <a:rPr lang="de-DE" dirty="0"/>
              <a:t> </a:t>
            </a:r>
            <a:r>
              <a:rPr lang="de-DE" dirty="0" err="1"/>
              <a:t>as</a:t>
            </a:r>
            <a:r>
              <a:rPr lang="de-DE" dirty="0"/>
              <a:t> </a:t>
            </a:r>
            <a:r>
              <a:rPr lang="de-DE" dirty="0" err="1"/>
              <a:t>images</a:t>
            </a:r>
            <a:r>
              <a:rPr lang="de-DE" dirty="0"/>
              <a:t> -&gt; </a:t>
            </a:r>
            <a:r>
              <a:rPr lang="de-DE" dirty="0" err="1"/>
              <a:t>shorter</a:t>
            </a:r>
            <a:r>
              <a:rPr lang="de-DE" dirty="0"/>
              <a:t> </a:t>
            </a:r>
            <a:r>
              <a:rPr lang="de-DE" dirty="0" err="1"/>
              <a:t>descriptions</a:t>
            </a:r>
            <a:r>
              <a:rPr lang="de-DE" dirty="0"/>
              <a:t>; Treatment </a:t>
            </a:r>
            <a:r>
              <a:rPr lang="de-DE" dirty="0" err="1"/>
              <a:t>process</a:t>
            </a:r>
            <a:r>
              <a:rPr lang="de-DE" dirty="0"/>
              <a:t> </a:t>
            </a:r>
            <a:r>
              <a:rPr lang="de-DE" dirty="0" err="1"/>
              <a:t>definitions</a:t>
            </a:r>
            <a:r>
              <a:rPr lang="de-DE" dirty="0"/>
              <a:t>, System </a:t>
            </a:r>
            <a:r>
              <a:rPr lang="de-DE" dirty="0" err="1"/>
              <a:t>behavior</a:t>
            </a:r>
            <a:r>
              <a:rPr lang="de-DE" dirty="0"/>
              <a:t> </a:t>
            </a:r>
            <a:r>
              <a:rPr lang="de-DE" dirty="0" err="1"/>
              <a:t>definitions</a:t>
            </a:r>
            <a:endParaRPr lang="de-DE" dirty="0"/>
          </a:p>
          <a:p>
            <a:r>
              <a:rPr lang="de-DE" dirty="0"/>
              <a:t>Never </a:t>
            </a:r>
            <a:r>
              <a:rPr lang="de-DE" dirty="0" err="1"/>
              <a:t>more</a:t>
            </a:r>
            <a:r>
              <a:rPr lang="de-DE" dirty="0"/>
              <a:t> </a:t>
            </a:r>
            <a:r>
              <a:rPr lang="de-DE" dirty="0" err="1"/>
              <a:t>than</a:t>
            </a:r>
            <a:r>
              <a:rPr lang="de-DE" dirty="0"/>
              <a:t> 6 </a:t>
            </a:r>
            <a:r>
              <a:rPr lang="de-DE" dirty="0" err="1"/>
              <a:t>items</a:t>
            </a:r>
            <a:r>
              <a:rPr lang="de-DE" dirty="0"/>
              <a:t> per </a:t>
            </a:r>
            <a:r>
              <a:rPr lang="de-DE" dirty="0" err="1"/>
              <a:t>slide</a:t>
            </a:r>
            <a:endParaRPr lang="de-DE" dirty="0"/>
          </a:p>
          <a:p>
            <a:r>
              <a:rPr lang="de-DE" dirty="0"/>
              <a:t>2nd Key </a:t>
            </a:r>
            <a:r>
              <a:rPr lang="de-DE" dirty="0" err="1"/>
              <a:t>feature</a:t>
            </a:r>
            <a:r>
              <a:rPr lang="de-DE" dirty="0"/>
              <a:t>: Import </a:t>
            </a:r>
            <a:r>
              <a:rPr lang="de-DE" dirty="0" err="1"/>
              <a:t>complex</a:t>
            </a:r>
            <a:r>
              <a:rPr lang="de-DE" dirty="0"/>
              <a:t> </a:t>
            </a:r>
            <a:r>
              <a:rPr lang="de-DE" dirty="0" err="1"/>
              <a:t>element</a:t>
            </a:r>
            <a:r>
              <a:rPr lang="de-DE" dirty="0"/>
              <a:t> </a:t>
            </a:r>
            <a:r>
              <a:rPr lang="de-DE" dirty="0" err="1"/>
              <a:t>definitions</a:t>
            </a:r>
            <a:endParaRPr lang="de-DE" dirty="0"/>
          </a:p>
          <a:p>
            <a:r>
              <a:rPr lang="de-DE" dirty="0"/>
              <a:t>2nd Key </a:t>
            </a:r>
            <a:r>
              <a:rPr lang="de-DE" dirty="0" err="1"/>
              <a:t>advantage</a:t>
            </a:r>
            <a:r>
              <a:rPr lang="de-DE" dirty="0"/>
              <a:t>: Can </a:t>
            </a:r>
            <a:r>
              <a:rPr lang="de-DE" dirty="0" err="1"/>
              <a:t>create</a:t>
            </a:r>
            <a:r>
              <a:rPr lang="de-DE" dirty="0"/>
              <a:t> </a:t>
            </a:r>
            <a:r>
              <a:rPr lang="de-DE" dirty="0" err="1"/>
              <a:t>it</a:t>
            </a:r>
            <a:r>
              <a:rPr lang="de-DE" dirty="0"/>
              <a:t> </a:t>
            </a:r>
            <a:r>
              <a:rPr lang="de-DE" dirty="0" err="1"/>
              <a:t>by</a:t>
            </a:r>
            <a:r>
              <a:rPr lang="de-DE" dirty="0"/>
              <a:t> </a:t>
            </a:r>
            <a:r>
              <a:rPr lang="de-DE" dirty="0" err="1"/>
              <a:t>themselves</a:t>
            </a:r>
            <a:r>
              <a:rPr lang="de-DE" dirty="0"/>
              <a:t> </a:t>
            </a:r>
            <a:r>
              <a:rPr lang="de-DE" dirty="0" err="1"/>
              <a:t>and</a:t>
            </a:r>
            <a:r>
              <a:rPr lang="de-DE" dirty="0"/>
              <a:t> </a:t>
            </a:r>
            <a:r>
              <a:rPr lang="de-DE" dirty="0" err="1"/>
              <a:t>involve</a:t>
            </a:r>
            <a:r>
              <a:rPr lang="de-DE" dirty="0"/>
              <a:t> </a:t>
            </a:r>
            <a:r>
              <a:rPr lang="de-DE" dirty="0" err="1"/>
              <a:t>technical</a:t>
            </a:r>
            <a:r>
              <a:rPr lang="de-DE" dirty="0"/>
              <a:t> </a:t>
            </a:r>
            <a:r>
              <a:rPr lang="de-DE" dirty="0" err="1"/>
              <a:t>people</a:t>
            </a:r>
            <a:r>
              <a:rPr lang="de-DE" dirty="0"/>
              <a:t> </a:t>
            </a:r>
            <a:r>
              <a:rPr lang="de-DE" dirty="0" err="1"/>
              <a:t>if</a:t>
            </a:r>
            <a:r>
              <a:rPr lang="de-DE" dirty="0"/>
              <a:t> </a:t>
            </a:r>
            <a:r>
              <a:rPr lang="de-DE" dirty="0" err="1"/>
              <a:t>complex</a:t>
            </a:r>
            <a:r>
              <a:rPr lang="de-DE" dirty="0"/>
              <a:t> </a:t>
            </a:r>
            <a:r>
              <a:rPr lang="de-DE" dirty="0" err="1"/>
              <a:t>things</a:t>
            </a:r>
            <a:r>
              <a:rPr lang="de-DE" dirty="0"/>
              <a:t> </a:t>
            </a:r>
            <a:r>
              <a:rPr lang="de-DE" dirty="0" err="1"/>
              <a:t>are</a:t>
            </a:r>
            <a:r>
              <a:rPr lang="de-DE" dirty="0"/>
              <a:t> </a:t>
            </a:r>
            <a:r>
              <a:rPr lang="de-DE" dirty="0" err="1"/>
              <a:t>needed</a:t>
            </a:r>
            <a:endParaRPr lang="de-DE" dirty="0"/>
          </a:p>
        </p:txBody>
      </p:sp>
      <p:sp>
        <p:nvSpPr>
          <p:cNvPr id="4" name="Foliennummernplatzhalter 3"/>
          <p:cNvSpPr>
            <a:spLocks noGrp="1"/>
          </p:cNvSpPr>
          <p:nvPr>
            <p:ph type="sldNum" sz="quarter" idx="5"/>
          </p:nvPr>
        </p:nvSpPr>
        <p:spPr/>
        <p:txBody>
          <a:bodyPr/>
          <a:lstStyle/>
          <a:p>
            <a:pPr>
              <a:defRPr/>
            </a:pPr>
            <a:fld id="{D1CBFA17-2001-43FC-BD93-086B619BC2A9}" type="slidenum">
              <a:rPr lang="de-DE" smtClean="0"/>
              <a:pPr>
                <a:defRPr/>
              </a:pPr>
              <a:t>5</a:t>
            </a:fld>
            <a:endParaRPr lang="de-DE" dirty="0"/>
          </a:p>
        </p:txBody>
      </p:sp>
    </p:spTree>
    <p:extLst>
      <p:ext uri="{BB962C8B-B14F-4D97-AF65-F5344CB8AC3E}">
        <p14:creationId xmlns:p14="http://schemas.microsoft.com/office/powerpoint/2010/main" val="139974760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141288" y="769938"/>
            <a:ext cx="6816725" cy="3835400"/>
          </a:xfrm>
        </p:spPr>
      </p:sp>
      <p:sp>
        <p:nvSpPr>
          <p:cNvPr id="3" name="Notizenplatzhalter 2"/>
          <p:cNvSpPr>
            <a:spLocks noGrp="1"/>
          </p:cNvSpPr>
          <p:nvPr>
            <p:ph type="body" idx="1"/>
          </p:nvPr>
        </p:nvSpPr>
        <p:spPr/>
        <p:txBody>
          <a:bodyPr/>
          <a:lstStyle/>
          <a:p>
            <a:endParaRPr lang="en-AU"/>
          </a:p>
        </p:txBody>
      </p:sp>
      <p:sp>
        <p:nvSpPr>
          <p:cNvPr id="4" name="Foliennummernplatzhalter 3"/>
          <p:cNvSpPr>
            <a:spLocks noGrp="1"/>
          </p:cNvSpPr>
          <p:nvPr>
            <p:ph type="sldNum" sz="quarter" idx="10"/>
          </p:nvPr>
        </p:nvSpPr>
        <p:spPr/>
        <p:txBody>
          <a:bodyPr/>
          <a:lstStyle/>
          <a:p>
            <a:pPr>
              <a:defRPr/>
            </a:pPr>
            <a:fld id="{D1CBFA17-2001-43FC-BD93-086B619BC2A9}" type="slidenum">
              <a:rPr lang="de-DE" smtClean="0"/>
              <a:pPr>
                <a:defRPr/>
              </a:pPr>
              <a:t>6</a:t>
            </a:fld>
            <a:endParaRPr lang="de-DE" dirty="0"/>
          </a:p>
        </p:txBody>
      </p:sp>
    </p:spTree>
    <p:extLst>
      <p:ext uri="{BB962C8B-B14F-4D97-AF65-F5344CB8AC3E}">
        <p14:creationId xmlns:p14="http://schemas.microsoft.com/office/powerpoint/2010/main" val="35349763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Boxes</a:t>
            </a:r>
          </a:p>
          <a:p>
            <a:r>
              <a:rPr lang="de-DE" dirty="0" err="1"/>
              <a:t>Expectation</a:t>
            </a:r>
            <a:r>
              <a:rPr lang="de-DE" dirty="0"/>
              <a:t>: </a:t>
            </a:r>
            <a:r>
              <a:rPr lang="de-DE" dirty="0" err="1"/>
              <a:t>How</a:t>
            </a:r>
            <a:r>
              <a:rPr lang="de-DE" dirty="0"/>
              <a:t> </a:t>
            </a:r>
            <a:r>
              <a:rPr lang="de-DE" dirty="0" err="1"/>
              <a:t>medical</a:t>
            </a:r>
            <a:r>
              <a:rPr lang="de-DE" dirty="0"/>
              <a:t> </a:t>
            </a:r>
            <a:r>
              <a:rPr lang="de-DE" dirty="0" err="1"/>
              <a:t>experts</a:t>
            </a:r>
            <a:r>
              <a:rPr lang="de-DE" dirty="0"/>
              <a:t> </a:t>
            </a:r>
            <a:r>
              <a:rPr lang="de-DE" dirty="0" err="1"/>
              <a:t>describe</a:t>
            </a:r>
            <a:r>
              <a:rPr lang="de-DE" dirty="0"/>
              <a:t> </a:t>
            </a:r>
            <a:r>
              <a:rPr lang="de-DE" dirty="0" err="1"/>
              <a:t>the</a:t>
            </a:r>
            <a:r>
              <a:rPr lang="de-DE" dirty="0"/>
              <a:t> </a:t>
            </a:r>
            <a:r>
              <a:rPr lang="de-DE" dirty="0" err="1"/>
              <a:t>process</a:t>
            </a:r>
            <a:r>
              <a:rPr lang="de-DE" dirty="0"/>
              <a:t> </a:t>
            </a:r>
            <a:r>
              <a:rPr lang="de-DE" dirty="0" err="1"/>
              <a:t>of</a:t>
            </a:r>
            <a:r>
              <a:rPr lang="de-DE" dirty="0"/>
              <a:t> a </a:t>
            </a:r>
            <a:r>
              <a:rPr lang="de-DE" dirty="0" err="1"/>
              <a:t>clinical</a:t>
            </a:r>
            <a:r>
              <a:rPr lang="de-DE" dirty="0"/>
              <a:t> </a:t>
            </a:r>
            <a:r>
              <a:rPr lang="de-DE" dirty="0" err="1"/>
              <a:t>pathway</a:t>
            </a:r>
            <a:r>
              <a:rPr lang="de-DE" dirty="0"/>
              <a:t> </a:t>
            </a:r>
            <a:r>
              <a:rPr lang="de-DE" dirty="0" err="1"/>
              <a:t>using</a:t>
            </a:r>
            <a:r>
              <a:rPr lang="de-DE" dirty="0"/>
              <a:t> </a:t>
            </a:r>
            <a:r>
              <a:rPr lang="de-DE" dirty="0" err="1"/>
              <a:t>the</a:t>
            </a:r>
            <a:r>
              <a:rPr lang="de-DE" dirty="0"/>
              <a:t> DSL?</a:t>
            </a:r>
          </a:p>
          <a:p>
            <a:r>
              <a:rPr lang="de-DE" dirty="0"/>
              <a:t>Additional </a:t>
            </a:r>
            <a:r>
              <a:rPr lang="de-DE" dirty="0" err="1"/>
              <a:t>question</a:t>
            </a:r>
            <a:r>
              <a:rPr lang="de-DE" dirty="0"/>
              <a:t> (2nd): </a:t>
            </a:r>
            <a:r>
              <a:rPr lang="de-DE" dirty="0" err="1"/>
              <a:t>What</a:t>
            </a:r>
            <a:r>
              <a:rPr lang="de-DE" dirty="0"/>
              <a:t> </a:t>
            </a:r>
            <a:r>
              <a:rPr lang="de-DE" dirty="0" err="1"/>
              <a:t>data</a:t>
            </a:r>
            <a:r>
              <a:rPr lang="de-DE" dirty="0"/>
              <a:t> </a:t>
            </a:r>
            <a:r>
              <a:rPr lang="de-DE" dirty="0" err="1"/>
              <a:t>of</a:t>
            </a:r>
            <a:r>
              <a:rPr lang="de-DE" dirty="0"/>
              <a:t> </a:t>
            </a:r>
            <a:r>
              <a:rPr lang="de-DE" dirty="0" err="1"/>
              <a:t>the</a:t>
            </a:r>
            <a:r>
              <a:rPr lang="de-DE" dirty="0"/>
              <a:t> </a:t>
            </a:r>
            <a:r>
              <a:rPr lang="de-DE" dirty="0" err="1"/>
              <a:t>treatment</a:t>
            </a:r>
            <a:r>
              <a:rPr lang="de-DE" dirty="0"/>
              <a:t> </a:t>
            </a:r>
            <a:r>
              <a:rPr lang="de-DE" dirty="0" err="1"/>
              <a:t>process</a:t>
            </a:r>
            <a:r>
              <a:rPr lang="de-DE" dirty="0"/>
              <a:t> </a:t>
            </a:r>
            <a:r>
              <a:rPr lang="de-DE" dirty="0" err="1"/>
              <a:t>shall</a:t>
            </a:r>
            <a:r>
              <a:rPr lang="de-DE" dirty="0"/>
              <a:t> </a:t>
            </a:r>
            <a:r>
              <a:rPr lang="de-DE" dirty="0" err="1"/>
              <a:t>be</a:t>
            </a:r>
            <a:r>
              <a:rPr lang="de-DE" dirty="0"/>
              <a:t> </a:t>
            </a:r>
            <a:r>
              <a:rPr lang="de-DE" dirty="0" err="1"/>
              <a:t>modelled</a:t>
            </a:r>
            <a:r>
              <a:rPr lang="de-DE" dirty="0"/>
              <a:t> </a:t>
            </a:r>
            <a:r>
              <a:rPr lang="de-DE" dirty="0" err="1"/>
              <a:t>by</a:t>
            </a:r>
            <a:r>
              <a:rPr lang="de-DE" dirty="0"/>
              <a:t> </a:t>
            </a:r>
            <a:r>
              <a:rPr lang="de-DE" dirty="0" err="1"/>
              <a:t>medical</a:t>
            </a:r>
            <a:r>
              <a:rPr lang="de-DE" dirty="0"/>
              <a:t> </a:t>
            </a:r>
            <a:r>
              <a:rPr lang="de-DE" dirty="0" err="1"/>
              <a:t>experts</a:t>
            </a:r>
            <a:r>
              <a:rPr lang="de-DE" dirty="0"/>
              <a:t>?</a:t>
            </a:r>
          </a:p>
        </p:txBody>
      </p:sp>
      <p:sp>
        <p:nvSpPr>
          <p:cNvPr id="4" name="Foliennummernplatzhalter 3"/>
          <p:cNvSpPr>
            <a:spLocks noGrp="1"/>
          </p:cNvSpPr>
          <p:nvPr>
            <p:ph type="sldNum" sz="quarter" idx="5"/>
          </p:nvPr>
        </p:nvSpPr>
        <p:spPr/>
        <p:txBody>
          <a:bodyPr/>
          <a:lstStyle/>
          <a:p>
            <a:pPr>
              <a:defRPr/>
            </a:pPr>
            <a:fld id="{D1CBFA17-2001-43FC-BD93-086B619BC2A9}" type="slidenum">
              <a:rPr lang="de-DE" smtClean="0"/>
              <a:pPr>
                <a:defRPr/>
              </a:pPr>
              <a:t>7</a:t>
            </a:fld>
            <a:endParaRPr lang="de-DE" dirty="0"/>
          </a:p>
        </p:txBody>
      </p:sp>
    </p:spTree>
    <p:extLst>
      <p:ext uri="{BB962C8B-B14F-4D97-AF65-F5344CB8AC3E}">
        <p14:creationId xmlns:p14="http://schemas.microsoft.com/office/powerpoint/2010/main" val="219377423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141288" y="769938"/>
            <a:ext cx="6816725" cy="3835400"/>
          </a:xfrm>
        </p:spPr>
      </p:sp>
      <p:sp>
        <p:nvSpPr>
          <p:cNvPr id="3" name="Notizenplatzhalter 2"/>
          <p:cNvSpPr>
            <a:spLocks noGrp="1"/>
          </p:cNvSpPr>
          <p:nvPr>
            <p:ph type="body" idx="1"/>
          </p:nvPr>
        </p:nvSpPr>
        <p:spPr/>
        <p:txBody>
          <a:bodyPr/>
          <a:lstStyle/>
          <a:p>
            <a:endParaRPr lang="en-AU"/>
          </a:p>
        </p:txBody>
      </p:sp>
      <p:sp>
        <p:nvSpPr>
          <p:cNvPr id="4" name="Foliennummernplatzhalter 3"/>
          <p:cNvSpPr>
            <a:spLocks noGrp="1"/>
          </p:cNvSpPr>
          <p:nvPr>
            <p:ph type="sldNum" sz="quarter" idx="10"/>
          </p:nvPr>
        </p:nvSpPr>
        <p:spPr/>
        <p:txBody>
          <a:bodyPr/>
          <a:lstStyle/>
          <a:p>
            <a:pPr>
              <a:defRPr/>
            </a:pPr>
            <a:fld id="{D1CBFA17-2001-43FC-BD93-086B619BC2A9}" type="slidenum">
              <a:rPr lang="de-DE" smtClean="0"/>
              <a:pPr>
                <a:defRPr/>
              </a:pPr>
              <a:t>8</a:t>
            </a:fld>
            <a:endParaRPr lang="de-DE" dirty="0"/>
          </a:p>
        </p:txBody>
      </p:sp>
    </p:spTree>
    <p:extLst>
      <p:ext uri="{BB962C8B-B14F-4D97-AF65-F5344CB8AC3E}">
        <p14:creationId xmlns:p14="http://schemas.microsoft.com/office/powerpoint/2010/main" val="234880182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err="1"/>
              <a:t>Put</a:t>
            </a:r>
            <a:r>
              <a:rPr lang="de-DE" dirty="0"/>
              <a:t> </a:t>
            </a:r>
            <a:r>
              <a:rPr lang="de-DE" dirty="0" err="1"/>
              <a:t>each</a:t>
            </a:r>
            <a:r>
              <a:rPr lang="de-DE" dirty="0"/>
              <a:t> bracket </a:t>
            </a:r>
            <a:r>
              <a:rPr lang="de-DE" dirty="0" err="1"/>
              <a:t>into</a:t>
            </a:r>
            <a:r>
              <a:rPr lang="de-DE" dirty="0"/>
              <a:t> </a:t>
            </a:r>
            <a:r>
              <a:rPr lang="de-DE" dirty="0" err="1"/>
              <a:t>own</a:t>
            </a:r>
            <a:r>
              <a:rPr lang="de-DE" dirty="0"/>
              <a:t> </a:t>
            </a:r>
            <a:r>
              <a:rPr lang="de-DE" dirty="0" err="1"/>
              <a:t>page</a:t>
            </a:r>
            <a:endParaRPr lang="de-DE" dirty="0"/>
          </a:p>
          <a:p>
            <a:r>
              <a:rPr lang="de-DE" dirty="0" err="1"/>
              <a:t>Expectation</a:t>
            </a:r>
            <a:r>
              <a:rPr lang="de-DE" dirty="0"/>
              <a:t>: </a:t>
            </a:r>
            <a:r>
              <a:rPr lang="de-DE" dirty="0" err="1"/>
              <a:t>How</a:t>
            </a:r>
            <a:r>
              <a:rPr lang="de-DE" dirty="0"/>
              <a:t> do </a:t>
            </a:r>
            <a:r>
              <a:rPr lang="de-DE" dirty="0" err="1"/>
              <a:t>they</a:t>
            </a:r>
            <a:r>
              <a:rPr lang="de-DE" dirty="0"/>
              <a:t> </a:t>
            </a:r>
            <a:r>
              <a:rPr lang="de-DE" dirty="0" err="1"/>
              <a:t>model</a:t>
            </a:r>
            <a:r>
              <a:rPr lang="de-DE" dirty="0"/>
              <a:t> a </a:t>
            </a:r>
            <a:r>
              <a:rPr lang="de-DE" dirty="0" err="1"/>
              <a:t>pathway</a:t>
            </a:r>
            <a:r>
              <a:rPr lang="de-DE" dirty="0"/>
              <a:t>? </a:t>
            </a:r>
            <a:r>
              <a:rPr lang="de-DE" dirty="0" err="1"/>
              <a:t>How</a:t>
            </a:r>
            <a:r>
              <a:rPr lang="de-DE" dirty="0"/>
              <a:t> do </a:t>
            </a:r>
            <a:r>
              <a:rPr lang="de-DE" dirty="0" err="1"/>
              <a:t>they</a:t>
            </a:r>
            <a:r>
              <a:rPr lang="de-DE" dirty="0"/>
              <a:t> </a:t>
            </a:r>
            <a:r>
              <a:rPr lang="de-DE" dirty="0" err="1"/>
              <a:t>expect</a:t>
            </a:r>
            <a:r>
              <a:rPr lang="de-DE" dirty="0"/>
              <a:t> a DSL </a:t>
            </a:r>
            <a:r>
              <a:rPr lang="de-DE" dirty="0" err="1"/>
              <a:t>to</a:t>
            </a:r>
            <a:r>
              <a:rPr lang="de-DE" dirty="0"/>
              <a:t> </a:t>
            </a:r>
            <a:r>
              <a:rPr lang="de-DE" dirty="0" err="1"/>
              <a:t>reflect</a:t>
            </a:r>
            <a:r>
              <a:rPr lang="de-DE" dirty="0"/>
              <a:t> </a:t>
            </a:r>
            <a:r>
              <a:rPr lang="de-DE" dirty="0" err="1"/>
              <a:t>those</a:t>
            </a:r>
            <a:r>
              <a:rPr lang="de-DE" dirty="0"/>
              <a:t> </a:t>
            </a:r>
            <a:r>
              <a:rPr lang="de-DE" dirty="0" err="1"/>
              <a:t>expectations</a:t>
            </a:r>
            <a:r>
              <a:rPr lang="de-DE" dirty="0"/>
              <a:t> </a:t>
            </a:r>
            <a:r>
              <a:rPr lang="de-DE" dirty="0" err="1"/>
              <a:t>to</a:t>
            </a:r>
            <a:r>
              <a:rPr lang="de-DE" dirty="0"/>
              <a:t> </a:t>
            </a:r>
            <a:r>
              <a:rPr lang="de-DE" dirty="0" err="1"/>
              <a:t>help</a:t>
            </a:r>
            <a:r>
              <a:rPr lang="de-DE" dirty="0"/>
              <a:t> </a:t>
            </a:r>
            <a:r>
              <a:rPr lang="de-DE" dirty="0" err="1"/>
              <a:t>them</a:t>
            </a:r>
            <a:r>
              <a:rPr lang="de-DE" dirty="0"/>
              <a:t> </a:t>
            </a:r>
            <a:r>
              <a:rPr lang="de-DE" dirty="0" err="1"/>
              <a:t>model</a:t>
            </a:r>
            <a:r>
              <a:rPr lang="de-DE" dirty="0"/>
              <a:t> </a:t>
            </a:r>
            <a:r>
              <a:rPr lang="de-DE" dirty="0" err="1"/>
              <a:t>the</a:t>
            </a:r>
            <a:r>
              <a:rPr lang="de-DE" dirty="0"/>
              <a:t> </a:t>
            </a:r>
            <a:r>
              <a:rPr lang="de-DE" dirty="0" err="1"/>
              <a:t>elements</a:t>
            </a:r>
            <a:r>
              <a:rPr lang="de-DE" dirty="0"/>
              <a:t>? </a:t>
            </a:r>
            <a:r>
              <a:rPr lang="de-DE" dirty="0" err="1"/>
              <a:t>How</a:t>
            </a:r>
            <a:r>
              <a:rPr lang="de-DE" dirty="0"/>
              <a:t> do </a:t>
            </a:r>
            <a:r>
              <a:rPr lang="de-DE" dirty="0" err="1"/>
              <a:t>they</a:t>
            </a:r>
            <a:r>
              <a:rPr lang="de-DE" dirty="0"/>
              <a:t> </a:t>
            </a:r>
            <a:r>
              <a:rPr lang="de-DE" dirty="0" err="1"/>
              <a:t>perceive</a:t>
            </a:r>
            <a:r>
              <a:rPr lang="de-DE" dirty="0"/>
              <a:t> </a:t>
            </a:r>
            <a:r>
              <a:rPr lang="de-DE" dirty="0" err="1"/>
              <a:t>data</a:t>
            </a:r>
            <a:r>
              <a:rPr lang="de-DE" dirty="0"/>
              <a:t> </a:t>
            </a:r>
            <a:r>
              <a:rPr lang="de-DE" dirty="0" err="1"/>
              <a:t>types</a:t>
            </a:r>
            <a:r>
              <a:rPr lang="de-DE" dirty="0"/>
              <a:t> </a:t>
            </a:r>
            <a:r>
              <a:rPr lang="de-DE" dirty="0" err="1"/>
              <a:t>and</a:t>
            </a:r>
            <a:r>
              <a:rPr lang="de-DE" dirty="0"/>
              <a:t> variables?</a:t>
            </a:r>
          </a:p>
          <a:p>
            <a:r>
              <a:rPr lang="de-DE" dirty="0" err="1"/>
              <a:t>Accuracy</a:t>
            </a:r>
            <a:r>
              <a:rPr lang="de-DE" dirty="0"/>
              <a:t> &amp; </a:t>
            </a:r>
            <a:r>
              <a:rPr lang="de-DE" dirty="0" err="1"/>
              <a:t>Adaptability</a:t>
            </a:r>
            <a:r>
              <a:rPr lang="de-DE" dirty="0"/>
              <a:t>: </a:t>
            </a:r>
            <a:r>
              <a:rPr lang="de-DE" dirty="0" err="1"/>
              <a:t>Is</a:t>
            </a:r>
            <a:r>
              <a:rPr lang="de-DE" dirty="0"/>
              <a:t> </a:t>
            </a:r>
            <a:r>
              <a:rPr lang="de-DE" dirty="0" err="1"/>
              <a:t>what</a:t>
            </a:r>
            <a:r>
              <a:rPr lang="de-DE" dirty="0"/>
              <a:t> </a:t>
            </a:r>
            <a:r>
              <a:rPr lang="de-DE" dirty="0" err="1"/>
              <a:t>we</a:t>
            </a:r>
            <a:r>
              <a:rPr lang="de-DE" dirty="0"/>
              <a:t> </a:t>
            </a:r>
            <a:r>
              <a:rPr lang="de-DE" dirty="0" err="1"/>
              <a:t>model</a:t>
            </a:r>
            <a:r>
              <a:rPr lang="de-DE" dirty="0"/>
              <a:t> </a:t>
            </a:r>
            <a:r>
              <a:rPr lang="de-DE" dirty="0" err="1"/>
              <a:t>for</a:t>
            </a:r>
            <a:r>
              <a:rPr lang="de-DE" dirty="0"/>
              <a:t> </a:t>
            </a:r>
            <a:r>
              <a:rPr lang="de-DE" dirty="0" err="1"/>
              <a:t>them</a:t>
            </a:r>
            <a:r>
              <a:rPr lang="de-DE" dirty="0"/>
              <a:t> </a:t>
            </a:r>
            <a:r>
              <a:rPr lang="de-DE" dirty="0" err="1"/>
              <a:t>accurate</a:t>
            </a:r>
            <a:r>
              <a:rPr lang="de-DE" dirty="0"/>
              <a:t>&amp; </a:t>
            </a:r>
            <a:r>
              <a:rPr lang="de-DE" dirty="0" err="1"/>
              <a:t>is</a:t>
            </a:r>
            <a:r>
              <a:rPr lang="de-DE" dirty="0"/>
              <a:t> </a:t>
            </a:r>
            <a:r>
              <a:rPr lang="de-DE" dirty="0" err="1"/>
              <a:t>the</a:t>
            </a:r>
            <a:r>
              <a:rPr lang="de-DE" dirty="0"/>
              <a:t> </a:t>
            </a:r>
            <a:r>
              <a:rPr lang="de-DE" dirty="0" err="1"/>
              <a:t>language</a:t>
            </a:r>
            <a:r>
              <a:rPr lang="de-DE" dirty="0"/>
              <a:t> </a:t>
            </a:r>
            <a:r>
              <a:rPr lang="de-DE" dirty="0" err="1"/>
              <a:t>adaptable</a:t>
            </a:r>
            <a:r>
              <a:rPr lang="de-DE" dirty="0"/>
              <a:t> </a:t>
            </a:r>
            <a:r>
              <a:rPr lang="de-DE" dirty="0" err="1"/>
              <a:t>enough</a:t>
            </a:r>
            <a:r>
              <a:rPr lang="de-DE" dirty="0"/>
              <a:t> </a:t>
            </a:r>
            <a:r>
              <a:rPr lang="de-DE" dirty="0" err="1"/>
              <a:t>to</a:t>
            </a:r>
            <a:r>
              <a:rPr lang="de-DE" dirty="0"/>
              <a:t> </a:t>
            </a:r>
            <a:r>
              <a:rPr lang="de-DE" dirty="0" err="1"/>
              <a:t>reflect</a:t>
            </a:r>
            <a:r>
              <a:rPr lang="de-DE" dirty="0"/>
              <a:t> </a:t>
            </a:r>
            <a:r>
              <a:rPr lang="de-DE" dirty="0" err="1"/>
              <a:t>their</a:t>
            </a:r>
            <a:r>
              <a:rPr lang="de-DE" dirty="0"/>
              <a:t> </a:t>
            </a:r>
            <a:r>
              <a:rPr lang="de-DE" dirty="0" err="1"/>
              <a:t>use</a:t>
            </a:r>
            <a:r>
              <a:rPr lang="de-DE" dirty="0"/>
              <a:t> </a:t>
            </a:r>
            <a:r>
              <a:rPr lang="de-DE" dirty="0" err="1"/>
              <a:t>case</a:t>
            </a:r>
            <a:r>
              <a:rPr lang="de-DE" dirty="0"/>
              <a:t> (</a:t>
            </a:r>
            <a:r>
              <a:rPr lang="de-DE" dirty="0" err="1"/>
              <a:t>Various</a:t>
            </a:r>
            <a:r>
              <a:rPr lang="de-DE" dirty="0"/>
              <a:t> </a:t>
            </a:r>
            <a:r>
              <a:rPr lang="de-DE" dirty="0" err="1"/>
              <a:t>treatment</a:t>
            </a:r>
            <a:r>
              <a:rPr lang="de-DE" dirty="0"/>
              <a:t> </a:t>
            </a:r>
            <a:r>
              <a:rPr lang="de-DE" dirty="0" err="1"/>
              <a:t>plans</a:t>
            </a:r>
            <a:r>
              <a:rPr lang="de-DE" dirty="0"/>
              <a:t> </a:t>
            </a:r>
            <a:r>
              <a:rPr lang="de-DE" dirty="0" err="1"/>
              <a:t>to</a:t>
            </a:r>
            <a:r>
              <a:rPr lang="de-DE" dirty="0"/>
              <a:t> </a:t>
            </a:r>
            <a:r>
              <a:rPr lang="de-DE" dirty="0" err="1"/>
              <a:t>be</a:t>
            </a:r>
            <a:r>
              <a:rPr lang="de-DE" dirty="0"/>
              <a:t> </a:t>
            </a:r>
            <a:r>
              <a:rPr lang="de-DE" dirty="0" err="1"/>
              <a:t>modeled</a:t>
            </a:r>
            <a:r>
              <a:rPr lang="de-DE" dirty="0"/>
              <a:t>: e.g. </a:t>
            </a:r>
            <a:r>
              <a:rPr lang="de-DE" dirty="0" err="1"/>
              <a:t>psychology</a:t>
            </a:r>
            <a:r>
              <a:rPr lang="de-DE" dirty="0"/>
              <a:t>, </a:t>
            </a:r>
            <a:r>
              <a:rPr lang="de-DE" dirty="0" err="1"/>
              <a:t>cancer</a:t>
            </a:r>
            <a:r>
              <a:rPr lang="de-DE" dirty="0"/>
              <a:t> </a:t>
            </a:r>
            <a:r>
              <a:rPr lang="de-DE" dirty="0" err="1"/>
              <a:t>treatment</a:t>
            </a:r>
            <a:r>
              <a:rPr lang="de-DE" dirty="0"/>
              <a:t>…)</a:t>
            </a:r>
          </a:p>
          <a:p>
            <a:r>
              <a:rPr lang="de-DE" dirty="0"/>
              <a:t>User </a:t>
            </a:r>
            <a:r>
              <a:rPr lang="de-DE" dirty="0" err="1"/>
              <a:t>friendliness</a:t>
            </a:r>
            <a:r>
              <a:rPr lang="de-DE" dirty="0"/>
              <a:t>: Qualitative </a:t>
            </a:r>
            <a:r>
              <a:rPr lang="de-DE" dirty="0" err="1"/>
              <a:t>evaluations</a:t>
            </a:r>
            <a:r>
              <a:rPr lang="de-DE" dirty="0"/>
              <a:t>: </a:t>
            </a:r>
            <a:r>
              <a:rPr lang="de-DE" dirty="0" err="1"/>
              <a:t>ease</a:t>
            </a:r>
            <a:r>
              <a:rPr lang="de-DE" dirty="0"/>
              <a:t> </a:t>
            </a:r>
            <a:r>
              <a:rPr lang="de-DE" dirty="0" err="1"/>
              <a:t>of</a:t>
            </a:r>
            <a:r>
              <a:rPr lang="de-DE" dirty="0"/>
              <a:t> </a:t>
            </a:r>
            <a:r>
              <a:rPr lang="de-DE" dirty="0" err="1"/>
              <a:t>use</a:t>
            </a:r>
            <a:r>
              <a:rPr lang="de-DE" dirty="0"/>
              <a:t>, </a:t>
            </a:r>
            <a:r>
              <a:rPr lang="de-DE" dirty="0" err="1"/>
              <a:t>understandability</a:t>
            </a:r>
            <a:r>
              <a:rPr lang="de-DE" dirty="0"/>
              <a:t>, </a:t>
            </a:r>
            <a:r>
              <a:rPr lang="de-DE" dirty="0" err="1"/>
              <a:t>applicability</a:t>
            </a:r>
            <a:r>
              <a:rPr lang="de-DE" dirty="0"/>
              <a:t>, </a:t>
            </a:r>
            <a:r>
              <a:rPr lang="de-DE" dirty="0" err="1"/>
              <a:t>improvements</a:t>
            </a:r>
            <a:endParaRPr lang="de-DE" dirty="0"/>
          </a:p>
          <a:p>
            <a:endParaRPr lang="de-DE" dirty="0"/>
          </a:p>
          <a:p>
            <a:r>
              <a:rPr lang="de-DE" dirty="0"/>
              <a:t>New Slide</a:t>
            </a:r>
          </a:p>
          <a:p>
            <a:r>
              <a:rPr lang="de-DE" dirty="0"/>
              <a:t> </a:t>
            </a:r>
            <a:r>
              <a:rPr lang="de-DE" dirty="0" err="1"/>
              <a:t>Process</a:t>
            </a:r>
            <a:r>
              <a:rPr lang="de-DE" dirty="0"/>
              <a:t> </a:t>
            </a:r>
            <a:r>
              <a:rPr lang="de-DE" dirty="0" err="1"/>
              <a:t>of</a:t>
            </a:r>
            <a:r>
              <a:rPr lang="de-DE" dirty="0"/>
              <a:t> </a:t>
            </a:r>
            <a:r>
              <a:rPr lang="de-DE" dirty="0" err="1"/>
              <a:t>user</a:t>
            </a:r>
            <a:r>
              <a:rPr lang="de-DE" dirty="0"/>
              <a:t> </a:t>
            </a:r>
            <a:r>
              <a:rPr lang="de-DE" dirty="0" err="1"/>
              <a:t>study</a:t>
            </a:r>
            <a:r>
              <a:rPr lang="de-DE" dirty="0"/>
              <a:t>:</a:t>
            </a:r>
          </a:p>
          <a:p>
            <a:r>
              <a:rPr lang="de-DE" dirty="0" err="1"/>
              <a:t>Mention</a:t>
            </a:r>
            <a:r>
              <a:rPr lang="de-DE" dirty="0"/>
              <a:t> different </a:t>
            </a:r>
            <a:r>
              <a:rPr lang="de-DE" dirty="0" err="1"/>
              <a:t>medical</a:t>
            </a:r>
            <a:r>
              <a:rPr lang="de-DE" dirty="0"/>
              <a:t> </a:t>
            </a:r>
            <a:r>
              <a:rPr lang="de-DE" dirty="0" err="1"/>
              <a:t>departments</a:t>
            </a:r>
            <a:endParaRPr lang="de-DE" dirty="0"/>
          </a:p>
          <a:p>
            <a:endParaRPr lang="de-DE" dirty="0"/>
          </a:p>
          <a:p>
            <a:endParaRPr lang="de-DE" dirty="0"/>
          </a:p>
        </p:txBody>
      </p:sp>
      <p:sp>
        <p:nvSpPr>
          <p:cNvPr id="4" name="Foliennummernplatzhalter 3"/>
          <p:cNvSpPr>
            <a:spLocks noGrp="1"/>
          </p:cNvSpPr>
          <p:nvPr>
            <p:ph type="sldNum" sz="quarter" idx="5"/>
          </p:nvPr>
        </p:nvSpPr>
        <p:spPr/>
        <p:txBody>
          <a:bodyPr/>
          <a:lstStyle/>
          <a:p>
            <a:pPr>
              <a:defRPr/>
            </a:pPr>
            <a:fld id="{D1CBFA17-2001-43FC-BD93-086B619BC2A9}" type="slidenum">
              <a:rPr lang="de-DE" smtClean="0"/>
              <a:pPr>
                <a:defRPr/>
              </a:pPr>
              <a:t>9</a:t>
            </a:fld>
            <a:endParaRPr lang="de-DE" dirty="0"/>
          </a:p>
        </p:txBody>
      </p:sp>
    </p:spTree>
    <p:extLst>
      <p:ext uri="{BB962C8B-B14F-4D97-AF65-F5344CB8AC3E}">
        <p14:creationId xmlns:p14="http://schemas.microsoft.com/office/powerpoint/2010/main" val="3861970278"/>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1.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Master" Target="../slideMasters/slideMaster1.xml"/><Relationship Id="rId5" Type="http://schemas.openxmlformats.org/officeDocument/2006/relationships/hyperlink" Target="http://wwwmatthes.in.tum.de/" TargetMode="External"/><Relationship Id="rId4" Type="http://schemas.openxmlformats.org/officeDocument/2006/relationships/image" Target="../media/image6.gif"/></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pic>
        <p:nvPicPr>
          <p:cNvPr id="11" name="Grafik 10"/>
          <p:cNvPicPr>
            <a:picLocks noChangeAspect="1"/>
          </p:cNvPicPr>
          <p:nvPr userDrawn="1"/>
        </p:nvPicPr>
        <p:blipFill rotWithShape="1">
          <a:blip r:embed="rId2" cstate="print">
            <a:extLst>
              <a:ext uri="{28A0092B-C50C-407E-A947-70E740481C1C}">
                <a14:useLocalDpi xmlns:a14="http://schemas.microsoft.com/office/drawing/2010/main"/>
              </a:ext>
            </a:extLst>
          </a:blip>
          <a:srcRect/>
          <a:stretch/>
        </p:blipFill>
        <p:spPr>
          <a:xfrm>
            <a:off x="-7616" y="2"/>
            <a:ext cx="12192000" cy="6857999"/>
          </a:xfrm>
          <a:prstGeom prst="rect">
            <a:avLst/>
          </a:prstGeom>
        </p:spPr>
      </p:pic>
      <p:sp>
        <p:nvSpPr>
          <p:cNvPr id="10" name="Rechteck 9"/>
          <p:cNvSpPr/>
          <p:nvPr userDrawn="1"/>
        </p:nvSpPr>
        <p:spPr>
          <a:xfrm>
            <a:off x="0" y="0"/>
            <a:ext cx="12192000" cy="4196080"/>
          </a:xfrm>
          <a:prstGeom prst="rect">
            <a:avLst/>
          </a:prstGeom>
          <a:gradFill flip="none" rotWithShape="1">
            <a:gsLst>
              <a:gs pos="23000">
                <a:schemeClr val="bg1">
                  <a:alpha val="85000"/>
                </a:schemeClr>
              </a:gs>
              <a:gs pos="93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lnSpc>
                <a:spcPct val="114000"/>
              </a:lnSpc>
            </a:pPr>
            <a:endParaRPr lang="en-US" dirty="0"/>
          </a:p>
        </p:txBody>
      </p:sp>
      <p:sp>
        <p:nvSpPr>
          <p:cNvPr id="17" name="Titel 1"/>
          <p:cNvSpPr>
            <a:spLocks noGrp="1"/>
          </p:cNvSpPr>
          <p:nvPr>
            <p:ph type="title" hasCustomPrompt="1"/>
          </p:nvPr>
        </p:nvSpPr>
        <p:spPr>
          <a:xfrm>
            <a:off x="431371" y="3538641"/>
            <a:ext cx="11432843" cy="679774"/>
          </a:xfrm>
          <a:prstGeom prst="rect">
            <a:avLst/>
          </a:prstGeom>
          <a:solidFill>
            <a:schemeClr val="bg1"/>
          </a:solidFill>
          <a:ln>
            <a:noFill/>
          </a:ln>
        </p:spPr>
        <p:txBody>
          <a:bodyPr wrap="square" tIns="144000" bIns="72000" anchor="b" anchorCtr="0">
            <a:spAutoFit/>
          </a:bodyPr>
          <a:lstStyle>
            <a:lvl1pPr marL="180000" algn="l">
              <a:defRPr sz="3000" b="0" i="0" baseline="0">
                <a:solidFill>
                  <a:schemeClr val="tx2"/>
                </a:solidFill>
                <a:latin typeface="+mj-lt"/>
                <a:cs typeface="Arial"/>
              </a:defRPr>
            </a:lvl1pPr>
          </a:lstStyle>
          <a:p>
            <a:r>
              <a:rPr lang="en-US" noProof="0" dirty="0"/>
              <a:t>Edit Title</a:t>
            </a:r>
          </a:p>
        </p:txBody>
      </p:sp>
      <p:sp>
        <p:nvSpPr>
          <p:cNvPr id="22" name="Textplatzhalter 4"/>
          <p:cNvSpPr>
            <a:spLocks noGrp="1"/>
          </p:cNvSpPr>
          <p:nvPr>
            <p:ph type="body" sz="quarter" idx="10" hasCustomPrompt="1"/>
          </p:nvPr>
        </p:nvSpPr>
        <p:spPr>
          <a:xfrm>
            <a:off x="431372" y="4211796"/>
            <a:ext cx="11432841" cy="338554"/>
          </a:xfrm>
          <a:prstGeom prst="rect">
            <a:avLst/>
          </a:prstGeom>
          <a:solidFill>
            <a:srgbClr val="FFFFFF"/>
          </a:solidFill>
          <a:ln>
            <a:noFill/>
          </a:ln>
        </p:spPr>
        <p:txBody>
          <a:bodyPr wrap="square">
            <a:spAutoFit/>
          </a:bodyPr>
          <a:lstStyle>
            <a:lvl1pPr marL="180000" indent="0">
              <a:buFontTx/>
              <a:buNone/>
              <a:defRPr sz="1600" b="0" baseline="0">
                <a:solidFill>
                  <a:schemeClr val="tx1">
                    <a:lumMod val="60000"/>
                    <a:lumOff val="40000"/>
                  </a:schemeClr>
                </a:solidFill>
                <a:latin typeface="+mn-lt"/>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noProof="0" dirty="0"/>
              <a:t>Presenter, Date, Location</a:t>
            </a:r>
          </a:p>
        </p:txBody>
      </p:sp>
      <p:pic>
        <p:nvPicPr>
          <p:cNvPr id="9" name="Grafik 8"/>
          <p:cNvPicPr>
            <a:picLocks noChangeAspect="1"/>
          </p:cNvPicPr>
          <p:nvPr userDrawn="1"/>
        </p:nvPicPr>
        <p:blipFill>
          <a:blip r:embed="rId3" cstate="print">
            <a:clrChange>
              <a:clrFrom>
                <a:srgbClr val="FFFFFF"/>
              </a:clrFrom>
              <a:clrTo>
                <a:srgbClr val="FFFFFF">
                  <a:alpha val="0"/>
                </a:srgbClr>
              </a:clrTo>
            </a:clrChange>
            <a:extLst>
              <a:ext uri="{28A0092B-C50C-407E-A947-70E740481C1C}">
                <a14:useLocalDpi xmlns:a14="http://schemas.microsoft.com/office/drawing/2010/main"/>
              </a:ext>
            </a:extLst>
          </a:blip>
          <a:stretch>
            <a:fillRect/>
          </a:stretch>
        </p:blipFill>
        <p:spPr>
          <a:xfrm>
            <a:off x="431371" y="398812"/>
            <a:ext cx="997527" cy="320040"/>
          </a:xfrm>
          <a:prstGeom prst="rect">
            <a:avLst/>
          </a:prstGeom>
        </p:spPr>
      </p:pic>
      <p:pic>
        <p:nvPicPr>
          <p:cNvPr id="12" name="Grafik 11"/>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1255861" y="398812"/>
            <a:ext cx="606858" cy="320055"/>
          </a:xfrm>
          <a:prstGeom prst="rect">
            <a:avLst/>
          </a:prstGeom>
        </p:spPr>
      </p:pic>
      <p:sp>
        <p:nvSpPr>
          <p:cNvPr id="25" name="Textfeld 24"/>
          <p:cNvSpPr txBox="1"/>
          <p:nvPr userDrawn="1"/>
        </p:nvSpPr>
        <p:spPr>
          <a:xfrm>
            <a:off x="425454" y="4643381"/>
            <a:ext cx="11438759" cy="1225290"/>
          </a:xfrm>
          <a:prstGeom prst="rect">
            <a:avLst/>
          </a:prstGeom>
          <a:solidFill>
            <a:schemeClr val="accent6">
              <a:lumMod val="20000"/>
              <a:lumOff val="80000"/>
            </a:schemeClr>
          </a:solidFill>
          <a:ln>
            <a:noFill/>
          </a:ln>
        </p:spPr>
        <p:txBody>
          <a:bodyPr wrap="square" lIns="252000" tIns="180000" rIns="180000" bIns="180000" rtlCol="0">
            <a:spAutoFit/>
          </a:bodyPr>
          <a:lstStyle/>
          <a:p>
            <a:pPr marL="0" indent="0"/>
            <a:r>
              <a:rPr lang="en-US" sz="1400" b="0" i="0" kern="1200" noProof="1">
                <a:solidFill>
                  <a:schemeClr val="tx1">
                    <a:lumMod val="65000"/>
                    <a:lumOff val="35000"/>
                  </a:schemeClr>
                </a:solidFill>
                <a:latin typeface="Arial" charset="0"/>
                <a:ea typeface="+mn-ea"/>
                <a:cs typeface="Arial"/>
              </a:rPr>
              <a:t>Chair of</a:t>
            </a:r>
            <a:r>
              <a:rPr lang="en-US" sz="1400" b="0" i="0" kern="1200" baseline="0" noProof="1">
                <a:solidFill>
                  <a:schemeClr val="tx1">
                    <a:lumMod val="65000"/>
                    <a:lumOff val="35000"/>
                  </a:schemeClr>
                </a:solidFill>
                <a:latin typeface="Arial" charset="0"/>
                <a:ea typeface="+mn-ea"/>
                <a:cs typeface="Arial"/>
              </a:rPr>
              <a:t> </a:t>
            </a:r>
            <a:r>
              <a:rPr lang="en-US" sz="1400" b="0" i="0" kern="1200" noProof="1">
                <a:solidFill>
                  <a:schemeClr val="tx1">
                    <a:lumMod val="65000"/>
                    <a:lumOff val="35000"/>
                  </a:schemeClr>
                </a:solidFill>
                <a:latin typeface="Arial" charset="0"/>
                <a:ea typeface="+mn-ea"/>
                <a:cs typeface="Arial"/>
              </a:rPr>
              <a:t>Software</a:t>
            </a:r>
            <a:r>
              <a:rPr lang="en-US" sz="1400" b="0" i="0" kern="1200" baseline="0" noProof="1">
                <a:solidFill>
                  <a:schemeClr val="tx1">
                    <a:lumMod val="65000"/>
                    <a:lumOff val="35000"/>
                  </a:schemeClr>
                </a:solidFill>
                <a:latin typeface="Arial" charset="0"/>
                <a:ea typeface="+mn-ea"/>
                <a:cs typeface="Arial"/>
              </a:rPr>
              <a:t> Engineering for Business Information Systems </a:t>
            </a:r>
            <a:r>
              <a:rPr lang="en-US" sz="1400" b="0" i="0" kern="1200" noProof="1">
                <a:solidFill>
                  <a:schemeClr val="tx1">
                    <a:lumMod val="65000"/>
                    <a:lumOff val="35000"/>
                  </a:schemeClr>
                </a:solidFill>
                <a:latin typeface="Arial" charset="0"/>
                <a:ea typeface="+mn-ea"/>
                <a:cs typeface="Arial"/>
              </a:rPr>
              <a:t>(sebis) </a:t>
            </a:r>
          </a:p>
          <a:p>
            <a:pPr marL="0" indent="0"/>
            <a:r>
              <a:rPr lang="en-US" sz="1400" b="0" i="0" kern="1200" noProof="1">
                <a:solidFill>
                  <a:schemeClr val="tx1">
                    <a:lumMod val="65000"/>
                    <a:lumOff val="35000"/>
                  </a:schemeClr>
                </a:solidFill>
                <a:latin typeface="Arial" charset="0"/>
                <a:ea typeface="+mn-ea"/>
                <a:cs typeface="Arial"/>
              </a:rPr>
              <a:t>Faculty of</a:t>
            </a:r>
            <a:r>
              <a:rPr lang="en-US" sz="1400" b="0" i="0" kern="1200" baseline="0" noProof="1">
                <a:solidFill>
                  <a:schemeClr val="tx1">
                    <a:lumMod val="65000"/>
                    <a:lumOff val="35000"/>
                  </a:schemeClr>
                </a:solidFill>
                <a:latin typeface="Arial" charset="0"/>
                <a:ea typeface="+mn-ea"/>
                <a:cs typeface="Arial"/>
              </a:rPr>
              <a:t> </a:t>
            </a:r>
            <a:r>
              <a:rPr lang="en-US" sz="1400" b="0" i="0" kern="1200" noProof="1">
                <a:solidFill>
                  <a:schemeClr val="tx1">
                    <a:lumMod val="65000"/>
                    <a:lumOff val="35000"/>
                  </a:schemeClr>
                </a:solidFill>
                <a:latin typeface="Arial" charset="0"/>
                <a:ea typeface="+mn-ea"/>
                <a:cs typeface="Arial"/>
              </a:rPr>
              <a:t>Informatics</a:t>
            </a:r>
          </a:p>
          <a:p>
            <a:pPr marL="0" indent="0"/>
            <a:r>
              <a:rPr lang="en-US" sz="1400" b="0" i="0" kern="1200" noProof="1">
                <a:solidFill>
                  <a:schemeClr val="bg1">
                    <a:lumMod val="50000"/>
                  </a:schemeClr>
                </a:solidFill>
                <a:latin typeface="Arial" charset="0"/>
                <a:ea typeface="+mn-ea"/>
                <a:cs typeface="Arial"/>
              </a:rPr>
              <a:t>Technische</a:t>
            </a:r>
            <a:r>
              <a:rPr lang="en-US" sz="1400" b="0" i="0" kern="1200" baseline="0" noProof="1">
                <a:solidFill>
                  <a:schemeClr val="bg1">
                    <a:lumMod val="50000"/>
                  </a:schemeClr>
                </a:solidFill>
                <a:latin typeface="Arial" charset="0"/>
                <a:ea typeface="+mn-ea"/>
                <a:cs typeface="Arial"/>
              </a:rPr>
              <a:t> Universität München</a:t>
            </a:r>
            <a:endParaRPr lang="en-US" sz="1400" b="0" i="0" kern="1200" noProof="1">
              <a:solidFill>
                <a:schemeClr val="bg1">
                  <a:lumMod val="50000"/>
                </a:schemeClr>
              </a:solidFill>
              <a:latin typeface="Arial" charset="0"/>
              <a:ea typeface="+mn-ea"/>
              <a:cs typeface="Arial"/>
            </a:endParaRPr>
          </a:p>
          <a:p>
            <a:pPr marL="0" indent="0" algn="l" rtl="0" fontAlgn="base">
              <a:spcBef>
                <a:spcPct val="0"/>
              </a:spcBef>
              <a:spcAft>
                <a:spcPct val="0"/>
              </a:spcAft>
            </a:pPr>
            <a:r>
              <a:rPr lang="en-US" sz="1400" b="0" i="0" u="sng" kern="1200" noProof="1">
                <a:solidFill>
                  <a:schemeClr val="bg1">
                    <a:lumMod val="50000"/>
                  </a:schemeClr>
                </a:solidFill>
                <a:latin typeface="Arial" charset="0"/>
                <a:ea typeface="+mn-ea"/>
                <a:cs typeface="Arial"/>
              </a:rPr>
              <a:t>wwwmatthes.in.tum.de</a:t>
            </a:r>
            <a:endParaRPr lang="en-US" sz="1400" b="0" i="0" u="sng" kern="1200" dirty="0" err="1">
              <a:solidFill>
                <a:schemeClr val="bg1">
                  <a:lumMod val="50000"/>
                </a:schemeClr>
              </a:solidFill>
              <a:latin typeface="Arial" charset="0"/>
              <a:ea typeface="+mn-ea"/>
              <a:cs typeface="Arial"/>
            </a:endParaRPr>
          </a:p>
        </p:txBody>
      </p:sp>
    </p:spTree>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obj" preserve="1">
  <p:cSld name="Gliederung">
    <p:spTree>
      <p:nvGrpSpPr>
        <p:cNvPr id="1" name=""/>
        <p:cNvGrpSpPr/>
        <p:nvPr/>
      </p:nvGrpSpPr>
      <p:grpSpPr>
        <a:xfrm>
          <a:off x="0" y="0"/>
          <a:ext cx="0" cy="0"/>
          <a:chOff x="0" y="0"/>
          <a:chExt cx="0" cy="0"/>
        </a:xfrm>
      </p:grpSpPr>
      <p:sp>
        <p:nvSpPr>
          <p:cNvPr id="3" name="Inhaltsplatzhalter 2"/>
          <p:cNvSpPr>
            <a:spLocks noGrp="1"/>
          </p:cNvSpPr>
          <p:nvPr>
            <p:ph idx="1" hasCustomPrompt="1"/>
          </p:nvPr>
        </p:nvSpPr>
        <p:spPr>
          <a:xfrm>
            <a:off x="334435" y="981076"/>
            <a:ext cx="11523135" cy="5400675"/>
          </a:xfrm>
        </p:spPr>
        <p:txBody>
          <a:bodyPr>
            <a:normAutofit/>
          </a:bodyPr>
          <a:lstStyle>
            <a:lvl1pPr>
              <a:defRPr>
                <a:latin typeface="+mn-lt"/>
              </a:defRPr>
            </a:lvl1pPr>
            <a:lvl2pPr>
              <a:buClr>
                <a:schemeClr val="tx2"/>
              </a:buClr>
              <a:defRPr lang="de-DE" sz="1800" dirty="0" smtClean="0">
                <a:solidFill>
                  <a:schemeClr val="tx1"/>
                </a:solidFill>
                <a:latin typeface="+mn-lt"/>
                <a:cs typeface="Arial Unicode MS" pitchFamily="34" charset="-128"/>
              </a:defRPr>
            </a:lvl2pPr>
            <a:lvl3pPr>
              <a:buClr>
                <a:schemeClr val="tx2"/>
              </a:buClr>
              <a:defRPr>
                <a:solidFill>
                  <a:schemeClr val="tx1"/>
                </a:solidFill>
                <a:latin typeface="+mn-lt"/>
              </a:defRPr>
            </a:lvl3pPr>
            <a:lvl4pPr>
              <a:buClr>
                <a:schemeClr val="tx2"/>
              </a:buClr>
              <a:defRPr>
                <a:solidFill>
                  <a:schemeClr val="tx1"/>
                </a:solidFill>
                <a:latin typeface="+mn-lt"/>
              </a:defRPr>
            </a:lvl4pPr>
            <a:lvl5pPr>
              <a:buClr>
                <a:schemeClr val="tx2"/>
              </a:buClr>
              <a:defRPr>
                <a:solidFill>
                  <a:schemeClr val="tx1"/>
                </a:solidFill>
              </a:defRPr>
            </a:lvl5pPr>
          </a:lstStyle>
          <a:p>
            <a:pPr lvl="0"/>
            <a:r>
              <a:rPr lang="en-US" noProof="0" dirty="0"/>
              <a:t>&lt;Text&gt;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el 1"/>
          <p:cNvSpPr>
            <a:spLocks noGrp="1"/>
          </p:cNvSpPr>
          <p:nvPr>
            <p:ph type="title" hasCustomPrompt="1"/>
          </p:nvPr>
        </p:nvSpPr>
        <p:spPr>
          <a:xfrm>
            <a:off x="334437" y="44452"/>
            <a:ext cx="10586099" cy="720725"/>
          </a:xfrm>
        </p:spPr>
        <p:txBody>
          <a:bodyPr/>
          <a:lstStyle>
            <a:lvl1pPr>
              <a:defRPr>
                <a:latin typeface="+mj-lt"/>
              </a:defRPr>
            </a:lvl1pPr>
          </a:lstStyle>
          <a:p>
            <a:r>
              <a:rPr lang="en-US" noProof="0" dirty="0"/>
              <a:t>&lt;Title&gt;</a:t>
            </a:r>
            <a:endParaRPr lang="de-DE" dirty="0"/>
          </a:p>
        </p:txBody>
      </p:sp>
      <p:sp>
        <p:nvSpPr>
          <p:cNvPr id="4" name="Rectangle 4"/>
          <p:cNvSpPr>
            <a:spLocks noGrp="1" noChangeArrowheads="1"/>
          </p:cNvSpPr>
          <p:nvPr>
            <p:ph type="dt" sz="half" idx="10"/>
          </p:nvPr>
        </p:nvSpPr>
        <p:spPr>
          <a:ln/>
        </p:spPr>
        <p:txBody>
          <a:bodyPr/>
          <a:lstStyle>
            <a:lvl1pPr>
              <a:defRPr>
                <a:latin typeface="+mn-lt"/>
              </a:defRPr>
            </a:lvl1pPr>
          </a:lstStyle>
          <a:p>
            <a:pPr>
              <a:defRPr/>
            </a:pPr>
            <a:r>
              <a:rPr lang="de-DE"/>
              <a:t>© sebis</a:t>
            </a:r>
            <a:endParaRPr lang="de-DE" dirty="0"/>
          </a:p>
        </p:txBody>
      </p:sp>
      <p:sp>
        <p:nvSpPr>
          <p:cNvPr id="5" name="Rectangle 5"/>
          <p:cNvSpPr>
            <a:spLocks noGrp="1" noChangeArrowheads="1"/>
          </p:cNvSpPr>
          <p:nvPr>
            <p:ph type="ftr" sz="quarter" idx="11"/>
          </p:nvPr>
        </p:nvSpPr>
        <p:spPr>
          <a:ln/>
        </p:spPr>
        <p:txBody>
          <a:bodyPr/>
          <a:lstStyle>
            <a:lvl1pPr>
              <a:defRPr>
                <a:latin typeface="+mn-lt"/>
              </a:defRPr>
            </a:lvl1pPr>
          </a:lstStyle>
          <a:p>
            <a:pPr>
              <a:defRPr/>
            </a:pPr>
            <a:r>
              <a:rPr lang="en-US"/>
              <a:t>171103 Matthes English Master Slide Deck (wide)</a:t>
            </a:r>
            <a:endParaRPr lang="de-DE" dirty="0"/>
          </a:p>
        </p:txBody>
      </p:sp>
      <p:sp>
        <p:nvSpPr>
          <p:cNvPr id="6" name="Rectangle 6"/>
          <p:cNvSpPr>
            <a:spLocks noGrp="1" noChangeArrowheads="1"/>
          </p:cNvSpPr>
          <p:nvPr>
            <p:ph type="sldNum" sz="quarter" idx="12"/>
          </p:nvPr>
        </p:nvSpPr>
        <p:spPr>
          <a:ln/>
        </p:spPr>
        <p:txBody>
          <a:bodyPr/>
          <a:lstStyle>
            <a:lvl1pPr>
              <a:defRPr>
                <a:latin typeface="+mn-lt"/>
              </a:defRPr>
            </a:lvl1pPr>
          </a:lstStyle>
          <a:p>
            <a:pPr>
              <a:defRPr/>
            </a:pPr>
            <a:fld id="{E201E5CB-5EE0-4EA4-87FF-7D8A79A61969}" type="slidenum">
              <a:rPr lang="de-DE" smtClean="0"/>
              <a:pPr>
                <a:defRPr/>
              </a:pPr>
              <a:t>‹#›</a:t>
            </a:fld>
            <a:endParaRPr lang="de-DE" dirty="0"/>
          </a:p>
        </p:txBody>
      </p:sp>
    </p:spTree>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userDrawn="1">
  <p:cSld name="Ende">
    <p:spTree>
      <p:nvGrpSpPr>
        <p:cNvPr id="1" name=""/>
        <p:cNvGrpSpPr/>
        <p:nvPr/>
      </p:nvGrpSpPr>
      <p:grpSpPr>
        <a:xfrm>
          <a:off x="0" y="0"/>
          <a:ext cx="0" cy="0"/>
          <a:chOff x="0" y="0"/>
          <a:chExt cx="0" cy="0"/>
        </a:xfrm>
      </p:grpSpPr>
      <p:pic>
        <p:nvPicPr>
          <p:cNvPr id="13" name="Picture 3" descr="Gebaeude_Fahne"/>
          <p:cNvPicPr>
            <a:picLocks noChangeAspect="1" noChangeArrowheads="1"/>
          </p:cNvPicPr>
          <p:nvPr userDrawn="1"/>
        </p:nvPicPr>
        <p:blipFill rotWithShape="1">
          <a:blip r:embed="rId2" cstate="print">
            <a:extLst>
              <a:ext uri="{28A0092B-C50C-407E-A947-70E740481C1C}">
                <a14:useLocalDpi xmlns:a14="http://schemas.microsoft.com/office/drawing/2010/main"/>
              </a:ext>
            </a:extLst>
          </a:blip>
          <a:srcRect/>
          <a:stretch/>
        </p:blipFill>
        <p:spPr bwMode="auto">
          <a:xfrm>
            <a:off x="0" y="-27384"/>
            <a:ext cx="12192000" cy="6893697"/>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 name="Rechteck 14"/>
          <p:cNvSpPr/>
          <p:nvPr userDrawn="1"/>
        </p:nvSpPr>
        <p:spPr>
          <a:xfrm>
            <a:off x="767407" y="1743185"/>
            <a:ext cx="3240361" cy="4742688"/>
          </a:xfrm>
          <a:prstGeom prst="rect">
            <a:avLst/>
          </a:prstGeom>
          <a:solidFill>
            <a:schemeClr val="bg1"/>
          </a:solidFill>
          <a:ln>
            <a:noFill/>
          </a:ln>
          <a:effectLst>
            <a:outerShdw blurRad="50800" dist="127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noProof="0" dirty="0">
              <a:latin typeface="+mn-lt"/>
            </a:endParaRPr>
          </a:p>
        </p:txBody>
      </p:sp>
      <p:pic>
        <p:nvPicPr>
          <p:cNvPr id="18" name="Grafik 17"/>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3049370" y="2024110"/>
            <a:ext cx="682753" cy="359665"/>
          </a:xfrm>
          <a:prstGeom prst="rect">
            <a:avLst/>
          </a:prstGeom>
        </p:spPr>
      </p:pic>
      <p:pic>
        <p:nvPicPr>
          <p:cNvPr id="22" name="Bild 10" descr="sebis-Logo.gif"/>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3098009" y="2514436"/>
            <a:ext cx="720000" cy="230880"/>
          </a:xfrm>
          <a:prstGeom prst="rect">
            <a:avLst/>
          </a:prstGeom>
        </p:spPr>
      </p:pic>
      <p:sp>
        <p:nvSpPr>
          <p:cNvPr id="24" name="Textfeld 23"/>
          <p:cNvSpPr txBox="1"/>
          <p:nvPr userDrawn="1"/>
        </p:nvSpPr>
        <p:spPr>
          <a:xfrm>
            <a:off x="1040407" y="4123820"/>
            <a:ext cx="2751118" cy="2192908"/>
          </a:xfrm>
          <a:prstGeom prst="rect">
            <a:avLst/>
          </a:prstGeom>
          <a:noFill/>
        </p:spPr>
        <p:txBody>
          <a:bodyPr wrap="square" rtlCol="0">
            <a:spAutoFit/>
          </a:bodyPr>
          <a:lstStyle/>
          <a:p>
            <a:r>
              <a:rPr lang="en-US" sz="1050" noProof="1">
                <a:latin typeface="+mn-lt"/>
              </a:rPr>
              <a:t>Technische Universität München</a:t>
            </a:r>
          </a:p>
          <a:p>
            <a:r>
              <a:rPr lang="en-US" sz="1050" noProof="1">
                <a:latin typeface="+mn-lt"/>
              </a:rPr>
              <a:t>Faculty of Informatics</a:t>
            </a:r>
          </a:p>
          <a:p>
            <a:r>
              <a:rPr lang="en-US" sz="1050" noProof="1">
                <a:latin typeface="+mn-lt"/>
              </a:rPr>
              <a:t>Chair of Software Engineering for Business Information Systems</a:t>
            </a:r>
          </a:p>
          <a:p>
            <a:endParaRPr lang="en-US" sz="1050" noProof="1">
              <a:latin typeface="+mn-lt"/>
            </a:endParaRPr>
          </a:p>
          <a:p>
            <a:r>
              <a:rPr lang="en-US" sz="1050" noProof="1">
                <a:latin typeface="+mn-lt"/>
              </a:rPr>
              <a:t>Boltzmannstraße 3</a:t>
            </a:r>
          </a:p>
          <a:p>
            <a:r>
              <a:rPr lang="en-US" sz="1050" noProof="1">
                <a:latin typeface="+mn-lt"/>
              </a:rPr>
              <a:t>85748 Garching bei</a:t>
            </a:r>
            <a:r>
              <a:rPr lang="en-US" sz="1050" baseline="0" noProof="1">
                <a:latin typeface="+mn-lt"/>
              </a:rPr>
              <a:t> München</a:t>
            </a:r>
          </a:p>
          <a:p>
            <a:endParaRPr lang="en-US" sz="1050" baseline="0" noProof="1">
              <a:latin typeface="+mn-lt"/>
            </a:endParaRPr>
          </a:p>
          <a:p>
            <a:pPr>
              <a:tabLst>
                <a:tab pos="358775" algn="l"/>
              </a:tabLst>
            </a:pPr>
            <a:r>
              <a:rPr lang="en-US" sz="1050" baseline="0" noProof="1">
                <a:latin typeface="+mn-lt"/>
              </a:rPr>
              <a:t>Tel	+49.89.289.</a:t>
            </a:r>
          </a:p>
          <a:p>
            <a:pPr>
              <a:tabLst>
                <a:tab pos="358775" algn="l"/>
              </a:tabLst>
            </a:pPr>
            <a:r>
              <a:rPr lang="en-US" sz="1050" baseline="0" noProof="1">
                <a:latin typeface="+mn-lt"/>
              </a:rPr>
              <a:t>Fax	+49.89.289.17136</a:t>
            </a:r>
          </a:p>
          <a:p>
            <a:endParaRPr lang="en-US" sz="1050" baseline="0" noProof="1">
              <a:latin typeface="+mn-lt"/>
            </a:endParaRPr>
          </a:p>
          <a:p>
            <a:endParaRPr lang="en-US" sz="1050" baseline="0" noProof="1">
              <a:latin typeface="+mn-lt"/>
            </a:endParaRPr>
          </a:p>
          <a:p>
            <a:r>
              <a:rPr lang="en-US" sz="1050" baseline="0" noProof="1">
                <a:latin typeface="+mn-lt"/>
                <a:hlinkClick r:id="rId5"/>
              </a:rPr>
              <a:t>wwwmatthes.in.tum.de</a:t>
            </a:r>
            <a:endParaRPr lang="en-US" sz="1050" noProof="1">
              <a:latin typeface="+mn-lt"/>
            </a:endParaRPr>
          </a:p>
        </p:txBody>
      </p:sp>
      <p:sp>
        <p:nvSpPr>
          <p:cNvPr id="26" name="Textplatzhalter 18"/>
          <p:cNvSpPr>
            <a:spLocks noGrp="1"/>
          </p:cNvSpPr>
          <p:nvPr>
            <p:ph type="body" sz="quarter" idx="13" hasCustomPrompt="1"/>
          </p:nvPr>
        </p:nvSpPr>
        <p:spPr>
          <a:xfrm>
            <a:off x="1160429" y="3486197"/>
            <a:ext cx="2485288" cy="219497"/>
          </a:xfrm>
          <a:prstGeom prst="rect">
            <a:avLst/>
          </a:prstGeom>
        </p:spPr>
        <p:txBody>
          <a:bodyPr lIns="0" tIns="0" rIns="0" bIns="0" anchor="b">
            <a:noAutofit/>
          </a:bodyPr>
          <a:lstStyle>
            <a:lvl1pPr marL="0" indent="0">
              <a:buFontTx/>
              <a:buNone/>
              <a:defRPr sz="1400" b="1">
                <a:latin typeface="+mn-lt"/>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noProof="0" dirty="0"/>
              <a:t>&lt;Name&gt;</a:t>
            </a:r>
          </a:p>
        </p:txBody>
      </p:sp>
      <p:sp>
        <p:nvSpPr>
          <p:cNvPr id="27" name="Textplatzhalter 20"/>
          <p:cNvSpPr>
            <a:spLocks noGrp="1"/>
          </p:cNvSpPr>
          <p:nvPr>
            <p:ph type="body" sz="quarter" idx="14" hasCustomPrompt="1"/>
          </p:nvPr>
        </p:nvSpPr>
        <p:spPr>
          <a:xfrm>
            <a:off x="1160435" y="3277001"/>
            <a:ext cx="2484681" cy="182967"/>
          </a:xfrm>
          <a:prstGeom prst="rect">
            <a:avLst/>
          </a:prstGeom>
        </p:spPr>
        <p:txBody>
          <a:bodyPr lIns="0" tIns="0" rIns="0" bIns="0" anchor="b"/>
          <a:lstStyle>
            <a:lvl1pPr marL="0" indent="0">
              <a:buNone/>
              <a:defRPr sz="1050">
                <a:latin typeface="+mn-lt"/>
              </a:defRPr>
            </a:lvl1pPr>
          </a:lstStyle>
          <a:p>
            <a:pPr lvl="0"/>
            <a:r>
              <a:rPr lang="en-US" noProof="0" dirty="0"/>
              <a:t>&lt;Academic degree&gt;</a:t>
            </a:r>
          </a:p>
        </p:txBody>
      </p:sp>
      <p:sp>
        <p:nvSpPr>
          <p:cNvPr id="28" name="Textplatzhalter 22"/>
          <p:cNvSpPr>
            <a:spLocks noGrp="1"/>
          </p:cNvSpPr>
          <p:nvPr>
            <p:ph type="body" sz="quarter" idx="15" hasCustomPrompt="1"/>
          </p:nvPr>
        </p:nvSpPr>
        <p:spPr>
          <a:xfrm>
            <a:off x="2524469" y="5454244"/>
            <a:ext cx="1293429" cy="133350"/>
          </a:xfrm>
          <a:prstGeom prst="rect">
            <a:avLst/>
          </a:prstGeom>
        </p:spPr>
        <p:txBody>
          <a:bodyPr lIns="0" tIns="0" rIns="0" bIns="0">
            <a:noAutofit/>
          </a:bodyPr>
          <a:lstStyle>
            <a:lvl1pPr marL="0" indent="0">
              <a:buNone/>
              <a:defRPr sz="1050" baseline="0">
                <a:latin typeface="+mn-lt"/>
              </a:defRPr>
            </a:lvl1pPr>
          </a:lstStyle>
          <a:p>
            <a:pPr lvl="0"/>
            <a:r>
              <a:rPr lang="en-US" noProof="0" dirty="0"/>
              <a:t>&lt;Phone&gt;</a:t>
            </a:r>
          </a:p>
        </p:txBody>
      </p:sp>
      <p:sp>
        <p:nvSpPr>
          <p:cNvPr id="29" name="Textplatzhalter 24"/>
          <p:cNvSpPr>
            <a:spLocks noGrp="1"/>
          </p:cNvSpPr>
          <p:nvPr>
            <p:ph type="body" sz="quarter" idx="16" hasCustomPrompt="1"/>
          </p:nvPr>
        </p:nvSpPr>
        <p:spPr>
          <a:xfrm>
            <a:off x="1159115" y="5932082"/>
            <a:ext cx="2452083" cy="131762"/>
          </a:xfrm>
          <a:prstGeom prst="rect">
            <a:avLst/>
          </a:prstGeom>
        </p:spPr>
        <p:txBody>
          <a:bodyPr lIns="0" tIns="0" rIns="0" bIns="0">
            <a:noAutofit/>
          </a:bodyPr>
          <a:lstStyle>
            <a:lvl1pPr marL="0" indent="0">
              <a:buFontTx/>
              <a:buNone/>
              <a:defRPr sz="1050">
                <a:latin typeface="+mn-lt"/>
              </a:defRPr>
            </a:lvl1pPr>
          </a:lstStyle>
          <a:p>
            <a:pPr lvl="0"/>
            <a:r>
              <a:rPr lang="en-US" noProof="0" dirty="0"/>
              <a:t>&lt;E-Mail&gt;</a:t>
            </a:r>
          </a:p>
        </p:txBody>
      </p:sp>
      <p:sp>
        <p:nvSpPr>
          <p:cNvPr id="30" name="Inhaltsplatzhalter 31"/>
          <p:cNvSpPr>
            <a:spLocks noGrp="1"/>
          </p:cNvSpPr>
          <p:nvPr>
            <p:ph sz="quarter" idx="18" hasCustomPrompt="1"/>
          </p:nvPr>
        </p:nvSpPr>
        <p:spPr>
          <a:xfrm>
            <a:off x="1161091" y="3704994"/>
            <a:ext cx="2502054" cy="211455"/>
          </a:xfrm>
          <a:prstGeom prst="rect">
            <a:avLst/>
          </a:prstGeom>
        </p:spPr>
        <p:txBody>
          <a:bodyPr lIns="0" tIns="0" rIns="0" bIns="0"/>
          <a:lstStyle>
            <a:lvl1pPr>
              <a:defRPr sz="1050"/>
            </a:lvl1pPr>
          </a:lstStyle>
          <a:p>
            <a:pPr lvl="0"/>
            <a:r>
              <a:rPr lang="en-US" noProof="0" dirty="0"/>
              <a:t>&lt;Position&gt;</a:t>
            </a:r>
          </a:p>
        </p:txBody>
      </p:sp>
    </p:spTree>
    <p:extLst>
      <p:ext uri="{BB962C8B-B14F-4D97-AF65-F5344CB8AC3E}">
        <p14:creationId xmlns:p14="http://schemas.microsoft.com/office/powerpoint/2010/main" val="89374998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334437" y="44452"/>
            <a:ext cx="10586099" cy="720725"/>
          </a:xfrm>
        </p:spPr>
        <p:txBody>
          <a:bodyPr/>
          <a:lstStyle>
            <a:lvl1pPr>
              <a:defRPr lang="de-DE" sz="2400" b="0" baseline="0" smtClean="0">
                <a:solidFill>
                  <a:srgbClr val="0065BD"/>
                </a:solidFill>
                <a:latin typeface="+mj-lt"/>
                <a:ea typeface="+mj-ea"/>
                <a:cs typeface="Arial Unicode MS" pitchFamily="34" charset="-128"/>
              </a:defRPr>
            </a:lvl1pPr>
          </a:lstStyle>
          <a:p>
            <a:r>
              <a:rPr lang="en-US" noProof="0" dirty="0"/>
              <a:t>&lt;Title&gt;</a:t>
            </a:r>
            <a:endParaRPr lang="de-DE" dirty="0"/>
          </a:p>
        </p:txBody>
      </p:sp>
      <p:sp>
        <p:nvSpPr>
          <p:cNvPr id="3" name="Inhaltsplatzhalter 2"/>
          <p:cNvSpPr>
            <a:spLocks noGrp="1"/>
          </p:cNvSpPr>
          <p:nvPr>
            <p:ph idx="1" hasCustomPrompt="1"/>
          </p:nvPr>
        </p:nvSpPr>
        <p:spPr/>
        <p:txBody>
          <a:bodyPr>
            <a:normAutofit/>
          </a:bodyPr>
          <a:lstStyle>
            <a:lvl3pPr>
              <a:defRPr/>
            </a:lvl3pPr>
          </a:lstStyle>
          <a:p>
            <a:pPr lvl="0"/>
            <a:r>
              <a:rPr lang="en-US" noProof="0" dirty="0"/>
              <a:t>&lt;Text&gt;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Rectangle 4"/>
          <p:cNvSpPr>
            <a:spLocks noGrp="1" noChangeArrowheads="1"/>
          </p:cNvSpPr>
          <p:nvPr>
            <p:ph type="dt" sz="half" idx="10"/>
          </p:nvPr>
        </p:nvSpPr>
        <p:spPr>
          <a:ln/>
        </p:spPr>
        <p:txBody>
          <a:bodyPr/>
          <a:lstStyle>
            <a:lvl1pPr>
              <a:defRPr/>
            </a:lvl1pPr>
          </a:lstStyle>
          <a:p>
            <a:pPr>
              <a:defRPr/>
            </a:pPr>
            <a:r>
              <a:rPr lang="de-DE"/>
              <a:t>© sebis</a:t>
            </a:r>
            <a:endParaRPr lang="de-DE"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a:t>171103 Matthes English Master Slide Deck (wide)</a:t>
            </a:r>
            <a:endParaRPr lang="de-DE" dirty="0"/>
          </a:p>
        </p:txBody>
      </p:sp>
      <p:sp>
        <p:nvSpPr>
          <p:cNvPr id="6" name="Rectangle 6"/>
          <p:cNvSpPr>
            <a:spLocks noGrp="1" noChangeArrowheads="1"/>
          </p:cNvSpPr>
          <p:nvPr>
            <p:ph type="sldNum" sz="quarter" idx="12"/>
          </p:nvPr>
        </p:nvSpPr>
        <p:spPr>
          <a:ln/>
        </p:spPr>
        <p:txBody>
          <a:bodyPr/>
          <a:lstStyle>
            <a:lvl1pPr>
              <a:defRPr/>
            </a:lvl1pPr>
          </a:lstStyle>
          <a:p>
            <a:pPr>
              <a:defRPr/>
            </a:pPr>
            <a:fld id="{05BC9FAB-BDC1-47C0-A8BB-6E12A8205D33}" type="slidenum">
              <a:rPr lang="de-DE"/>
              <a:pPr>
                <a:defRPr/>
              </a:pPr>
              <a:t>‹#›</a:t>
            </a:fld>
            <a:endParaRPr lang="de-DE" dirty="0"/>
          </a:p>
        </p:txBody>
      </p:sp>
    </p:spTree>
  </p:cSld>
  <p:clrMapOvr>
    <a:masterClrMapping/>
  </p:clrMapOvr>
  <p:transition/>
  <p:extLst>
    <p:ext uri="{DCECCB84-F9BA-43D5-87BE-67443E8EF086}">
      <p15:sldGuideLst xmlns:p15="http://schemas.microsoft.com/office/powerpoint/2012/main">
        <p15:guide id="1" orient="horz" pos="2160" userDrawn="1">
          <p15:clr>
            <a:srgbClr val="FBAE40"/>
          </p15:clr>
        </p15:guide>
        <p15:guide id="2" pos="6879" userDrawn="1">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el, Unter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334437" y="81213"/>
            <a:ext cx="10586099" cy="360535"/>
          </a:xfrm>
        </p:spPr>
        <p:txBody>
          <a:bodyPr/>
          <a:lstStyle>
            <a:lvl1pPr>
              <a:defRPr lang="de-DE" sz="2400" b="0" baseline="0" smtClean="0">
                <a:solidFill>
                  <a:srgbClr val="0065BD"/>
                </a:solidFill>
                <a:latin typeface="+mj-lt"/>
                <a:ea typeface="+mj-ea"/>
                <a:cs typeface="Arial Unicode MS" pitchFamily="34" charset="-128"/>
              </a:defRPr>
            </a:lvl1pPr>
          </a:lstStyle>
          <a:p>
            <a:r>
              <a:rPr lang="en-US" noProof="0" dirty="0"/>
              <a:t>&lt;Title&gt;</a:t>
            </a:r>
            <a:endParaRPr lang="de-DE" dirty="0"/>
          </a:p>
        </p:txBody>
      </p:sp>
      <p:sp>
        <p:nvSpPr>
          <p:cNvPr id="3" name="Inhaltsplatzhalter 2"/>
          <p:cNvSpPr>
            <a:spLocks noGrp="1"/>
          </p:cNvSpPr>
          <p:nvPr>
            <p:ph idx="1" hasCustomPrompt="1"/>
          </p:nvPr>
        </p:nvSpPr>
        <p:spPr>
          <a:xfrm>
            <a:off x="334434" y="980728"/>
            <a:ext cx="11523133" cy="5400675"/>
          </a:xfrm>
        </p:spPr>
        <p:txBody>
          <a:bodyPr>
            <a:normAutofit/>
          </a:bodyPr>
          <a:lstStyle>
            <a:lvl3pPr>
              <a:defRPr/>
            </a:lvl3pPr>
          </a:lstStyle>
          <a:p>
            <a:pPr lvl="0"/>
            <a:r>
              <a:rPr lang="en-US" noProof="0" dirty="0"/>
              <a:t>&lt;Text&gt;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Rectangle 4"/>
          <p:cNvSpPr>
            <a:spLocks noGrp="1" noChangeArrowheads="1"/>
          </p:cNvSpPr>
          <p:nvPr>
            <p:ph type="dt" sz="half" idx="10"/>
          </p:nvPr>
        </p:nvSpPr>
        <p:spPr>
          <a:ln/>
        </p:spPr>
        <p:txBody>
          <a:bodyPr/>
          <a:lstStyle>
            <a:lvl1pPr>
              <a:defRPr/>
            </a:lvl1pPr>
          </a:lstStyle>
          <a:p>
            <a:pPr>
              <a:defRPr/>
            </a:pPr>
            <a:r>
              <a:rPr lang="de-DE"/>
              <a:t>© sebis</a:t>
            </a:r>
            <a:endParaRPr lang="de-DE"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a:t>171103 Matthes English Master Slide Deck (wide)</a:t>
            </a:r>
            <a:endParaRPr lang="de-DE" dirty="0"/>
          </a:p>
        </p:txBody>
      </p:sp>
      <p:sp>
        <p:nvSpPr>
          <p:cNvPr id="6" name="Rectangle 6"/>
          <p:cNvSpPr>
            <a:spLocks noGrp="1" noChangeArrowheads="1"/>
          </p:cNvSpPr>
          <p:nvPr>
            <p:ph type="sldNum" sz="quarter" idx="12"/>
          </p:nvPr>
        </p:nvSpPr>
        <p:spPr>
          <a:ln/>
        </p:spPr>
        <p:txBody>
          <a:bodyPr/>
          <a:lstStyle>
            <a:lvl1pPr>
              <a:defRPr/>
            </a:lvl1pPr>
          </a:lstStyle>
          <a:p>
            <a:pPr>
              <a:defRPr/>
            </a:pPr>
            <a:fld id="{05BC9FAB-BDC1-47C0-A8BB-6E12A8205D33}" type="slidenum">
              <a:rPr lang="de-DE"/>
              <a:pPr>
                <a:defRPr/>
              </a:pPr>
              <a:t>‹#›</a:t>
            </a:fld>
            <a:endParaRPr lang="de-DE" dirty="0"/>
          </a:p>
        </p:txBody>
      </p:sp>
      <p:sp>
        <p:nvSpPr>
          <p:cNvPr id="12" name="Textplatzhalter 11"/>
          <p:cNvSpPr>
            <a:spLocks noGrp="1"/>
          </p:cNvSpPr>
          <p:nvPr>
            <p:ph type="body" sz="quarter" idx="13" hasCustomPrompt="1"/>
          </p:nvPr>
        </p:nvSpPr>
        <p:spPr>
          <a:xfrm>
            <a:off x="334434" y="441426"/>
            <a:ext cx="10586102" cy="395287"/>
          </a:xfrm>
        </p:spPr>
        <p:txBody>
          <a:bodyPr/>
          <a:lstStyle>
            <a:lvl1pPr>
              <a:defRPr sz="2000">
                <a:solidFill>
                  <a:schemeClr val="bg1">
                    <a:lumMod val="50000"/>
                  </a:schemeClr>
                </a:solidFill>
              </a:defRPr>
            </a:lvl1pPr>
          </a:lstStyle>
          <a:p>
            <a:pPr lvl="0"/>
            <a:r>
              <a:rPr lang="en-US" noProof="0" dirty="0"/>
              <a:t>&lt;Subtitle&gt;</a:t>
            </a:r>
          </a:p>
        </p:txBody>
      </p:sp>
    </p:spTree>
    <p:extLst>
      <p:ext uri="{BB962C8B-B14F-4D97-AF65-F5344CB8AC3E}">
        <p14:creationId xmlns:p14="http://schemas.microsoft.com/office/powerpoint/2010/main" val="3517934724"/>
      </p:ext>
    </p:extLst>
  </p:cSld>
  <p:clrMapOvr>
    <a:masterClrMapping/>
  </p:clrMapOvr>
  <p:transition/>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el, Untertitel">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334437" y="81213"/>
            <a:ext cx="10586099" cy="360535"/>
          </a:xfrm>
        </p:spPr>
        <p:txBody>
          <a:bodyPr/>
          <a:lstStyle>
            <a:lvl1pPr>
              <a:defRPr lang="de-DE" sz="2400" b="0" baseline="0" smtClean="0">
                <a:solidFill>
                  <a:srgbClr val="0065BD"/>
                </a:solidFill>
                <a:latin typeface="+mj-lt"/>
                <a:ea typeface="+mj-ea"/>
                <a:cs typeface="Arial Unicode MS" pitchFamily="34" charset="-128"/>
              </a:defRPr>
            </a:lvl1pPr>
          </a:lstStyle>
          <a:p>
            <a:r>
              <a:rPr lang="en-US" noProof="0" dirty="0"/>
              <a:t>&lt;Title&gt;</a:t>
            </a:r>
            <a:endParaRPr lang="de-DE" dirty="0"/>
          </a:p>
        </p:txBody>
      </p:sp>
      <p:sp>
        <p:nvSpPr>
          <p:cNvPr id="4" name="Rectangle 4"/>
          <p:cNvSpPr>
            <a:spLocks noGrp="1" noChangeArrowheads="1"/>
          </p:cNvSpPr>
          <p:nvPr>
            <p:ph type="dt" sz="half" idx="10"/>
          </p:nvPr>
        </p:nvSpPr>
        <p:spPr>
          <a:ln/>
        </p:spPr>
        <p:txBody>
          <a:bodyPr/>
          <a:lstStyle>
            <a:lvl1pPr>
              <a:defRPr/>
            </a:lvl1pPr>
          </a:lstStyle>
          <a:p>
            <a:pPr>
              <a:defRPr/>
            </a:pPr>
            <a:r>
              <a:rPr lang="de-DE"/>
              <a:t>© sebis</a:t>
            </a:r>
            <a:endParaRPr lang="de-DE"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a:t>171103 Matthes English Master Slide Deck (wide)</a:t>
            </a:r>
            <a:endParaRPr lang="de-DE" dirty="0"/>
          </a:p>
        </p:txBody>
      </p:sp>
      <p:sp>
        <p:nvSpPr>
          <p:cNvPr id="6" name="Rectangle 6"/>
          <p:cNvSpPr>
            <a:spLocks noGrp="1" noChangeArrowheads="1"/>
          </p:cNvSpPr>
          <p:nvPr>
            <p:ph type="sldNum" sz="quarter" idx="12"/>
          </p:nvPr>
        </p:nvSpPr>
        <p:spPr>
          <a:ln/>
        </p:spPr>
        <p:txBody>
          <a:bodyPr/>
          <a:lstStyle>
            <a:lvl1pPr>
              <a:defRPr/>
            </a:lvl1pPr>
          </a:lstStyle>
          <a:p>
            <a:pPr>
              <a:defRPr/>
            </a:pPr>
            <a:fld id="{05BC9FAB-BDC1-47C0-A8BB-6E12A8205D33}" type="slidenum">
              <a:rPr lang="de-DE"/>
              <a:pPr>
                <a:defRPr/>
              </a:pPr>
              <a:t>‹#›</a:t>
            </a:fld>
            <a:endParaRPr lang="de-DE" dirty="0"/>
          </a:p>
        </p:txBody>
      </p:sp>
      <p:sp>
        <p:nvSpPr>
          <p:cNvPr id="12" name="Textplatzhalter 11"/>
          <p:cNvSpPr>
            <a:spLocks noGrp="1"/>
          </p:cNvSpPr>
          <p:nvPr>
            <p:ph type="body" sz="quarter" idx="13" hasCustomPrompt="1"/>
          </p:nvPr>
        </p:nvSpPr>
        <p:spPr>
          <a:xfrm>
            <a:off x="334434" y="441426"/>
            <a:ext cx="10586102" cy="395287"/>
          </a:xfrm>
        </p:spPr>
        <p:txBody>
          <a:bodyPr/>
          <a:lstStyle>
            <a:lvl1pPr>
              <a:defRPr sz="2000">
                <a:solidFill>
                  <a:schemeClr val="bg1">
                    <a:lumMod val="50000"/>
                  </a:schemeClr>
                </a:solidFill>
              </a:defRPr>
            </a:lvl1pPr>
          </a:lstStyle>
          <a:p>
            <a:pPr lvl="0"/>
            <a:r>
              <a:rPr lang="en-US" noProof="0" dirty="0"/>
              <a:t>&lt;Subtitle&gt;</a:t>
            </a:r>
          </a:p>
        </p:txBody>
      </p:sp>
    </p:spTree>
    <p:extLst>
      <p:ext uri="{BB962C8B-B14F-4D97-AF65-F5344CB8AC3E}">
        <p14:creationId xmlns:p14="http://schemas.microsoft.com/office/powerpoint/2010/main" val="1825214989"/>
      </p:ext>
    </p:extLst>
  </p:cSld>
  <p:clrMapOvr>
    <a:masterClrMapping/>
  </p:clrMapOvr>
  <p:transition/>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334434" y="44451"/>
            <a:ext cx="10586102" cy="720725"/>
          </a:xfrm>
        </p:spPr>
        <p:txBody>
          <a:bodyPr/>
          <a:lstStyle>
            <a:lvl1pPr>
              <a:defRPr>
                <a:solidFill>
                  <a:srgbClr val="0065BD"/>
                </a:solidFill>
              </a:defRPr>
            </a:lvl1pPr>
          </a:lstStyle>
          <a:p>
            <a:r>
              <a:rPr lang="en-US" noProof="0" dirty="0"/>
              <a:t>&lt;Title&gt;</a:t>
            </a:r>
            <a:endParaRPr lang="de-DE" dirty="0"/>
          </a:p>
        </p:txBody>
      </p:sp>
      <p:sp>
        <p:nvSpPr>
          <p:cNvPr id="3" name="Inhaltsplatzhalter 2"/>
          <p:cNvSpPr>
            <a:spLocks noGrp="1"/>
          </p:cNvSpPr>
          <p:nvPr>
            <p:ph sz="half" idx="1" hasCustomPrompt="1"/>
          </p:nvPr>
        </p:nvSpPr>
        <p:spPr>
          <a:xfrm>
            <a:off x="334437" y="981076"/>
            <a:ext cx="5659967" cy="5400675"/>
          </a:xfrm>
          <a:solidFill>
            <a:schemeClr val="bg1">
              <a:lumMod val="95000"/>
            </a:schemeClr>
          </a:solidFill>
          <a:ln>
            <a:noFill/>
          </a:ln>
        </p:spPr>
        <p:style>
          <a:lnRef idx="1">
            <a:schemeClr val="accent3"/>
          </a:lnRef>
          <a:fillRef idx="2">
            <a:schemeClr val="accent3"/>
          </a:fillRef>
          <a:effectRef idx="1">
            <a:schemeClr val="accent3"/>
          </a:effectRef>
          <a:fontRef idx="none"/>
        </p:style>
        <p:txBody>
          <a:bodyPr>
            <a:normAutofit/>
          </a:bodyPr>
          <a:lstStyle>
            <a:lvl1pPr>
              <a:defRPr sz="1800"/>
            </a:lvl1pPr>
            <a:lvl2pPr>
              <a:defRPr sz="1800"/>
            </a:lvl2pPr>
            <a:lvl3pPr>
              <a:defRPr sz="1800"/>
            </a:lvl3pPr>
            <a:lvl4pPr>
              <a:defRPr sz="1600"/>
            </a:lvl4pPr>
            <a:lvl5pPr>
              <a:defRPr sz="1600"/>
            </a:lvl5pPr>
            <a:lvl6pPr>
              <a:defRPr sz="1800"/>
            </a:lvl6pPr>
            <a:lvl7pPr>
              <a:defRPr sz="1800"/>
            </a:lvl7pPr>
            <a:lvl8pPr>
              <a:defRPr sz="1800"/>
            </a:lvl8pPr>
            <a:lvl9pPr>
              <a:defRPr sz="1800"/>
            </a:lvl9pPr>
          </a:lstStyle>
          <a:p>
            <a:pPr lvl="0"/>
            <a:r>
              <a:rPr lang="en-US" noProof="0" dirty="0"/>
              <a:t>&lt;Text&gt;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Inhaltsplatzhalter 3"/>
          <p:cNvSpPr>
            <a:spLocks noGrp="1"/>
          </p:cNvSpPr>
          <p:nvPr>
            <p:ph sz="half" idx="2" hasCustomPrompt="1"/>
          </p:nvPr>
        </p:nvSpPr>
        <p:spPr>
          <a:xfrm>
            <a:off x="6197602" y="981076"/>
            <a:ext cx="5659967" cy="5400675"/>
          </a:xfrm>
          <a:solidFill>
            <a:schemeClr val="bg1">
              <a:lumMod val="95000"/>
            </a:schemeClr>
          </a:solidFill>
          <a:ln>
            <a:noFill/>
          </a:ln>
        </p:spPr>
        <p:style>
          <a:lnRef idx="1">
            <a:schemeClr val="accent3"/>
          </a:lnRef>
          <a:fillRef idx="2">
            <a:schemeClr val="accent3"/>
          </a:fillRef>
          <a:effectRef idx="1">
            <a:schemeClr val="accent3"/>
          </a:effectRef>
          <a:fontRef idx="none"/>
        </p:style>
        <p:txBody>
          <a:bodyPr>
            <a:normAutofit/>
          </a:bodyPr>
          <a:lstStyle>
            <a:lvl1pPr>
              <a:defRPr sz="1800"/>
            </a:lvl1pPr>
            <a:lvl2pPr>
              <a:defRPr sz="1800"/>
            </a:lvl2pPr>
            <a:lvl3pPr>
              <a:defRPr sz="1800"/>
            </a:lvl3pPr>
            <a:lvl4pPr>
              <a:defRPr sz="1600"/>
            </a:lvl4pPr>
            <a:lvl5pPr>
              <a:defRPr sz="1600"/>
            </a:lvl5pPr>
            <a:lvl6pPr>
              <a:defRPr sz="1800"/>
            </a:lvl6pPr>
            <a:lvl7pPr>
              <a:defRPr sz="1800"/>
            </a:lvl7pPr>
            <a:lvl8pPr>
              <a:defRPr sz="1800"/>
            </a:lvl8pPr>
            <a:lvl9pPr>
              <a:defRPr sz="1800"/>
            </a:lvl9pPr>
          </a:lstStyle>
          <a:p>
            <a:pPr lvl="0"/>
            <a:r>
              <a:rPr lang="en-US" noProof="0" dirty="0"/>
              <a:t>&lt;Text&gt;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5" name="Rectangle 4"/>
          <p:cNvSpPr>
            <a:spLocks noGrp="1" noChangeArrowheads="1"/>
          </p:cNvSpPr>
          <p:nvPr>
            <p:ph type="dt" sz="half" idx="10"/>
          </p:nvPr>
        </p:nvSpPr>
        <p:spPr>
          <a:ln/>
        </p:spPr>
        <p:txBody>
          <a:bodyPr/>
          <a:lstStyle>
            <a:lvl1pPr>
              <a:defRPr/>
            </a:lvl1pPr>
          </a:lstStyle>
          <a:p>
            <a:pPr>
              <a:defRPr/>
            </a:pPr>
            <a:r>
              <a:rPr lang="de-DE"/>
              <a:t>© sebis</a:t>
            </a:r>
            <a:endParaRPr lang="de-DE" dirty="0"/>
          </a:p>
        </p:txBody>
      </p:sp>
      <p:sp>
        <p:nvSpPr>
          <p:cNvPr id="6" name="Rectangle 5"/>
          <p:cNvSpPr>
            <a:spLocks noGrp="1" noChangeArrowheads="1"/>
          </p:cNvSpPr>
          <p:nvPr>
            <p:ph type="ftr" sz="quarter" idx="11"/>
          </p:nvPr>
        </p:nvSpPr>
        <p:spPr>
          <a:ln/>
        </p:spPr>
        <p:txBody>
          <a:bodyPr/>
          <a:lstStyle>
            <a:lvl1pPr>
              <a:defRPr/>
            </a:lvl1pPr>
          </a:lstStyle>
          <a:p>
            <a:pPr>
              <a:defRPr/>
            </a:pPr>
            <a:r>
              <a:rPr lang="en-US"/>
              <a:t>171103 Matthes English Master Slide Deck (wide)</a:t>
            </a:r>
            <a:endParaRPr lang="de-DE" dirty="0"/>
          </a:p>
        </p:txBody>
      </p:sp>
      <p:sp>
        <p:nvSpPr>
          <p:cNvPr id="7" name="Rectangle 6"/>
          <p:cNvSpPr>
            <a:spLocks noGrp="1" noChangeArrowheads="1"/>
          </p:cNvSpPr>
          <p:nvPr>
            <p:ph type="sldNum" sz="quarter" idx="12"/>
          </p:nvPr>
        </p:nvSpPr>
        <p:spPr>
          <a:ln/>
        </p:spPr>
        <p:txBody>
          <a:bodyPr/>
          <a:lstStyle>
            <a:lvl1pPr>
              <a:defRPr/>
            </a:lvl1pPr>
          </a:lstStyle>
          <a:p>
            <a:pPr>
              <a:defRPr/>
            </a:pPr>
            <a:fld id="{B96C9E22-1B76-46A8-871B-C48D8E59C6FA}" type="slidenum">
              <a:rPr lang="de-DE"/>
              <a:pPr>
                <a:defRPr/>
              </a:pPr>
              <a:t>‹#›</a:t>
            </a:fld>
            <a:endParaRPr lang="de-DE" dirty="0"/>
          </a:p>
        </p:txBody>
      </p:sp>
    </p:spTree>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Vergleich">
    <p:spTree>
      <p:nvGrpSpPr>
        <p:cNvPr id="1" name=""/>
        <p:cNvGrpSpPr/>
        <p:nvPr/>
      </p:nvGrpSpPr>
      <p:grpSpPr>
        <a:xfrm>
          <a:off x="0" y="0"/>
          <a:ext cx="0" cy="0"/>
          <a:chOff x="0" y="0"/>
          <a:chExt cx="0" cy="0"/>
        </a:xfrm>
      </p:grpSpPr>
      <p:sp>
        <p:nvSpPr>
          <p:cNvPr id="3" name="Textplatzhalter 2"/>
          <p:cNvSpPr>
            <a:spLocks noGrp="1"/>
          </p:cNvSpPr>
          <p:nvPr>
            <p:ph type="body" idx="1" hasCustomPrompt="1"/>
          </p:nvPr>
        </p:nvSpPr>
        <p:spPr>
          <a:xfrm>
            <a:off x="334437" y="981074"/>
            <a:ext cx="5662084" cy="661976"/>
          </a:xfrm>
          <a:solidFill>
            <a:schemeClr val="accent6">
              <a:lumMod val="75000"/>
            </a:schemeClr>
          </a:solidFill>
          <a:ln>
            <a:noFill/>
          </a:ln>
        </p:spPr>
        <p:style>
          <a:lnRef idx="2">
            <a:schemeClr val="accent2">
              <a:shade val="50000"/>
            </a:schemeClr>
          </a:lnRef>
          <a:fillRef idx="1">
            <a:schemeClr val="accent2"/>
          </a:fillRef>
          <a:effectRef idx="0">
            <a:schemeClr val="accent2"/>
          </a:effectRef>
          <a:fontRef idx="none"/>
        </p:style>
        <p:txBody>
          <a:bodyPr anchor="b">
            <a:noAutofit/>
          </a:bodyPr>
          <a:lstStyle>
            <a:lvl1pPr marL="0" indent="0">
              <a:buNone/>
              <a:defRPr sz="2000" b="0">
                <a:solidFill>
                  <a:schemeClr val="bg1"/>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noProof="0" dirty="0"/>
              <a:t>&lt;Title&gt;</a:t>
            </a:r>
          </a:p>
        </p:txBody>
      </p:sp>
      <p:sp>
        <p:nvSpPr>
          <p:cNvPr id="4" name="Inhaltsplatzhalter 3"/>
          <p:cNvSpPr>
            <a:spLocks noGrp="1"/>
          </p:cNvSpPr>
          <p:nvPr>
            <p:ph sz="half" idx="2" hasCustomPrompt="1"/>
          </p:nvPr>
        </p:nvSpPr>
        <p:spPr>
          <a:xfrm>
            <a:off x="334437" y="1643050"/>
            <a:ext cx="5662084" cy="4773625"/>
          </a:xfrm>
          <a:solidFill>
            <a:schemeClr val="bg1">
              <a:lumMod val="95000"/>
            </a:schemeClr>
          </a:solidFill>
          <a:ln>
            <a:noFill/>
          </a:ln>
        </p:spPr>
        <p:style>
          <a:lnRef idx="1">
            <a:schemeClr val="accent3"/>
          </a:lnRef>
          <a:fillRef idx="2">
            <a:schemeClr val="accent3"/>
          </a:fillRef>
          <a:effectRef idx="1">
            <a:schemeClr val="accent3"/>
          </a:effectRef>
          <a:fontRef idx="none"/>
        </p:style>
        <p:txBody>
          <a:bodyPr/>
          <a:lstStyle>
            <a:lvl1pPr>
              <a:defRPr sz="1800"/>
            </a:lvl1pPr>
            <a:lvl2pPr>
              <a:defRPr sz="18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noProof="0" dirty="0"/>
              <a:t>&lt;Format of Master Text&gt;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5" name="Textplatzhalter 4"/>
          <p:cNvSpPr>
            <a:spLocks noGrp="1"/>
          </p:cNvSpPr>
          <p:nvPr>
            <p:ph type="body" sz="quarter" idx="3" hasCustomPrompt="1"/>
          </p:nvPr>
        </p:nvSpPr>
        <p:spPr>
          <a:xfrm>
            <a:off x="6193367" y="981079"/>
            <a:ext cx="5664200" cy="661975"/>
          </a:xfrm>
          <a:solidFill>
            <a:schemeClr val="accent6">
              <a:lumMod val="75000"/>
            </a:schemeClr>
          </a:solidFill>
          <a:ln>
            <a:noFill/>
          </a:ln>
        </p:spPr>
        <p:style>
          <a:lnRef idx="2">
            <a:schemeClr val="accent2">
              <a:shade val="50000"/>
            </a:schemeClr>
          </a:lnRef>
          <a:fillRef idx="1">
            <a:schemeClr val="accent2"/>
          </a:fillRef>
          <a:effectRef idx="0">
            <a:schemeClr val="accent2"/>
          </a:effectRef>
          <a:fontRef idx="none"/>
        </p:style>
        <p:txBody>
          <a:bodyPr anchor="b">
            <a:noAutofit/>
          </a:bodyPr>
          <a:lstStyle>
            <a:lvl1pPr marL="0" indent="0">
              <a:buNone/>
              <a:defRPr sz="2000" b="0">
                <a:solidFill>
                  <a:schemeClr val="bg1"/>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noProof="0" dirty="0"/>
              <a:t>&lt;Title&gt;</a:t>
            </a:r>
          </a:p>
        </p:txBody>
      </p:sp>
      <p:sp>
        <p:nvSpPr>
          <p:cNvPr id="6" name="Inhaltsplatzhalter 5"/>
          <p:cNvSpPr>
            <a:spLocks noGrp="1"/>
          </p:cNvSpPr>
          <p:nvPr>
            <p:ph sz="quarter" idx="4" hasCustomPrompt="1"/>
          </p:nvPr>
        </p:nvSpPr>
        <p:spPr>
          <a:xfrm>
            <a:off x="6193367" y="1643050"/>
            <a:ext cx="5664200" cy="4773625"/>
          </a:xfrm>
          <a:solidFill>
            <a:schemeClr val="bg1">
              <a:lumMod val="95000"/>
            </a:schemeClr>
          </a:solidFill>
          <a:ln>
            <a:noFill/>
          </a:ln>
        </p:spPr>
        <p:style>
          <a:lnRef idx="1">
            <a:schemeClr val="accent3"/>
          </a:lnRef>
          <a:fillRef idx="2">
            <a:schemeClr val="accent3"/>
          </a:fillRef>
          <a:effectRef idx="1">
            <a:schemeClr val="accent3"/>
          </a:effectRef>
          <a:fontRef idx="none"/>
        </p:style>
        <p:txBody>
          <a:bodyPr/>
          <a:lstStyle>
            <a:lvl1pPr>
              <a:defRPr sz="1800"/>
            </a:lvl1pPr>
            <a:lvl2pPr>
              <a:defRPr sz="18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noProof="0" dirty="0"/>
              <a:t>&lt;Format of Master Text&gt;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0" name="Titel 1"/>
          <p:cNvSpPr>
            <a:spLocks noGrp="1"/>
          </p:cNvSpPr>
          <p:nvPr>
            <p:ph type="title" hasCustomPrompt="1"/>
          </p:nvPr>
        </p:nvSpPr>
        <p:spPr>
          <a:xfrm>
            <a:off x="334437" y="44452"/>
            <a:ext cx="10586099" cy="720725"/>
          </a:xfrm>
        </p:spPr>
        <p:txBody>
          <a:bodyPr/>
          <a:lstStyle/>
          <a:p>
            <a:r>
              <a:rPr lang="en-US" noProof="0" dirty="0"/>
              <a:t>&lt;Title&gt;</a:t>
            </a:r>
          </a:p>
        </p:txBody>
      </p:sp>
      <p:sp>
        <p:nvSpPr>
          <p:cNvPr id="7" name="Rectangle 4"/>
          <p:cNvSpPr>
            <a:spLocks noGrp="1" noChangeArrowheads="1"/>
          </p:cNvSpPr>
          <p:nvPr>
            <p:ph type="dt" sz="half" idx="10"/>
          </p:nvPr>
        </p:nvSpPr>
        <p:spPr>
          <a:ln/>
        </p:spPr>
        <p:txBody>
          <a:bodyPr/>
          <a:lstStyle>
            <a:lvl1pPr>
              <a:defRPr/>
            </a:lvl1pPr>
          </a:lstStyle>
          <a:p>
            <a:pPr>
              <a:defRPr/>
            </a:pPr>
            <a:r>
              <a:rPr lang="de-DE" noProof="0"/>
              <a:t>© sebis</a:t>
            </a:r>
            <a:endParaRPr lang="en-US" noProof="0" dirty="0"/>
          </a:p>
        </p:txBody>
      </p:sp>
      <p:sp>
        <p:nvSpPr>
          <p:cNvPr id="8" name="Rectangle 5"/>
          <p:cNvSpPr>
            <a:spLocks noGrp="1" noChangeArrowheads="1"/>
          </p:cNvSpPr>
          <p:nvPr>
            <p:ph type="ftr" sz="quarter" idx="11"/>
          </p:nvPr>
        </p:nvSpPr>
        <p:spPr>
          <a:ln/>
        </p:spPr>
        <p:txBody>
          <a:bodyPr/>
          <a:lstStyle>
            <a:lvl1pPr>
              <a:defRPr/>
            </a:lvl1pPr>
          </a:lstStyle>
          <a:p>
            <a:pPr>
              <a:defRPr/>
            </a:pPr>
            <a:r>
              <a:rPr lang="en-US" noProof="0"/>
              <a:t>171103 Matthes English Master Slide Deck (wide)</a:t>
            </a:r>
            <a:endParaRPr lang="en-US" noProof="0" dirty="0"/>
          </a:p>
        </p:txBody>
      </p:sp>
      <p:sp>
        <p:nvSpPr>
          <p:cNvPr id="9" name="Rectangle 6"/>
          <p:cNvSpPr>
            <a:spLocks noGrp="1" noChangeArrowheads="1"/>
          </p:cNvSpPr>
          <p:nvPr>
            <p:ph type="sldNum" sz="quarter" idx="12"/>
          </p:nvPr>
        </p:nvSpPr>
        <p:spPr>
          <a:ln/>
        </p:spPr>
        <p:txBody>
          <a:bodyPr/>
          <a:lstStyle>
            <a:lvl1pPr>
              <a:defRPr/>
            </a:lvl1pPr>
          </a:lstStyle>
          <a:p>
            <a:pPr>
              <a:defRPr/>
            </a:pPr>
            <a:fld id="{34A2CCB4-7108-4850-98BC-50E3A501EADB}" type="slidenum">
              <a:rPr lang="en-US" noProof="0" smtClean="0"/>
              <a:pPr>
                <a:defRPr/>
              </a:pPr>
              <a:t>‹#›</a:t>
            </a:fld>
            <a:endParaRPr lang="en-US" noProof="0" dirty="0"/>
          </a:p>
        </p:txBody>
      </p:sp>
    </p:spTree>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334434" y="44451"/>
            <a:ext cx="10586102" cy="720725"/>
          </a:xfrm>
        </p:spPr>
        <p:txBody>
          <a:bodyPr/>
          <a:lstStyle/>
          <a:p>
            <a:r>
              <a:rPr lang="en-US" noProof="0" dirty="0"/>
              <a:t>&lt;Title&gt;</a:t>
            </a:r>
            <a:endParaRPr lang="de-DE" dirty="0"/>
          </a:p>
        </p:txBody>
      </p:sp>
      <p:sp>
        <p:nvSpPr>
          <p:cNvPr id="3" name="Rectangle 4"/>
          <p:cNvSpPr>
            <a:spLocks noGrp="1" noChangeArrowheads="1"/>
          </p:cNvSpPr>
          <p:nvPr>
            <p:ph type="dt" sz="half" idx="10"/>
          </p:nvPr>
        </p:nvSpPr>
        <p:spPr>
          <a:ln/>
        </p:spPr>
        <p:txBody>
          <a:bodyPr/>
          <a:lstStyle>
            <a:lvl1pPr>
              <a:defRPr/>
            </a:lvl1pPr>
          </a:lstStyle>
          <a:p>
            <a:pPr>
              <a:defRPr/>
            </a:pPr>
            <a:r>
              <a:rPr lang="de-DE"/>
              <a:t>© sebis</a:t>
            </a:r>
            <a:endParaRPr lang="de-DE" dirty="0"/>
          </a:p>
        </p:txBody>
      </p:sp>
      <p:sp>
        <p:nvSpPr>
          <p:cNvPr id="4" name="Rectangle 5"/>
          <p:cNvSpPr>
            <a:spLocks noGrp="1" noChangeArrowheads="1"/>
          </p:cNvSpPr>
          <p:nvPr>
            <p:ph type="ftr" sz="quarter" idx="11"/>
          </p:nvPr>
        </p:nvSpPr>
        <p:spPr>
          <a:ln/>
        </p:spPr>
        <p:txBody>
          <a:bodyPr/>
          <a:lstStyle>
            <a:lvl1pPr>
              <a:defRPr/>
            </a:lvl1pPr>
          </a:lstStyle>
          <a:p>
            <a:pPr>
              <a:defRPr/>
            </a:pPr>
            <a:r>
              <a:rPr lang="en-US"/>
              <a:t>171103 Matthes English Master Slide Deck (wide)</a:t>
            </a:r>
            <a:endParaRPr lang="de-DE" dirty="0"/>
          </a:p>
        </p:txBody>
      </p:sp>
      <p:sp>
        <p:nvSpPr>
          <p:cNvPr id="5" name="Rectangle 6"/>
          <p:cNvSpPr>
            <a:spLocks noGrp="1" noChangeArrowheads="1"/>
          </p:cNvSpPr>
          <p:nvPr>
            <p:ph type="sldNum" sz="quarter" idx="12"/>
          </p:nvPr>
        </p:nvSpPr>
        <p:spPr>
          <a:ln/>
        </p:spPr>
        <p:txBody>
          <a:bodyPr/>
          <a:lstStyle>
            <a:lvl1pPr>
              <a:defRPr/>
            </a:lvl1pPr>
          </a:lstStyle>
          <a:p>
            <a:pPr>
              <a:defRPr/>
            </a:pPr>
            <a:fld id="{53F79391-FD8B-4951-B07A-A389C4C7CA7B}" type="slidenum">
              <a:rPr lang="de-DE"/>
              <a:pPr>
                <a:defRPr/>
              </a:pPr>
              <a:t>‹#›</a:t>
            </a:fld>
            <a:endParaRPr lang="de-DE" dirty="0"/>
          </a:p>
        </p:txBody>
      </p:sp>
    </p:spTree>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Titel mittig">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334433" y="44451"/>
            <a:ext cx="11523133" cy="6524625"/>
          </a:xfrm>
        </p:spPr>
        <p:txBody>
          <a:bodyPr anchor="ctr"/>
          <a:lstStyle>
            <a:lvl1pPr algn="ctr">
              <a:defRPr sz="3200"/>
            </a:lvl1pPr>
          </a:lstStyle>
          <a:p>
            <a:r>
              <a:rPr lang="en-US" noProof="0" dirty="0"/>
              <a:t>&lt;Title&gt;</a:t>
            </a:r>
          </a:p>
        </p:txBody>
      </p:sp>
      <p:sp>
        <p:nvSpPr>
          <p:cNvPr id="3" name="Datumsplatzhalter 2"/>
          <p:cNvSpPr>
            <a:spLocks noGrp="1"/>
          </p:cNvSpPr>
          <p:nvPr>
            <p:ph type="dt" sz="half" idx="10"/>
          </p:nvPr>
        </p:nvSpPr>
        <p:spPr/>
        <p:txBody>
          <a:bodyPr/>
          <a:lstStyle/>
          <a:p>
            <a:pPr>
              <a:defRPr/>
            </a:pPr>
            <a:r>
              <a:rPr lang="de-DE"/>
              <a:t>© sebis</a:t>
            </a:r>
            <a:endParaRPr lang="en-US" dirty="0"/>
          </a:p>
        </p:txBody>
      </p:sp>
      <p:sp>
        <p:nvSpPr>
          <p:cNvPr id="4" name="Fußzeilenplatzhalter 3"/>
          <p:cNvSpPr>
            <a:spLocks noGrp="1"/>
          </p:cNvSpPr>
          <p:nvPr>
            <p:ph type="ftr" sz="quarter" idx="11"/>
          </p:nvPr>
        </p:nvSpPr>
        <p:spPr/>
        <p:txBody>
          <a:bodyPr/>
          <a:lstStyle/>
          <a:p>
            <a:pPr>
              <a:defRPr/>
            </a:pPr>
            <a:r>
              <a:rPr lang="en-US"/>
              <a:t>171103 Matthes English Master Slide Deck (wide)</a:t>
            </a:r>
            <a:endParaRPr lang="en-US" dirty="0"/>
          </a:p>
        </p:txBody>
      </p:sp>
      <p:sp>
        <p:nvSpPr>
          <p:cNvPr id="5" name="Foliennummernplatzhalter 4"/>
          <p:cNvSpPr>
            <a:spLocks noGrp="1"/>
          </p:cNvSpPr>
          <p:nvPr>
            <p:ph type="sldNum" sz="quarter" idx="12"/>
          </p:nvPr>
        </p:nvSpPr>
        <p:spPr/>
        <p:txBody>
          <a:bodyPr/>
          <a:lstStyle/>
          <a:p>
            <a:pPr>
              <a:defRPr/>
            </a:pPr>
            <a:fld id="{5E4FF76D-8657-43F1-929B-F6D2FAB2741A}" type="slidenum">
              <a:rPr lang="en-US" smtClean="0"/>
              <a:pPr>
                <a:defRPr/>
              </a:pPr>
              <a:t>‹#›</a:t>
            </a:fld>
            <a:endParaRPr lang="en-US" dirty="0"/>
          </a:p>
        </p:txBody>
      </p:sp>
    </p:spTree>
    <p:extLst>
      <p:ext uri="{BB962C8B-B14F-4D97-AF65-F5344CB8AC3E}">
        <p14:creationId xmlns:p14="http://schemas.microsoft.com/office/powerpoint/2010/main" val="3652262570"/>
      </p:ext>
    </p:extLst>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blank" preserve="1">
  <p:cSld name="Leer">
    <p:spTree>
      <p:nvGrpSpPr>
        <p:cNvPr id="1" name=""/>
        <p:cNvGrpSpPr/>
        <p:nvPr/>
      </p:nvGrpSpPr>
      <p:grpSpPr>
        <a:xfrm>
          <a:off x="0" y="0"/>
          <a:ext cx="0" cy="0"/>
          <a:chOff x="0" y="0"/>
          <a:chExt cx="0" cy="0"/>
        </a:xfrm>
      </p:grpSpPr>
    </p:spTree>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bwMode="auto">
          <a:xfrm>
            <a:off x="334434" y="44451"/>
            <a:ext cx="10586102" cy="720725"/>
          </a:xfrm>
          <a:prstGeom prst="rect">
            <a:avLst/>
          </a:prstGeom>
          <a:noFill/>
          <a:ln w="9525">
            <a:noFill/>
            <a:miter lim="800000"/>
            <a:headEnd/>
            <a:tailEnd/>
          </a:ln>
        </p:spPr>
        <p:txBody>
          <a:bodyPr vert="horz" wrap="square" lIns="90000" tIns="0" rIns="90000" bIns="0" numCol="1" anchor="b" anchorCtr="0" compatLnSpc="1">
            <a:prstTxWarp prst="textNoShape">
              <a:avLst/>
            </a:prstTxWarp>
          </a:bodyPr>
          <a:lstStyle/>
          <a:p>
            <a:pPr lvl="0"/>
            <a:r>
              <a:rPr lang="en-US" noProof="0" dirty="0"/>
              <a:t>&lt;Title&gt;</a:t>
            </a:r>
          </a:p>
        </p:txBody>
      </p:sp>
      <p:sp>
        <p:nvSpPr>
          <p:cNvPr id="4099" name="Rectangle 3"/>
          <p:cNvSpPr>
            <a:spLocks noGrp="1" noChangeArrowheads="1"/>
          </p:cNvSpPr>
          <p:nvPr>
            <p:ph type="body" idx="1"/>
          </p:nvPr>
        </p:nvSpPr>
        <p:spPr bwMode="auto">
          <a:xfrm>
            <a:off x="334434" y="981076"/>
            <a:ext cx="11523133" cy="540067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noProof="0" dirty="0"/>
              <a:t>&lt;Text&gt;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Rectangle 4"/>
          <p:cNvSpPr>
            <a:spLocks noGrp="1" noChangeArrowheads="1"/>
          </p:cNvSpPr>
          <p:nvPr>
            <p:ph type="dt" sz="half" idx="2"/>
          </p:nvPr>
        </p:nvSpPr>
        <p:spPr bwMode="auto">
          <a:xfrm>
            <a:off x="9383184" y="6570616"/>
            <a:ext cx="2142067" cy="288925"/>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bodyPr>
          <a:lstStyle>
            <a:lvl1pPr marL="0" marR="0" indent="0" algn="r" defTabSz="914400" rtl="0" eaLnBrk="0" fontAlgn="base" latinLnBrk="0" hangingPunct="0">
              <a:lnSpc>
                <a:spcPct val="100000"/>
              </a:lnSpc>
              <a:spcBef>
                <a:spcPct val="0"/>
              </a:spcBef>
              <a:spcAft>
                <a:spcPct val="0"/>
              </a:spcAft>
              <a:buClrTx/>
              <a:buSzTx/>
              <a:buFontTx/>
              <a:buNone/>
              <a:tabLst/>
              <a:defRPr sz="800" smtClean="0">
                <a:solidFill>
                  <a:schemeClr val="bg1">
                    <a:lumMod val="50000"/>
                  </a:schemeClr>
                </a:solidFill>
                <a:latin typeface="+mn-lt"/>
                <a:cs typeface="+mn-cs"/>
              </a:defRPr>
            </a:lvl1pPr>
          </a:lstStyle>
          <a:p>
            <a:pPr>
              <a:defRPr/>
            </a:pPr>
            <a:r>
              <a:rPr lang="de-DE" noProof="0"/>
              <a:t>© sebis</a:t>
            </a:r>
            <a:endParaRPr lang="en-US" noProof="0" dirty="0"/>
          </a:p>
        </p:txBody>
      </p:sp>
      <p:sp>
        <p:nvSpPr>
          <p:cNvPr id="1029" name="Rectangle 5"/>
          <p:cNvSpPr>
            <a:spLocks noGrp="1" noChangeArrowheads="1"/>
          </p:cNvSpPr>
          <p:nvPr>
            <p:ph type="ftr" sz="quarter" idx="3"/>
          </p:nvPr>
        </p:nvSpPr>
        <p:spPr bwMode="auto">
          <a:xfrm>
            <a:off x="332903" y="6569076"/>
            <a:ext cx="5761567" cy="28892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lvl1pPr algn="l" eaLnBrk="0" hangingPunct="0">
              <a:defRPr sz="800">
                <a:solidFill>
                  <a:schemeClr val="bg1">
                    <a:lumMod val="50000"/>
                  </a:schemeClr>
                </a:solidFill>
                <a:latin typeface="+mn-lt"/>
                <a:cs typeface="+mn-cs"/>
              </a:defRPr>
            </a:lvl1pPr>
          </a:lstStyle>
          <a:p>
            <a:pPr>
              <a:defRPr/>
            </a:pPr>
            <a:r>
              <a:rPr lang="en-US"/>
              <a:t>171103 Matthes English Master Slide Deck (wide)</a:t>
            </a:r>
            <a:endParaRPr lang="en-US" dirty="0"/>
          </a:p>
        </p:txBody>
      </p:sp>
      <p:sp>
        <p:nvSpPr>
          <p:cNvPr id="1030" name="Rectangle 6"/>
          <p:cNvSpPr>
            <a:spLocks noGrp="1" noChangeArrowheads="1"/>
          </p:cNvSpPr>
          <p:nvPr>
            <p:ph type="sldNum" sz="quarter" idx="4"/>
          </p:nvPr>
        </p:nvSpPr>
        <p:spPr bwMode="auto">
          <a:xfrm>
            <a:off x="11525251" y="6570616"/>
            <a:ext cx="332316" cy="288925"/>
          </a:xfrm>
          <a:prstGeom prst="rect">
            <a:avLst/>
          </a:prstGeom>
          <a:noFill/>
          <a:ln w="9525">
            <a:noFill/>
            <a:miter lim="800000"/>
            <a:headEnd/>
            <a:tailEnd/>
          </a:ln>
          <a:effectLst/>
        </p:spPr>
        <p:txBody>
          <a:bodyPr vert="horz" wrap="none" lIns="91440" tIns="45720" rIns="0" bIns="45720" numCol="1" anchor="ctr" anchorCtr="0" compatLnSpc="1">
            <a:prstTxWarp prst="textNoShape">
              <a:avLst/>
            </a:prstTxWarp>
          </a:bodyPr>
          <a:lstStyle>
            <a:lvl1pPr algn="r" eaLnBrk="0" hangingPunct="0">
              <a:defRPr sz="800">
                <a:solidFill>
                  <a:schemeClr val="bg1">
                    <a:lumMod val="50000"/>
                  </a:schemeClr>
                </a:solidFill>
                <a:latin typeface="+mn-lt"/>
                <a:cs typeface="+mn-cs"/>
              </a:defRPr>
            </a:lvl1pPr>
          </a:lstStyle>
          <a:p>
            <a:pPr>
              <a:defRPr/>
            </a:pPr>
            <a:fld id="{5E4FF76D-8657-43F1-929B-F6D2FAB2741A}" type="slidenum">
              <a:rPr lang="en-US" smtClean="0"/>
              <a:pPr>
                <a:defRPr/>
              </a:pPr>
              <a:t>‹#›</a:t>
            </a:fld>
            <a:endParaRPr lang="en-US" dirty="0"/>
          </a:p>
        </p:txBody>
      </p:sp>
      <p:pic>
        <p:nvPicPr>
          <p:cNvPr id="8" name="Grafik 7"/>
          <p:cNvPicPr>
            <a:picLocks noChangeAspect="1"/>
          </p:cNvPicPr>
          <p:nvPr userDrawn="1"/>
        </p:nvPicPr>
        <p:blipFill>
          <a:blip r:embed="rId13" cstate="print">
            <a:extLst>
              <a:ext uri="{28A0092B-C50C-407E-A947-70E740481C1C}">
                <a14:useLocalDpi xmlns:a14="http://schemas.microsoft.com/office/drawing/2010/main" val="0"/>
              </a:ext>
            </a:extLst>
          </a:blip>
          <a:stretch>
            <a:fillRect/>
          </a:stretch>
        </p:blipFill>
        <p:spPr>
          <a:xfrm>
            <a:off x="11255861" y="398812"/>
            <a:ext cx="606858" cy="320055"/>
          </a:xfrm>
          <a:prstGeom prst="rect">
            <a:avLst/>
          </a:prstGeom>
        </p:spPr>
      </p:pic>
    </p:spTree>
  </p:cSld>
  <p:clrMap bg1="lt1" tx1="dk1" bg2="lt2" tx2="dk2" accent1="accent1" accent2="accent2" accent3="accent3" accent4="accent4" accent5="accent5" accent6="accent6" hlink="hlink" folHlink="folHlink"/>
  <p:sldLayoutIdLst>
    <p:sldLayoutId id="2147483774" r:id="rId1"/>
    <p:sldLayoutId id="2147483765" r:id="rId2"/>
    <p:sldLayoutId id="2147483778" r:id="rId3"/>
    <p:sldLayoutId id="2147483781" r:id="rId4"/>
    <p:sldLayoutId id="2147483766" r:id="rId5"/>
    <p:sldLayoutId id="2147483767" r:id="rId6"/>
    <p:sldLayoutId id="2147483768" r:id="rId7"/>
    <p:sldLayoutId id="2147483780" r:id="rId8"/>
    <p:sldLayoutId id="2147483769" r:id="rId9"/>
    <p:sldLayoutId id="2147483771" r:id="rId10"/>
    <p:sldLayoutId id="2147483779" r:id="rId11"/>
  </p:sldLayoutIdLst>
  <p:transition/>
  <p:hf hdr="0"/>
  <p:txStyles>
    <p:titleStyle>
      <a:lvl1pPr algn="l" rtl="0" eaLnBrk="1" fontAlgn="base" hangingPunct="1">
        <a:spcBef>
          <a:spcPct val="0"/>
        </a:spcBef>
        <a:spcAft>
          <a:spcPct val="0"/>
        </a:spcAft>
        <a:defRPr sz="2400" b="0" i="0" baseline="0">
          <a:solidFill>
            <a:srgbClr val="0065BD"/>
          </a:solidFill>
          <a:latin typeface="+mn-lt"/>
          <a:ea typeface="+mj-ea"/>
          <a:cs typeface="Arial Unicode MS" pitchFamily="34" charset="-128"/>
        </a:defRPr>
      </a:lvl1pPr>
      <a:lvl2pPr algn="l" rtl="0" eaLnBrk="1" fontAlgn="base" hangingPunct="1">
        <a:spcBef>
          <a:spcPct val="0"/>
        </a:spcBef>
        <a:spcAft>
          <a:spcPct val="0"/>
        </a:spcAft>
        <a:defRPr sz="2400" b="1">
          <a:solidFill>
            <a:schemeClr val="tx1"/>
          </a:solidFill>
          <a:latin typeface="Arial" pitchFamily="34" charset="0"/>
          <a:cs typeface="Arial" pitchFamily="34" charset="0"/>
        </a:defRPr>
      </a:lvl2pPr>
      <a:lvl3pPr algn="l" rtl="0" eaLnBrk="1" fontAlgn="base" hangingPunct="1">
        <a:spcBef>
          <a:spcPct val="0"/>
        </a:spcBef>
        <a:spcAft>
          <a:spcPct val="0"/>
        </a:spcAft>
        <a:defRPr sz="2400" b="1">
          <a:solidFill>
            <a:schemeClr val="tx1"/>
          </a:solidFill>
          <a:latin typeface="Arial" pitchFamily="34" charset="0"/>
          <a:cs typeface="Arial" pitchFamily="34" charset="0"/>
        </a:defRPr>
      </a:lvl3pPr>
      <a:lvl4pPr algn="l" rtl="0" eaLnBrk="1" fontAlgn="base" hangingPunct="1">
        <a:spcBef>
          <a:spcPct val="0"/>
        </a:spcBef>
        <a:spcAft>
          <a:spcPct val="0"/>
        </a:spcAft>
        <a:defRPr sz="2400" b="1">
          <a:solidFill>
            <a:schemeClr val="tx1"/>
          </a:solidFill>
          <a:latin typeface="Arial" pitchFamily="34" charset="0"/>
          <a:cs typeface="Arial" pitchFamily="34" charset="0"/>
        </a:defRPr>
      </a:lvl4pPr>
      <a:lvl5pPr algn="l" rtl="0" eaLnBrk="1" fontAlgn="base" hangingPunct="1">
        <a:spcBef>
          <a:spcPct val="0"/>
        </a:spcBef>
        <a:spcAft>
          <a:spcPct val="0"/>
        </a:spcAft>
        <a:defRPr sz="2400" b="1">
          <a:solidFill>
            <a:schemeClr val="tx1"/>
          </a:solidFill>
          <a:latin typeface="Arial" pitchFamily="34" charset="0"/>
          <a:cs typeface="Arial" pitchFamily="34" charset="0"/>
        </a:defRPr>
      </a:lvl5pPr>
      <a:lvl6pPr marL="457200" algn="l" rtl="0" eaLnBrk="1" fontAlgn="base" hangingPunct="1">
        <a:spcBef>
          <a:spcPct val="0"/>
        </a:spcBef>
        <a:spcAft>
          <a:spcPct val="0"/>
        </a:spcAft>
        <a:defRPr sz="2400">
          <a:solidFill>
            <a:schemeClr val="tx1"/>
          </a:solidFill>
          <a:latin typeface="TUM Neue Helvetica 75 Bold" charset="0"/>
        </a:defRPr>
      </a:lvl6pPr>
      <a:lvl7pPr marL="914400" algn="l" rtl="0" eaLnBrk="1" fontAlgn="base" hangingPunct="1">
        <a:spcBef>
          <a:spcPct val="0"/>
        </a:spcBef>
        <a:spcAft>
          <a:spcPct val="0"/>
        </a:spcAft>
        <a:defRPr sz="2400">
          <a:solidFill>
            <a:schemeClr val="tx1"/>
          </a:solidFill>
          <a:latin typeface="TUM Neue Helvetica 75 Bold" charset="0"/>
        </a:defRPr>
      </a:lvl7pPr>
      <a:lvl8pPr marL="1371600" algn="l" rtl="0" eaLnBrk="1" fontAlgn="base" hangingPunct="1">
        <a:spcBef>
          <a:spcPct val="0"/>
        </a:spcBef>
        <a:spcAft>
          <a:spcPct val="0"/>
        </a:spcAft>
        <a:defRPr sz="2400">
          <a:solidFill>
            <a:schemeClr val="tx1"/>
          </a:solidFill>
          <a:latin typeface="TUM Neue Helvetica 75 Bold" charset="0"/>
        </a:defRPr>
      </a:lvl8pPr>
      <a:lvl9pPr marL="1828800" algn="l" rtl="0" eaLnBrk="1" fontAlgn="base" hangingPunct="1">
        <a:spcBef>
          <a:spcPct val="0"/>
        </a:spcBef>
        <a:spcAft>
          <a:spcPct val="0"/>
        </a:spcAft>
        <a:defRPr sz="2400">
          <a:solidFill>
            <a:schemeClr val="tx1"/>
          </a:solidFill>
          <a:latin typeface="TUM Neue Helvetica 75 Bold" charset="0"/>
        </a:defRPr>
      </a:lvl9pPr>
    </p:titleStyle>
    <p:bodyStyle>
      <a:lvl1pPr marL="1588" indent="-1588" algn="l" rtl="0" eaLnBrk="1" fontAlgn="base" hangingPunct="1">
        <a:spcBef>
          <a:spcPct val="20000"/>
        </a:spcBef>
        <a:spcAft>
          <a:spcPct val="0"/>
        </a:spcAft>
        <a:defRPr>
          <a:solidFill>
            <a:schemeClr val="tx1"/>
          </a:solidFill>
          <a:latin typeface="+mn-lt"/>
          <a:ea typeface="+mn-ea"/>
          <a:cs typeface="Arial Unicode MS" pitchFamily="34" charset="-128"/>
        </a:defRPr>
      </a:lvl1pPr>
      <a:lvl2pPr marL="358775" indent="-260350" algn="l" rtl="0" eaLnBrk="1" fontAlgn="base" hangingPunct="1">
        <a:spcBef>
          <a:spcPct val="20000"/>
        </a:spcBef>
        <a:spcAft>
          <a:spcPct val="0"/>
        </a:spcAft>
        <a:buClr>
          <a:schemeClr val="tx2"/>
        </a:buClr>
        <a:buFont typeface="Wingdings" pitchFamily="2" charset="2"/>
        <a:buChar char="§"/>
        <a:defRPr baseline="0">
          <a:solidFill>
            <a:schemeClr val="tx1"/>
          </a:solidFill>
          <a:latin typeface="+mn-lt"/>
          <a:cs typeface="Arial Unicode MS" pitchFamily="34" charset="-128"/>
        </a:defRPr>
      </a:lvl2pPr>
      <a:lvl3pPr marL="625475" indent="-176213" algn="l" defTabSz="803275" rtl="0" eaLnBrk="1" fontAlgn="base" hangingPunct="1">
        <a:spcBef>
          <a:spcPct val="20000"/>
        </a:spcBef>
        <a:spcAft>
          <a:spcPct val="0"/>
        </a:spcAft>
        <a:buClr>
          <a:schemeClr val="tx2"/>
        </a:buClr>
        <a:buFont typeface="Wingdings" panose="05000000000000000000" pitchFamily="2" charset="2"/>
        <a:buChar char="§"/>
        <a:defRPr baseline="0">
          <a:solidFill>
            <a:schemeClr val="tx1"/>
          </a:solidFill>
          <a:latin typeface="+mn-lt"/>
          <a:cs typeface="Arial Unicode MS" pitchFamily="34" charset="-128"/>
        </a:defRPr>
      </a:lvl3pPr>
      <a:lvl4pPr marL="982663" indent="-174625" algn="l" rtl="0" eaLnBrk="1" fontAlgn="base" hangingPunct="1">
        <a:spcBef>
          <a:spcPct val="20000"/>
        </a:spcBef>
        <a:spcAft>
          <a:spcPct val="0"/>
        </a:spcAft>
        <a:buClr>
          <a:schemeClr val="tx2"/>
        </a:buClr>
        <a:buFont typeface="Wingdings" panose="05000000000000000000" pitchFamily="2" charset="2"/>
        <a:buChar char="§"/>
        <a:defRPr sz="1600">
          <a:solidFill>
            <a:schemeClr val="tx1"/>
          </a:solidFill>
          <a:latin typeface="+mn-lt"/>
          <a:cs typeface="Arial Unicode MS" pitchFamily="34" charset="-128"/>
        </a:defRPr>
      </a:lvl4pPr>
      <a:lvl5pPr marL="1257300" indent="-182563" algn="l" rtl="0" eaLnBrk="1" fontAlgn="base" hangingPunct="1">
        <a:spcBef>
          <a:spcPct val="20000"/>
        </a:spcBef>
        <a:spcAft>
          <a:spcPct val="0"/>
        </a:spcAft>
        <a:buClr>
          <a:schemeClr val="tx2"/>
        </a:buClr>
        <a:buFont typeface="Wingdings" panose="05000000000000000000" pitchFamily="2" charset="2"/>
        <a:buChar char="§"/>
        <a:defRPr sz="1600">
          <a:solidFill>
            <a:schemeClr val="tx1"/>
          </a:solidFill>
          <a:latin typeface="+mn-lt"/>
          <a:cs typeface="Arial Unicode MS" pitchFamily="34" charset="-128"/>
        </a:defRPr>
      </a:lvl5pPr>
      <a:lvl6pPr marL="2438400" indent="-228600" algn="l" rtl="0" eaLnBrk="1" fontAlgn="base" hangingPunct="1">
        <a:spcBef>
          <a:spcPct val="20000"/>
        </a:spcBef>
        <a:spcAft>
          <a:spcPct val="0"/>
        </a:spcAft>
        <a:buChar char="»"/>
        <a:defRPr sz="1400">
          <a:solidFill>
            <a:schemeClr val="tx2"/>
          </a:solidFill>
          <a:latin typeface="+mn-lt"/>
        </a:defRPr>
      </a:lvl6pPr>
      <a:lvl7pPr marL="2895600" indent="-228600" algn="l" rtl="0" eaLnBrk="1" fontAlgn="base" hangingPunct="1">
        <a:spcBef>
          <a:spcPct val="20000"/>
        </a:spcBef>
        <a:spcAft>
          <a:spcPct val="0"/>
        </a:spcAft>
        <a:buChar char="»"/>
        <a:defRPr sz="1400">
          <a:solidFill>
            <a:schemeClr val="tx2"/>
          </a:solidFill>
          <a:latin typeface="+mn-lt"/>
        </a:defRPr>
      </a:lvl7pPr>
      <a:lvl8pPr marL="3352800" indent="-228600" algn="l" rtl="0" eaLnBrk="1" fontAlgn="base" hangingPunct="1">
        <a:spcBef>
          <a:spcPct val="20000"/>
        </a:spcBef>
        <a:spcAft>
          <a:spcPct val="0"/>
        </a:spcAft>
        <a:buChar char="»"/>
        <a:defRPr sz="1400">
          <a:solidFill>
            <a:schemeClr val="tx2"/>
          </a:solidFill>
          <a:latin typeface="+mn-lt"/>
        </a:defRPr>
      </a:lvl8pPr>
      <a:lvl9pPr marL="3810000" indent="-228600" algn="l" rtl="0" eaLnBrk="1" fontAlgn="base" hangingPunct="1">
        <a:spcBef>
          <a:spcPct val="20000"/>
        </a:spcBef>
        <a:spcAft>
          <a:spcPct val="0"/>
        </a:spcAft>
        <a:buChar char="»"/>
        <a:defRPr sz="1400">
          <a:solidFill>
            <a:schemeClr val="tx2"/>
          </a:solidFill>
          <a:latin typeface="+mn-lt"/>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comments" Target="../comments/comment1.xml"/><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comments" Target="../comments/comment2.xml"/><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0.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0.xml"/></Relationships>
</file>

<file path=ppt/slides/_rels/slide3.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0.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0.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0.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31371" y="3076976"/>
            <a:ext cx="11432843" cy="1141439"/>
          </a:xfrm>
        </p:spPr>
        <p:txBody>
          <a:bodyPr/>
          <a:lstStyle/>
          <a:p>
            <a:r>
              <a:rPr lang="de-DE" dirty="0" err="1"/>
              <a:t>Evaluating</a:t>
            </a:r>
            <a:r>
              <a:rPr lang="de-DE" dirty="0"/>
              <a:t> </a:t>
            </a:r>
            <a:r>
              <a:rPr lang="de-DE" dirty="0" err="1"/>
              <a:t>the</a:t>
            </a:r>
            <a:r>
              <a:rPr lang="de-DE" dirty="0"/>
              <a:t> Usability </a:t>
            </a:r>
            <a:r>
              <a:rPr lang="de-DE" dirty="0" err="1"/>
              <a:t>of</a:t>
            </a:r>
            <a:r>
              <a:rPr lang="de-DE" dirty="0"/>
              <a:t> a Domain </a:t>
            </a:r>
            <a:r>
              <a:rPr lang="de-DE" dirty="0" err="1"/>
              <a:t>Specific</a:t>
            </a:r>
            <a:r>
              <a:rPr lang="de-DE" dirty="0"/>
              <a:t> Language </a:t>
            </a:r>
            <a:r>
              <a:rPr lang="de-DE" dirty="0" err="1"/>
              <a:t>for</a:t>
            </a:r>
            <a:r>
              <a:rPr lang="de-DE" dirty="0"/>
              <a:t> </a:t>
            </a:r>
            <a:r>
              <a:rPr lang="de-DE" dirty="0" err="1"/>
              <a:t>Defining</a:t>
            </a:r>
            <a:r>
              <a:rPr lang="de-DE" dirty="0"/>
              <a:t> Clinical </a:t>
            </a:r>
            <a:r>
              <a:rPr lang="de-DE" dirty="0" err="1"/>
              <a:t>Pathways</a:t>
            </a:r>
            <a:r>
              <a:rPr lang="de-DE" dirty="0"/>
              <a:t> in Integrated Care </a:t>
            </a:r>
            <a:r>
              <a:rPr lang="de-DE" dirty="0" err="1"/>
              <a:t>Platforms</a:t>
            </a:r>
            <a:r>
              <a:rPr lang="de-DE" dirty="0"/>
              <a:t> </a:t>
            </a:r>
          </a:p>
        </p:txBody>
      </p:sp>
      <p:sp>
        <p:nvSpPr>
          <p:cNvPr id="16" name="Textplatzhalter 15"/>
          <p:cNvSpPr>
            <a:spLocks noGrp="1"/>
          </p:cNvSpPr>
          <p:nvPr>
            <p:ph type="body" sz="quarter" idx="10"/>
          </p:nvPr>
        </p:nvSpPr>
        <p:spPr/>
        <p:txBody>
          <a:bodyPr/>
          <a:lstStyle/>
          <a:p>
            <a:r>
              <a:rPr lang="en-AU" dirty="0"/>
              <a:t>Felix Eckert, 09.08.2021</a:t>
            </a:r>
          </a:p>
        </p:txBody>
      </p:sp>
    </p:spTree>
    <p:extLst>
      <p:ext uri="{BB962C8B-B14F-4D97-AF65-F5344CB8AC3E}">
        <p14:creationId xmlns:p14="http://schemas.microsoft.com/office/powerpoint/2010/main" val="168052487"/>
      </p:ext>
    </p:extLst>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8840BA0-1465-3249-9119-5B3F6A92CF65}"/>
              </a:ext>
            </a:extLst>
          </p:cNvPr>
          <p:cNvSpPr>
            <a:spLocks noGrp="1"/>
          </p:cNvSpPr>
          <p:nvPr>
            <p:ph type="title"/>
          </p:nvPr>
        </p:nvSpPr>
        <p:spPr/>
        <p:txBody>
          <a:bodyPr/>
          <a:lstStyle/>
          <a:p>
            <a:r>
              <a:rPr lang="de-DE" dirty="0"/>
              <a:t>Solution Approach: R2</a:t>
            </a:r>
          </a:p>
        </p:txBody>
      </p:sp>
      <p:sp>
        <p:nvSpPr>
          <p:cNvPr id="3" name="Inhaltsplatzhalter 2">
            <a:extLst>
              <a:ext uri="{FF2B5EF4-FFF2-40B4-BE49-F238E27FC236}">
                <a16:creationId xmlns:a16="http://schemas.microsoft.com/office/drawing/2014/main" id="{1849F4A4-5FE3-5F4F-9EE4-28683B0A6E95}"/>
              </a:ext>
            </a:extLst>
          </p:cNvPr>
          <p:cNvSpPr>
            <a:spLocks noGrp="1"/>
          </p:cNvSpPr>
          <p:nvPr>
            <p:ph idx="1"/>
          </p:nvPr>
        </p:nvSpPr>
        <p:spPr/>
        <p:txBody>
          <a:bodyPr>
            <a:normAutofit/>
          </a:bodyPr>
          <a:lstStyle/>
          <a:p>
            <a:pPr lvl="1"/>
            <a:r>
              <a:rPr lang="en-US" b="1" dirty="0">
                <a:solidFill>
                  <a:srgbClr val="92D14F"/>
                </a:solidFill>
              </a:rPr>
              <a:t>User friendliness </a:t>
            </a:r>
            <a:r>
              <a:rPr lang="en-US" b="1" dirty="0"/>
              <a:t>&amp;</a:t>
            </a:r>
            <a:r>
              <a:rPr lang="en-US" b="1" dirty="0">
                <a:solidFill>
                  <a:srgbClr val="92D14F"/>
                </a:solidFill>
              </a:rPr>
              <a:t> </a:t>
            </a:r>
            <a:r>
              <a:rPr lang="en-US" b="1" dirty="0">
                <a:solidFill>
                  <a:srgbClr val="FF8000"/>
                </a:solidFill>
              </a:rPr>
              <a:t>Accuracy</a:t>
            </a:r>
            <a:r>
              <a:rPr lang="en-US" b="1" dirty="0"/>
              <a:t>:</a:t>
            </a:r>
            <a:r>
              <a:rPr lang="en-US" b="1" dirty="0">
                <a:solidFill>
                  <a:srgbClr val="92D14F"/>
                </a:solidFill>
              </a:rPr>
              <a:t> </a:t>
            </a:r>
          </a:p>
          <a:p>
            <a:pPr lvl="2"/>
            <a:r>
              <a:rPr lang="en-US" dirty="0"/>
              <a:t>Introduce participants to grammar </a:t>
            </a:r>
          </a:p>
          <a:p>
            <a:pPr lvl="2"/>
            <a:r>
              <a:rPr lang="en-US" dirty="0"/>
              <a:t>Let them model exemplary treatment plan</a:t>
            </a:r>
          </a:p>
          <a:p>
            <a:pPr lvl="2"/>
            <a:r>
              <a:rPr lang="en-US" dirty="0"/>
              <a:t>Evaluate the accuracy, errors (how many and how severe mistakes were made) and evaluate their opinion on the DSL </a:t>
            </a:r>
          </a:p>
          <a:p>
            <a:pPr lvl="2"/>
            <a:r>
              <a:rPr lang="en-US" dirty="0"/>
              <a:t>A focus will be put on:</a:t>
            </a:r>
          </a:p>
        </p:txBody>
      </p:sp>
      <p:sp>
        <p:nvSpPr>
          <p:cNvPr id="4" name="Datumsplatzhalter 3">
            <a:extLst>
              <a:ext uri="{FF2B5EF4-FFF2-40B4-BE49-F238E27FC236}">
                <a16:creationId xmlns:a16="http://schemas.microsoft.com/office/drawing/2014/main" id="{76D1F695-D61B-5F47-98AE-CA8B47AB3CDC}"/>
              </a:ext>
            </a:extLst>
          </p:cNvPr>
          <p:cNvSpPr>
            <a:spLocks noGrp="1"/>
          </p:cNvSpPr>
          <p:nvPr>
            <p:ph type="dt" sz="half" idx="10"/>
          </p:nvPr>
        </p:nvSpPr>
        <p:spPr/>
        <p:txBody>
          <a:bodyPr/>
          <a:lstStyle/>
          <a:p>
            <a:pPr>
              <a:defRPr/>
            </a:pPr>
            <a:r>
              <a:rPr lang="de-DE"/>
              <a:t>© sebis</a:t>
            </a:r>
            <a:endParaRPr lang="de-DE" dirty="0"/>
          </a:p>
        </p:txBody>
      </p:sp>
      <p:sp>
        <p:nvSpPr>
          <p:cNvPr id="5" name="Fußzeilenplatzhalter 4">
            <a:extLst>
              <a:ext uri="{FF2B5EF4-FFF2-40B4-BE49-F238E27FC236}">
                <a16:creationId xmlns:a16="http://schemas.microsoft.com/office/drawing/2014/main" id="{F82024EF-5379-E04A-9CCE-D986BA93CD6D}"/>
              </a:ext>
            </a:extLst>
          </p:cNvPr>
          <p:cNvSpPr>
            <a:spLocks noGrp="1"/>
          </p:cNvSpPr>
          <p:nvPr>
            <p:ph type="ftr" sz="quarter" idx="11"/>
          </p:nvPr>
        </p:nvSpPr>
        <p:spPr/>
        <p:txBody>
          <a:bodyPr/>
          <a:lstStyle/>
          <a:p>
            <a:r>
              <a:rPr lang="de-DE" dirty="0" err="1"/>
              <a:t>Evaluating</a:t>
            </a:r>
            <a:r>
              <a:rPr lang="de-DE" dirty="0"/>
              <a:t> </a:t>
            </a:r>
            <a:r>
              <a:rPr lang="de-DE" dirty="0" err="1"/>
              <a:t>the</a:t>
            </a:r>
            <a:r>
              <a:rPr lang="de-DE" dirty="0"/>
              <a:t> Usability </a:t>
            </a:r>
            <a:r>
              <a:rPr lang="de-DE" dirty="0" err="1"/>
              <a:t>of</a:t>
            </a:r>
            <a:r>
              <a:rPr lang="de-DE" dirty="0"/>
              <a:t> a Domain </a:t>
            </a:r>
            <a:r>
              <a:rPr lang="de-DE" dirty="0" err="1"/>
              <a:t>Specific</a:t>
            </a:r>
            <a:r>
              <a:rPr lang="de-DE" dirty="0"/>
              <a:t> Language </a:t>
            </a:r>
            <a:r>
              <a:rPr lang="de-DE" dirty="0" err="1"/>
              <a:t>for</a:t>
            </a:r>
            <a:r>
              <a:rPr lang="de-DE" dirty="0"/>
              <a:t> </a:t>
            </a:r>
            <a:r>
              <a:rPr lang="de-DE" dirty="0" err="1"/>
              <a:t>Defining</a:t>
            </a:r>
            <a:r>
              <a:rPr lang="de-DE" dirty="0"/>
              <a:t> Clinical </a:t>
            </a:r>
            <a:r>
              <a:rPr lang="de-DE" dirty="0" err="1"/>
              <a:t>Pathways</a:t>
            </a:r>
            <a:r>
              <a:rPr lang="de-DE" dirty="0"/>
              <a:t> in Integrated Care </a:t>
            </a:r>
            <a:r>
              <a:rPr lang="de-DE" dirty="0" err="1"/>
              <a:t>Platforms</a:t>
            </a:r>
            <a:r>
              <a:rPr lang="de-DE" dirty="0"/>
              <a:t> </a:t>
            </a:r>
          </a:p>
        </p:txBody>
      </p:sp>
      <p:sp>
        <p:nvSpPr>
          <p:cNvPr id="6" name="Foliennummernplatzhalter 5">
            <a:extLst>
              <a:ext uri="{FF2B5EF4-FFF2-40B4-BE49-F238E27FC236}">
                <a16:creationId xmlns:a16="http://schemas.microsoft.com/office/drawing/2014/main" id="{C0409460-FAC9-424D-A16B-007BFE185E36}"/>
              </a:ext>
            </a:extLst>
          </p:cNvPr>
          <p:cNvSpPr>
            <a:spLocks noGrp="1"/>
          </p:cNvSpPr>
          <p:nvPr>
            <p:ph type="sldNum" sz="quarter" idx="12"/>
          </p:nvPr>
        </p:nvSpPr>
        <p:spPr/>
        <p:txBody>
          <a:bodyPr/>
          <a:lstStyle/>
          <a:p>
            <a:pPr>
              <a:defRPr/>
            </a:pPr>
            <a:fld id="{05BC9FAB-BDC1-47C0-A8BB-6E12A8205D33}" type="slidenum">
              <a:rPr lang="de-DE" smtClean="0"/>
              <a:pPr>
                <a:defRPr/>
              </a:pPr>
              <a:t>10</a:t>
            </a:fld>
            <a:endParaRPr lang="de-DE" dirty="0"/>
          </a:p>
        </p:txBody>
      </p:sp>
      <p:sp>
        <p:nvSpPr>
          <p:cNvPr id="7" name="Rectangle 6"/>
          <p:cNvSpPr/>
          <p:nvPr/>
        </p:nvSpPr>
        <p:spPr>
          <a:xfrm>
            <a:off x="921185" y="3429000"/>
            <a:ext cx="5174815" cy="1477328"/>
          </a:xfrm>
          <a:prstGeom prst="rect">
            <a:avLst/>
          </a:prstGeom>
        </p:spPr>
        <p:txBody>
          <a:bodyPr wrap="none">
            <a:spAutoFit/>
          </a:bodyPr>
          <a:lstStyle/>
          <a:p>
            <a:r>
              <a:rPr lang="en-US" b="1" dirty="0"/>
              <a:t>Qualitative Evaluation:</a:t>
            </a:r>
          </a:p>
          <a:p>
            <a:r>
              <a:rPr lang="en-US" dirty="0"/>
              <a:t>1. User-friendliness (</a:t>
            </a:r>
            <a:r>
              <a:rPr lang="en-US" sz="1400" dirty="0"/>
              <a:t>ease of use, non-technical oriented</a:t>
            </a:r>
            <a:r>
              <a:rPr lang="en-US" dirty="0"/>
              <a:t>)</a:t>
            </a:r>
          </a:p>
          <a:p>
            <a:r>
              <a:rPr lang="en-US" dirty="0"/>
              <a:t>2. Potential Applicability</a:t>
            </a:r>
          </a:p>
          <a:p>
            <a:r>
              <a:rPr lang="en-US" dirty="0"/>
              <a:t>3. Suggestion of Improvements</a:t>
            </a:r>
          </a:p>
          <a:p>
            <a:endParaRPr lang="en-US" dirty="0"/>
          </a:p>
        </p:txBody>
      </p:sp>
      <p:sp>
        <p:nvSpPr>
          <p:cNvPr id="8" name="Rectangle 7"/>
          <p:cNvSpPr/>
          <p:nvPr/>
        </p:nvSpPr>
        <p:spPr>
          <a:xfrm>
            <a:off x="6096000" y="3438376"/>
            <a:ext cx="2826415" cy="923330"/>
          </a:xfrm>
          <a:prstGeom prst="rect">
            <a:avLst/>
          </a:prstGeom>
        </p:spPr>
        <p:txBody>
          <a:bodyPr wrap="none">
            <a:spAutoFit/>
          </a:bodyPr>
          <a:lstStyle/>
          <a:p>
            <a:r>
              <a:rPr lang="en-US" b="1" dirty="0"/>
              <a:t>Quantitative Evaluation:</a:t>
            </a:r>
          </a:p>
          <a:p>
            <a:r>
              <a:rPr lang="en-US" dirty="0"/>
              <a:t>1. System Usability Scale</a:t>
            </a:r>
          </a:p>
          <a:p>
            <a:r>
              <a:rPr lang="en-US" dirty="0"/>
              <a:t>2. Error Rate</a:t>
            </a:r>
          </a:p>
        </p:txBody>
      </p:sp>
    </p:spTree>
    <p:extLst>
      <p:ext uri="{BB962C8B-B14F-4D97-AF65-F5344CB8AC3E}">
        <p14:creationId xmlns:p14="http://schemas.microsoft.com/office/powerpoint/2010/main" val="3008804049"/>
      </p:ext>
    </p:extLst>
  </p:cSld>
  <p:clrMapOvr>
    <a:masterClrMapping/>
  </p:clrMapOv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8840BA0-1465-3249-9119-5B3F6A92CF65}"/>
              </a:ext>
            </a:extLst>
          </p:cNvPr>
          <p:cNvSpPr>
            <a:spLocks noGrp="1"/>
          </p:cNvSpPr>
          <p:nvPr>
            <p:ph type="title"/>
          </p:nvPr>
        </p:nvSpPr>
        <p:spPr/>
        <p:txBody>
          <a:bodyPr/>
          <a:lstStyle/>
          <a:p>
            <a:r>
              <a:rPr lang="de-DE" dirty="0"/>
              <a:t>Solution Approach: RQ3</a:t>
            </a:r>
          </a:p>
        </p:txBody>
      </p:sp>
      <p:sp>
        <p:nvSpPr>
          <p:cNvPr id="3" name="Inhaltsplatzhalter 2">
            <a:extLst>
              <a:ext uri="{FF2B5EF4-FFF2-40B4-BE49-F238E27FC236}">
                <a16:creationId xmlns:a16="http://schemas.microsoft.com/office/drawing/2014/main" id="{1849F4A4-5FE3-5F4F-9EE4-28683B0A6E95}"/>
              </a:ext>
            </a:extLst>
          </p:cNvPr>
          <p:cNvSpPr>
            <a:spLocks noGrp="1"/>
          </p:cNvSpPr>
          <p:nvPr>
            <p:ph idx="1"/>
          </p:nvPr>
        </p:nvSpPr>
        <p:spPr/>
        <p:txBody>
          <a:bodyPr>
            <a:normAutofit/>
          </a:bodyPr>
          <a:lstStyle/>
          <a:p>
            <a:pPr lvl="1"/>
            <a:r>
              <a:rPr lang="en-US" b="1" dirty="0">
                <a:solidFill>
                  <a:srgbClr val="FF8000"/>
                </a:solidFill>
              </a:rPr>
              <a:t>Accuracy</a:t>
            </a:r>
            <a:r>
              <a:rPr lang="en-US" b="1" dirty="0">
                <a:solidFill>
                  <a:srgbClr val="92D14F"/>
                </a:solidFill>
              </a:rPr>
              <a:t> </a:t>
            </a:r>
            <a:r>
              <a:rPr lang="en-US" b="1" dirty="0"/>
              <a:t>&amp;</a:t>
            </a:r>
            <a:r>
              <a:rPr lang="en-US" b="1" dirty="0">
                <a:solidFill>
                  <a:srgbClr val="92D14F"/>
                </a:solidFill>
              </a:rPr>
              <a:t> </a:t>
            </a:r>
            <a:r>
              <a:rPr lang="en-US" b="1" dirty="0">
                <a:solidFill>
                  <a:srgbClr val="7030A0"/>
                </a:solidFill>
              </a:rPr>
              <a:t>Adaptability</a:t>
            </a:r>
            <a:r>
              <a:rPr lang="en-US" b="1" dirty="0"/>
              <a:t>:</a:t>
            </a:r>
            <a:r>
              <a:rPr lang="en-US" dirty="0"/>
              <a:t> </a:t>
            </a:r>
          </a:p>
          <a:p>
            <a:pPr lvl="2"/>
            <a:r>
              <a:rPr lang="en-US" dirty="0"/>
              <a:t>Ask participants to give us a use case for us to model treatment plan after</a:t>
            </a:r>
          </a:p>
          <a:p>
            <a:pPr lvl="2"/>
            <a:r>
              <a:rPr lang="en-US" dirty="0"/>
              <a:t>Ask them if they see inaccuracies, missing elements or other issues with the DSL</a:t>
            </a:r>
          </a:p>
          <a:p>
            <a:pPr lvl="2"/>
            <a:r>
              <a:rPr lang="en-US" dirty="0"/>
              <a:t>Additionally, see if the outcome of their modeling works properly</a:t>
            </a:r>
          </a:p>
          <a:p>
            <a:pPr lvl="2"/>
            <a:r>
              <a:rPr lang="en-US" dirty="0"/>
              <a:t>Diverse backgrounds of medical experts allow to test DSL on a variety of medical use cases (e.g. cancer treatment, accident surgery, gynecology…)</a:t>
            </a:r>
          </a:p>
          <a:p>
            <a:pPr lvl="2"/>
            <a:r>
              <a:rPr lang="en-US" dirty="0"/>
              <a:t>Interesting questions are </a:t>
            </a:r>
            <a:r>
              <a:rPr lang="en-US" dirty="0" err="1"/>
              <a:t>e.g</a:t>
            </a:r>
            <a:r>
              <a:rPr lang="en-US" dirty="0"/>
              <a:t>:</a:t>
            </a:r>
          </a:p>
          <a:p>
            <a:pPr lvl="3"/>
            <a:r>
              <a:rPr lang="de-DE" sz="1800" dirty="0" err="1"/>
              <a:t>Is</a:t>
            </a:r>
            <a:r>
              <a:rPr lang="de-DE" sz="1800" dirty="0"/>
              <a:t> </a:t>
            </a:r>
            <a:r>
              <a:rPr lang="de-DE" sz="1800" dirty="0" err="1"/>
              <a:t>what</a:t>
            </a:r>
            <a:r>
              <a:rPr lang="de-DE" sz="1800" dirty="0"/>
              <a:t> </a:t>
            </a:r>
            <a:r>
              <a:rPr lang="de-DE" sz="1800" dirty="0" err="1"/>
              <a:t>we</a:t>
            </a:r>
            <a:r>
              <a:rPr lang="de-DE" sz="1800" dirty="0"/>
              <a:t> </a:t>
            </a:r>
            <a:r>
              <a:rPr lang="de-DE" sz="1800" dirty="0" err="1"/>
              <a:t>model</a:t>
            </a:r>
            <a:r>
              <a:rPr lang="de-DE" sz="1800" dirty="0"/>
              <a:t> </a:t>
            </a:r>
            <a:r>
              <a:rPr lang="de-DE" sz="1800" dirty="0" err="1"/>
              <a:t>for</a:t>
            </a:r>
            <a:r>
              <a:rPr lang="de-DE" sz="1800" dirty="0"/>
              <a:t> </a:t>
            </a:r>
            <a:r>
              <a:rPr lang="de-DE" sz="1800" dirty="0" err="1"/>
              <a:t>them</a:t>
            </a:r>
            <a:r>
              <a:rPr lang="de-DE" sz="1800" dirty="0"/>
              <a:t> </a:t>
            </a:r>
            <a:r>
              <a:rPr lang="de-DE" sz="1800" dirty="0" err="1"/>
              <a:t>accurate</a:t>
            </a:r>
            <a:r>
              <a:rPr lang="de-DE" sz="1800" dirty="0"/>
              <a:t>?</a:t>
            </a:r>
          </a:p>
          <a:p>
            <a:pPr lvl="3"/>
            <a:r>
              <a:rPr lang="de-DE" sz="1800" dirty="0" err="1"/>
              <a:t>Is</a:t>
            </a:r>
            <a:r>
              <a:rPr lang="de-DE" sz="1800" dirty="0"/>
              <a:t> </a:t>
            </a:r>
            <a:r>
              <a:rPr lang="de-DE" sz="1800" dirty="0" err="1"/>
              <a:t>the</a:t>
            </a:r>
            <a:r>
              <a:rPr lang="de-DE" sz="1800" dirty="0"/>
              <a:t> </a:t>
            </a:r>
            <a:r>
              <a:rPr lang="de-DE" sz="1800" dirty="0" err="1"/>
              <a:t>language</a:t>
            </a:r>
            <a:r>
              <a:rPr lang="de-DE" sz="1800" dirty="0"/>
              <a:t> </a:t>
            </a:r>
            <a:r>
              <a:rPr lang="de-DE" sz="1800" dirty="0" err="1"/>
              <a:t>adaptable</a:t>
            </a:r>
            <a:r>
              <a:rPr lang="de-DE" sz="1800" dirty="0"/>
              <a:t> </a:t>
            </a:r>
            <a:r>
              <a:rPr lang="de-DE" sz="1800" dirty="0" err="1"/>
              <a:t>enough</a:t>
            </a:r>
            <a:r>
              <a:rPr lang="de-DE" sz="1800" dirty="0"/>
              <a:t> </a:t>
            </a:r>
            <a:r>
              <a:rPr lang="de-DE" sz="1800" dirty="0" err="1"/>
              <a:t>to</a:t>
            </a:r>
            <a:r>
              <a:rPr lang="de-DE" sz="1800" dirty="0"/>
              <a:t> </a:t>
            </a:r>
            <a:r>
              <a:rPr lang="de-DE" sz="1800" dirty="0" err="1"/>
              <a:t>reflect</a:t>
            </a:r>
            <a:r>
              <a:rPr lang="de-DE" sz="1800" dirty="0"/>
              <a:t> </a:t>
            </a:r>
            <a:r>
              <a:rPr lang="de-DE" sz="1800" dirty="0" err="1"/>
              <a:t>their</a:t>
            </a:r>
            <a:r>
              <a:rPr lang="de-DE" sz="1800" dirty="0"/>
              <a:t> </a:t>
            </a:r>
            <a:r>
              <a:rPr lang="de-DE" sz="1800" dirty="0" err="1"/>
              <a:t>use</a:t>
            </a:r>
            <a:r>
              <a:rPr lang="de-DE" sz="1800" dirty="0"/>
              <a:t> </a:t>
            </a:r>
            <a:r>
              <a:rPr lang="de-DE" sz="1800" dirty="0" err="1"/>
              <a:t>case</a:t>
            </a:r>
            <a:r>
              <a:rPr lang="de-DE" sz="1800" dirty="0"/>
              <a:t>?</a:t>
            </a:r>
            <a:endParaRPr lang="en-US" sz="1800" dirty="0"/>
          </a:p>
        </p:txBody>
      </p:sp>
      <p:sp>
        <p:nvSpPr>
          <p:cNvPr id="4" name="Datumsplatzhalter 3">
            <a:extLst>
              <a:ext uri="{FF2B5EF4-FFF2-40B4-BE49-F238E27FC236}">
                <a16:creationId xmlns:a16="http://schemas.microsoft.com/office/drawing/2014/main" id="{76D1F695-D61B-5F47-98AE-CA8B47AB3CDC}"/>
              </a:ext>
            </a:extLst>
          </p:cNvPr>
          <p:cNvSpPr>
            <a:spLocks noGrp="1"/>
          </p:cNvSpPr>
          <p:nvPr>
            <p:ph type="dt" sz="half" idx="10"/>
          </p:nvPr>
        </p:nvSpPr>
        <p:spPr/>
        <p:txBody>
          <a:bodyPr/>
          <a:lstStyle/>
          <a:p>
            <a:pPr>
              <a:defRPr/>
            </a:pPr>
            <a:r>
              <a:rPr lang="de-DE"/>
              <a:t>© sebis</a:t>
            </a:r>
            <a:endParaRPr lang="de-DE" dirty="0"/>
          </a:p>
        </p:txBody>
      </p:sp>
      <p:sp>
        <p:nvSpPr>
          <p:cNvPr id="5" name="Fußzeilenplatzhalter 4">
            <a:extLst>
              <a:ext uri="{FF2B5EF4-FFF2-40B4-BE49-F238E27FC236}">
                <a16:creationId xmlns:a16="http://schemas.microsoft.com/office/drawing/2014/main" id="{F82024EF-5379-E04A-9CCE-D986BA93CD6D}"/>
              </a:ext>
            </a:extLst>
          </p:cNvPr>
          <p:cNvSpPr>
            <a:spLocks noGrp="1"/>
          </p:cNvSpPr>
          <p:nvPr>
            <p:ph type="ftr" sz="quarter" idx="11"/>
          </p:nvPr>
        </p:nvSpPr>
        <p:spPr/>
        <p:txBody>
          <a:bodyPr/>
          <a:lstStyle/>
          <a:p>
            <a:r>
              <a:rPr lang="de-DE" dirty="0" err="1"/>
              <a:t>Evaluating</a:t>
            </a:r>
            <a:r>
              <a:rPr lang="de-DE" dirty="0"/>
              <a:t> </a:t>
            </a:r>
            <a:r>
              <a:rPr lang="de-DE" dirty="0" err="1"/>
              <a:t>the</a:t>
            </a:r>
            <a:r>
              <a:rPr lang="de-DE" dirty="0"/>
              <a:t> Usability </a:t>
            </a:r>
            <a:r>
              <a:rPr lang="de-DE" dirty="0" err="1"/>
              <a:t>of</a:t>
            </a:r>
            <a:r>
              <a:rPr lang="de-DE" dirty="0"/>
              <a:t> a Domain </a:t>
            </a:r>
            <a:r>
              <a:rPr lang="de-DE" dirty="0" err="1"/>
              <a:t>Specific</a:t>
            </a:r>
            <a:r>
              <a:rPr lang="de-DE" dirty="0"/>
              <a:t> Language </a:t>
            </a:r>
            <a:r>
              <a:rPr lang="de-DE" dirty="0" err="1"/>
              <a:t>for</a:t>
            </a:r>
            <a:r>
              <a:rPr lang="de-DE" dirty="0"/>
              <a:t> </a:t>
            </a:r>
            <a:r>
              <a:rPr lang="de-DE" dirty="0" err="1"/>
              <a:t>Defining</a:t>
            </a:r>
            <a:r>
              <a:rPr lang="de-DE" dirty="0"/>
              <a:t> Clinical </a:t>
            </a:r>
            <a:r>
              <a:rPr lang="de-DE" dirty="0" err="1"/>
              <a:t>Pathways</a:t>
            </a:r>
            <a:r>
              <a:rPr lang="de-DE" dirty="0"/>
              <a:t> in Integrated Care </a:t>
            </a:r>
            <a:r>
              <a:rPr lang="de-DE" dirty="0" err="1"/>
              <a:t>Platforms</a:t>
            </a:r>
            <a:r>
              <a:rPr lang="de-DE" dirty="0"/>
              <a:t> </a:t>
            </a:r>
          </a:p>
        </p:txBody>
      </p:sp>
      <p:sp>
        <p:nvSpPr>
          <p:cNvPr id="6" name="Foliennummernplatzhalter 5">
            <a:extLst>
              <a:ext uri="{FF2B5EF4-FFF2-40B4-BE49-F238E27FC236}">
                <a16:creationId xmlns:a16="http://schemas.microsoft.com/office/drawing/2014/main" id="{C0409460-FAC9-424D-A16B-007BFE185E36}"/>
              </a:ext>
            </a:extLst>
          </p:cNvPr>
          <p:cNvSpPr>
            <a:spLocks noGrp="1"/>
          </p:cNvSpPr>
          <p:nvPr>
            <p:ph type="sldNum" sz="quarter" idx="12"/>
          </p:nvPr>
        </p:nvSpPr>
        <p:spPr/>
        <p:txBody>
          <a:bodyPr/>
          <a:lstStyle/>
          <a:p>
            <a:pPr>
              <a:defRPr/>
            </a:pPr>
            <a:fld id="{05BC9FAB-BDC1-47C0-A8BB-6E12A8205D33}" type="slidenum">
              <a:rPr lang="de-DE" smtClean="0"/>
              <a:pPr>
                <a:defRPr/>
              </a:pPr>
              <a:t>11</a:t>
            </a:fld>
            <a:endParaRPr lang="de-DE" dirty="0"/>
          </a:p>
        </p:txBody>
      </p:sp>
    </p:spTree>
    <p:extLst>
      <p:ext uri="{BB962C8B-B14F-4D97-AF65-F5344CB8AC3E}">
        <p14:creationId xmlns:p14="http://schemas.microsoft.com/office/powerpoint/2010/main" val="819558159"/>
      </p:ext>
    </p:extLst>
  </p:cSld>
  <p:clrMapOvr>
    <a:masterClrMapping/>
  </p:clrMapOv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8840BA0-1465-3249-9119-5B3F6A92CF65}"/>
              </a:ext>
            </a:extLst>
          </p:cNvPr>
          <p:cNvSpPr>
            <a:spLocks noGrp="1"/>
          </p:cNvSpPr>
          <p:nvPr>
            <p:ph type="title"/>
          </p:nvPr>
        </p:nvSpPr>
        <p:spPr/>
        <p:txBody>
          <a:bodyPr/>
          <a:lstStyle/>
          <a:p>
            <a:r>
              <a:rPr lang="de-DE" dirty="0"/>
              <a:t>Solution Approach: </a:t>
            </a:r>
            <a:r>
              <a:rPr lang="de-DE" dirty="0" smtClean="0"/>
              <a:t>RQ3 (</a:t>
            </a:r>
            <a:r>
              <a:rPr lang="de-DE" dirty="0" err="1" smtClean="0"/>
              <a:t>suggestion</a:t>
            </a:r>
            <a:r>
              <a:rPr lang="de-DE" dirty="0" smtClean="0"/>
              <a:t>)</a:t>
            </a:r>
            <a:endParaRPr lang="de-DE" dirty="0"/>
          </a:p>
        </p:txBody>
      </p:sp>
      <p:sp>
        <p:nvSpPr>
          <p:cNvPr id="3" name="Inhaltsplatzhalter 2">
            <a:extLst>
              <a:ext uri="{FF2B5EF4-FFF2-40B4-BE49-F238E27FC236}">
                <a16:creationId xmlns:a16="http://schemas.microsoft.com/office/drawing/2014/main" id="{1849F4A4-5FE3-5F4F-9EE4-28683B0A6E95}"/>
              </a:ext>
            </a:extLst>
          </p:cNvPr>
          <p:cNvSpPr>
            <a:spLocks noGrp="1"/>
          </p:cNvSpPr>
          <p:nvPr>
            <p:ph idx="1"/>
          </p:nvPr>
        </p:nvSpPr>
        <p:spPr>
          <a:xfrm>
            <a:off x="263352" y="1052736"/>
            <a:ext cx="11523133" cy="5400675"/>
          </a:xfrm>
        </p:spPr>
        <p:txBody>
          <a:bodyPr>
            <a:normAutofit/>
          </a:bodyPr>
          <a:lstStyle/>
          <a:p>
            <a:pPr marL="98425" lvl="1" indent="0">
              <a:buNone/>
            </a:pPr>
            <a:r>
              <a:rPr lang="en-US" b="1" dirty="0">
                <a:solidFill>
                  <a:srgbClr val="FF8000"/>
                </a:solidFill>
              </a:rPr>
              <a:t>Accuracy</a:t>
            </a:r>
            <a:r>
              <a:rPr lang="en-US" b="1" dirty="0">
                <a:solidFill>
                  <a:srgbClr val="92D14F"/>
                </a:solidFill>
              </a:rPr>
              <a:t> </a:t>
            </a:r>
            <a:r>
              <a:rPr lang="en-US" b="1" dirty="0"/>
              <a:t>&amp;</a:t>
            </a:r>
            <a:r>
              <a:rPr lang="en-US" b="1" dirty="0">
                <a:solidFill>
                  <a:srgbClr val="92D14F"/>
                </a:solidFill>
              </a:rPr>
              <a:t> </a:t>
            </a:r>
            <a:r>
              <a:rPr lang="en-US" b="1" dirty="0">
                <a:solidFill>
                  <a:srgbClr val="7030A0"/>
                </a:solidFill>
              </a:rPr>
              <a:t>Adaptability</a:t>
            </a:r>
            <a:r>
              <a:rPr lang="en-US" b="1" dirty="0"/>
              <a:t>:</a:t>
            </a:r>
            <a:r>
              <a:rPr lang="en-US" dirty="0"/>
              <a:t> </a:t>
            </a:r>
            <a:endParaRPr lang="en-US" dirty="0" smtClean="0"/>
          </a:p>
          <a:p>
            <a:pPr lvl="1"/>
            <a:endParaRPr lang="en-US" dirty="0"/>
          </a:p>
          <a:p>
            <a:pPr lvl="1"/>
            <a:r>
              <a:rPr lang="en-US" dirty="0" smtClean="0"/>
              <a:t>Test the DSL </a:t>
            </a:r>
            <a:r>
              <a:rPr lang="en-US" dirty="0"/>
              <a:t>on </a:t>
            </a:r>
            <a:r>
              <a:rPr lang="en-US" dirty="0" smtClean="0"/>
              <a:t>various clinical pathways </a:t>
            </a:r>
            <a:r>
              <a:rPr lang="en-US" dirty="0"/>
              <a:t>(e.g. cancer treatment, accident surgery, gynecology</a:t>
            </a:r>
            <a:r>
              <a:rPr lang="en-US" dirty="0" smtClean="0"/>
              <a:t>…)</a:t>
            </a:r>
          </a:p>
          <a:p>
            <a:pPr lvl="1"/>
            <a:r>
              <a:rPr lang="en-US" dirty="0" smtClean="0"/>
              <a:t>Medical experts have </a:t>
            </a:r>
            <a:r>
              <a:rPr lang="en-US" b="1" dirty="0" smtClean="0"/>
              <a:t>limited time budget</a:t>
            </a:r>
          </a:p>
          <a:p>
            <a:pPr marL="114300" lvl="2" indent="0">
              <a:buNone/>
            </a:pPr>
            <a:endParaRPr lang="en-US" dirty="0">
              <a:sym typeface="Wingdings" panose="05000000000000000000" pitchFamily="2" charset="2"/>
            </a:endParaRPr>
          </a:p>
          <a:p>
            <a:pPr marL="114300" lvl="2" indent="0">
              <a:lnSpc>
                <a:spcPct val="150000"/>
              </a:lnSpc>
              <a:buNone/>
            </a:pPr>
            <a:r>
              <a:rPr lang="en-US" dirty="0" smtClean="0">
                <a:solidFill>
                  <a:srgbClr val="002060"/>
                </a:solidFill>
                <a:sym typeface="Wingdings" panose="05000000000000000000" pitchFamily="2" charset="2"/>
              </a:rPr>
              <a:t></a:t>
            </a:r>
            <a:r>
              <a:rPr lang="en-US" dirty="0" smtClean="0">
                <a:solidFill>
                  <a:srgbClr val="002060"/>
                </a:solidFill>
              </a:rPr>
              <a:t> </a:t>
            </a:r>
            <a:r>
              <a:rPr lang="en-US" b="1" dirty="0" smtClean="0">
                <a:solidFill>
                  <a:srgbClr val="002060"/>
                </a:solidFill>
              </a:rPr>
              <a:t>We</a:t>
            </a:r>
            <a:r>
              <a:rPr lang="en-US" dirty="0" smtClean="0">
                <a:solidFill>
                  <a:srgbClr val="002060"/>
                </a:solidFill>
              </a:rPr>
              <a:t> </a:t>
            </a:r>
            <a:r>
              <a:rPr lang="en-US" b="1" dirty="0" smtClean="0">
                <a:solidFill>
                  <a:srgbClr val="002060"/>
                </a:solidFill>
              </a:rPr>
              <a:t>model a subset of treatment plans given by medical experts</a:t>
            </a:r>
            <a:endParaRPr lang="en-US" b="1" dirty="0">
              <a:solidFill>
                <a:srgbClr val="002060"/>
              </a:solidFill>
            </a:endParaRPr>
          </a:p>
          <a:p>
            <a:pPr marL="98425" lvl="1" indent="0">
              <a:buNone/>
            </a:pPr>
            <a:r>
              <a:rPr lang="en-US" dirty="0">
                <a:sym typeface="Wingdings" panose="05000000000000000000" pitchFamily="2" charset="2"/>
              </a:rPr>
              <a:t> </a:t>
            </a:r>
            <a:r>
              <a:rPr lang="en-US" dirty="0" smtClean="0">
                <a:sym typeface="Wingdings" panose="05000000000000000000" pitchFamily="2" charset="2"/>
              </a:rPr>
              <a:t>    </a:t>
            </a:r>
            <a:r>
              <a:rPr lang="en-US" dirty="0" smtClean="0">
                <a:solidFill>
                  <a:srgbClr val="002060"/>
                </a:solidFill>
                <a:sym typeface="Wingdings" panose="05000000000000000000" pitchFamily="2" charset="2"/>
              </a:rPr>
              <a:t> </a:t>
            </a:r>
            <a:r>
              <a:rPr lang="en-US" dirty="0" smtClean="0"/>
              <a:t>Evaluate inaccuracies and issues in </a:t>
            </a:r>
            <a:r>
              <a:rPr lang="en-US" dirty="0"/>
              <a:t>the </a:t>
            </a:r>
            <a:r>
              <a:rPr lang="en-US" dirty="0" smtClean="0"/>
              <a:t>DSL and generated models</a:t>
            </a:r>
          </a:p>
          <a:p>
            <a:pPr lvl="2"/>
            <a:endParaRPr lang="en-US" dirty="0"/>
          </a:p>
          <a:p>
            <a:pPr lvl="1"/>
            <a:r>
              <a:rPr lang="en-US" dirty="0"/>
              <a:t>Interesting </a:t>
            </a:r>
            <a:r>
              <a:rPr lang="en-US" dirty="0" smtClean="0"/>
              <a:t>findings:</a:t>
            </a:r>
            <a:endParaRPr lang="en-US" dirty="0"/>
          </a:p>
          <a:p>
            <a:pPr lvl="2"/>
            <a:r>
              <a:rPr lang="de-DE" dirty="0" err="1"/>
              <a:t>Is</a:t>
            </a:r>
            <a:r>
              <a:rPr lang="de-DE" dirty="0"/>
              <a:t> </a:t>
            </a:r>
            <a:r>
              <a:rPr lang="de-DE" dirty="0" err="1"/>
              <a:t>what</a:t>
            </a:r>
            <a:r>
              <a:rPr lang="de-DE" dirty="0"/>
              <a:t> </a:t>
            </a:r>
            <a:r>
              <a:rPr lang="de-DE" dirty="0" err="1"/>
              <a:t>we</a:t>
            </a:r>
            <a:r>
              <a:rPr lang="de-DE" dirty="0"/>
              <a:t> </a:t>
            </a:r>
            <a:r>
              <a:rPr lang="de-DE" dirty="0" err="1"/>
              <a:t>model</a:t>
            </a:r>
            <a:r>
              <a:rPr lang="de-DE" dirty="0"/>
              <a:t> </a:t>
            </a:r>
            <a:r>
              <a:rPr lang="de-DE" dirty="0" err="1"/>
              <a:t>for</a:t>
            </a:r>
            <a:r>
              <a:rPr lang="de-DE" dirty="0"/>
              <a:t> </a:t>
            </a:r>
            <a:r>
              <a:rPr lang="de-DE" dirty="0" err="1"/>
              <a:t>them</a:t>
            </a:r>
            <a:r>
              <a:rPr lang="de-DE" dirty="0"/>
              <a:t> </a:t>
            </a:r>
            <a:r>
              <a:rPr lang="de-DE" b="1" dirty="0" err="1"/>
              <a:t>accurate</a:t>
            </a:r>
            <a:r>
              <a:rPr lang="de-DE" dirty="0"/>
              <a:t>?</a:t>
            </a:r>
          </a:p>
          <a:p>
            <a:pPr lvl="2"/>
            <a:r>
              <a:rPr lang="de-DE" dirty="0" err="1" smtClean="0"/>
              <a:t>Is</a:t>
            </a:r>
            <a:r>
              <a:rPr lang="de-DE" dirty="0" smtClean="0"/>
              <a:t> </a:t>
            </a:r>
            <a:r>
              <a:rPr lang="de-DE" dirty="0" err="1"/>
              <a:t>the</a:t>
            </a:r>
            <a:r>
              <a:rPr lang="de-DE" dirty="0"/>
              <a:t> </a:t>
            </a:r>
            <a:r>
              <a:rPr lang="de-DE" dirty="0" err="1"/>
              <a:t>language</a:t>
            </a:r>
            <a:r>
              <a:rPr lang="de-DE" dirty="0"/>
              <a:t> </a:t>
            </a:r>
            <a:r>
              <a:rPr lang="de-DE" b="1" dirty="0" err="1"/>
              <a:t>adaptable</a:t>
            </a:r>
            <a:r>
              <a:rPr lang="de-DE" b="1" dirty="0"/>
              <a:t> </a:t>
            </a:r>
            <a:r>
              <a:rPr lang="de-DE" b="1" dirty="0" err="1"/>
              <a:t>enough</a:t>
            </a:r>
            <a:r>
              <a:rPr lang="de-DE" b="1" dirty="0"/>
              <a:t> </a:t>
            </a:r>
            <a:r>
              <a:rPr lang="de-DE" dirty="0" err="1"/>
              <a:t>to</a:t>
            </a:r>
            <a:r>
              <a:rPr lang="de-DE" dirty="0"/>
              <a:t> </a:t>
            </a:r>
            <a:r>
              <a:rPr lang="de-DE" dirty="0" err="1"/>
              <a:t>reflect</a:t>
            </a:r>
            <a:r>
              <a:rPr lang="de-DE" dirty="0"/>
              <a:t> </a:t>
            </a:r>
            <a:r>
              <a:rPr lang="de-DE" dirty="0" err="1"/>
              <a:t>their</a:t>
            </a:r>
            <a:r>
              <a:rPr lang="de-DE" dirty="0"/>
              <a:t> </a:t>
            </a:r>
            <a:r>
              <a:rPr lang="de-DE" dirty="0" err="1"/>
              <a:t>use</a:t>
            </a:r>
            <a:r>
              <a:rPr lang="de-DE" dirty="0"/>
              <a:t> </a:t>
            </a:r>
            <a:r>
              <a:rPr lang="de-DE" dirty="0" err="1" smtClean="0"/>
              <a:t>cases</a:t>
            </a:r>
            <a:r>
              <a:rPr lang="de-DE" dirty="0" smtClean="0"/>
              <a:t>?</a:t>
            </a:r>
            <a:endParaRPr lang="en-US" dirty="0"/>
          </a:p>
        </p:txBody>
      </p:sp>
      <p:sp>
        <p:nvSpPr>
          <p:cNvPr id="4" name="Datumsplatzhalter 3">
            <a:extLst>
              <a:ext uri="{FF2B5EF4-FFF2-40B4-BE49-F238E27FC236}">
                <a16:creationId xmlns:a16="http://schemas.microsoft.com/office/drawing/2014/main" id="{76D1F695-D61B-5F47-98AE-CA8B47AB3CDC}"/>
              </a:ext>
            </a:extLst>
          </p:cNvPr>
          <p:cNvSpPr>
            <a:spLocks noGrp="1"/>
          </p:cNvSpPr>
          <p:nvPr>
            <p:ph type="dt" sz="half" idx="10"/>
          </p:nvPr>
        </p:nvSpPr>
        <p:spPr/>
        <p:txBody>
          <a:bodyPr/>
          <a:lstStyle/>
          <a:p>
            <a:pPr>
              <a:defRPr/>
            </a:pPr>
            <a:r>
              <a:rPr lang="de-DE"/>
              <a:t>© sebis</a:t>
            </a:r>
            <a:endParaRPr lang="de-DE" dirty="0"/>
          </a:p>
        </p:txBody>
      </p:sp>
      <p:sp>
        <p:nvSpPr>
          <p:cNvPr id="5" name="Fußzeilenplatzhalter 4">
            <a:extLst>
              <a:ext uri="{FF2B5EF4-FFF2-40B4-BE49-F238E27FC236}">
                <a16:creationId xmlns:a16="http://schemas.microsoft.com/office/drawing/2014/main" id="{F82024EF-5379-E04A-9CCE-D986BA93CD6D}"/>
              </a:ext>
            </a:extLst>
          </p:cNvPr>
          <p:cNvSpPr>
            <a:spLocks noGrp="1"/>
          </p:cNvSpPr>
          <p:nvPr>
            <p:ph type="ftr" sz="quarter" idx="11"/>
          </p:nvPr>
        </p:nvSpPr>
        <p:spPr/>
        <p:txBody>
          <a:bodyPr/>
          <a:lstStyle/>
          <a:p>
            <a:r>
              <a:rPr lang="de-DE" dirty="0" err="1"/>
              <a:t>Evaluating</a:t>
            </a:r>
            <a:r>
              <a:rPr lang="de-DE" dirty="0"/>
              <a:t> </a:t>
            </a:r>
            <a:r>
              <a:rPr lang="de-DE" dirty="0" err="1"/>
              <a:t>the</a:t>
            </a:r>
            <a:r>
              <a:rPr lang="de-DE" dirty="0"/>
              <a:t> Usability </a:t>
            </a:r>
            <a:r>
              <a:rPr lang="de-DE" dirty="0" err="1"/>
              <a:t>of</a:t>
            </a:r>
            <a:r>
              <a:rPr lang="de-DE" dirty="0"/>
              <a:t> a Domain </a:t>
            </a:r>
            <a:r>
              <a:rPr lang="de-DE" dirty="0" err="1"/>
              <a:t>Specific</a:t>
            </a:r>
            <a:r>
              <a:rPr lang="de-DE" dirty="0"/>
              <a:t> Language </a:t>
            </a:r>
            <a:r>
              <a:rPr lang="de-DE" dirty="0" err="1"/>
              <a:t>for</a:t>
            </a:r>
            <a:r>
              <a:rPr lang="de-DE" dirty="0"/>
              <a:t> </a:t>
            </a:r>
            <a:r>
              <a:rPr lang="de-DE" dirty="0" err="1"/>
              <a:t>Defining</a:t>
            </a:r>
            <a:r>
              <a:rPr lang="de-DE" dirty="0"/>
              <a:t> Clinical </a:t>
            </a:r>
            <a:r>
              <a:rPr lang="de-DE" dirty="0" err="1"/>
              <a:t>Pathways</a:t>
            </a:r>
            <a:r>
              <a:rPr lang="de-DE" dirty="0"/>
              <a:t> in Integrated Care </a:t>
            </a:r>
            <a:r>
              <a:rPr lang="de-DE" dirty="0" err="1"/>
              <a:t>Platforms</a:t>
            </a:r>
            <a:r>
              <a:rPr lang="de-DE" dirty="0"/>
              <a:t> </a:t>
            </a:r>
          </a:p>
        </p:txBody>
      </p:sp>
      <p:sp>
        <p:nvSpPr>
          <p:cNvPr id="6" name="Foliennummernplatzhalter 5">
            <a:extLst>
              <a:ext uri="{FF2B5EF4-FFF2-40B4-BE49-F238E27FC236}">
                <a16:creationId xmlns:a16="http://schemas.microsoft.com/office/drawing/2014/main" id="{C0409460-FAC9-424D-A16B-007BFE185E36}"/>
              </a:ext>
            </a:extLst>
          </p:cNvPr>
          <p:cNvSpPr>
            <a:spLocks noGrp="1"/>
          </p:cNvSpPr>
          <p:nvPr>
            <p:ph type="sldNum" sz="quarter" idx="12"/>
          </p:nvPr>
        </p:nvSpPr>
        <p:spPr/>
        <p:txBody>
          <a:bodyPr/>
          <a:lstStyle/>
          <a:p>
            <a:pPr>
              <a:defRPr/>
            </a:pPr>
            <a:fld id="{05BC9FAB-BDC1-47C0-A8BB-6E12A8205D33}" type="slidenum">
              <a:rPr lang="de-DE" smtClean="0"/>
              <a:pPr>
                <a:defRPr/>
              </a:pPr>
              <a:t>12</a:t>
            </a:fld>
            <a:endParaRPr lang="de-DE" dirty="0"/>
          </a:p>
        </p:txBody>
      </p:sp>
    </p:spTree>
    <p:extLst>
      <p:ext uri="{BB962C8B-B14F-4D97-AF65-F5344CB8AC3E}">
        <p14:creationId xmlns:p14="http://schemas.microsoft.com/office/powerpoint/2010/main" val="2789918829"/>
      </p:ext>
    </p:extLst>
  </p:cSld>
  <p:clrMapOvr>
    <a:masterClrMapping/>
  </p:clrMapOv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hteck 6"/>
          <p:cNvSpPr/>
          <p:nvPr/>
        </p:nvSpPr>
        <p:spPr bwMode="auto">
          <a:xfrm>
            <a:off x="-1530" y="2304000"/>
            <a:ext cx="12192000" cy="360041"/>
          </a:xfrm>
          <a:prstGeom prst="rect">
            <a:avLst/>
          </a:prstGeom>
          <a:ln>
            <a:headEnd type="none" w="med" len="med"/>
            <a:tailEnd type="none" w="med" len="med"/>
          </a:ln>
        </p:spPr>
        <p:style>
          <a:lnRef idx="1">
            <a:schemeClr val="accent6"/>
          </a:lnRef>
          <a:fillRef idx="2">
            <a:schemeClr val="accent6"/>
          </a:fillRef>
          <a:effectRef idx="1">
            <a:schemeClr val="accent6"/>
          </a:effectRef>
          <a:fontRef idx="minor">
            <a:schemeClr val="dk1"/>
          </a:fontRef>
        </p:style>
        <p:txBody>
          <a:bodyPr/>
          <a:lstStyle/>
          <a:p>
            <a:pPr algn="r" eaLnBrk="0" hangingPunct="0">
              <a:defRPr/>
            </a:pPr>
            <a:endParaRPr lang="de-DE" dirty="0">
              <a:solidFill>
                <a:schemeClr val="tx1"/>
              </a:solidFill>
              <a:latin typeface="Arial Unicode MS" pitchFamily="34" charset="-128"/>
            </a:endParaRPr>
          </a:p>
        </p:txBody>
      </p:sp>
      <p:sp>
        <p:nvSpPr>
          <p:cNvPr id="3" name="Inhaltsplatzhalter 2"/>
          <p:cNvSpPr>
            <a:spLocks noGrp="1"/>
          </p:cNvSpPr>
          <p:nvPr>
            <p:ph idx="1"/>
          </p:nvPr>
        </p:nvSpPr>
        <p:spPr/>
        <p:txBody>
          <a:bodyPr/>
          <a:lstStyle/>
          <a:p>
            <a:r>
              <a:rPr lang="en-US" dirty="0"/>
              <a:t>Motivation</a:t>
            </a:r>
          </a:p>
          <a:p>
            <a:r>
              <a:rPr lang="en-US" dirty="0"/>
              <a:t>Key Features</a:t>
            </a:r>
          </a:p>
          <a:p>
            <a:r>
              <a:rPr lang="en-US" dirty="0"/>
              <a:t>Research Question</a:t>
            </a:r>
          </a:p>
          <a:p>
            <a:r>
              <a:rPr lang="en-US" dirty="0"/>
              <a:t>Solution Approach</a:t>
            </a:r>
          </a:p>
          <a:p>
            <a:r>
              <a:rPr lang="en-US" dirty="0"/>
              <a:t>Schedule</a:t>
            </a:r>
          </a:p>
        </p:txBody>
      </p:sp>
      <p:sp>
        <p:nvSpPr>
          <p:cNvPr id="2" name="Titel 1"/>
          <p:cNvSpPr>
            <a:spLocks noGrp="1"/>
          </p:cNvSpPr>
          <p:nvPr>
            <p:ph type="title"/>
          </p:nvPr>
        </p:nvSpPr>
        <p:spPr/>
        <p:txBody>
          <a:bodyPr/>
          <a:lstStyle/>
          <a:p>
            <a:r>
              <a:rPr lang="en-US"/>
              <a:t>Outline</a:t>
            </a:r>
            <a:endParaRPr lang="en-US" dirty="0"/>
          </a:p>
        </p:txBody>
      </p:sp>
      <p:sp>
        <p:nvSpPr>
          <p:cNvPr id="4" name="Datumsplatzhalter 3"/>
          <p:cNvSpPr>
            <a:spLocks noGrp="1"/>
          </p:cNvSpPr>
          <p:nvPr>
            <p:ph type="dt" sz="half" idx="10"/>
          </p:nvPr>
        </p:nvSpPr>
        <p:spPr/>
        <p:txBody>
          <a:bodyPr/>
          <a:lstStyle/>
          <a:p>
            <a:r>
              <a:rPr lang="de-DE"/>
              <a:t>© sebis</a:t>
            </a:r>
            <a:endParaRPr lang="de-DE" dirty="0"/>
          </a:p>
        </p:txBody>
      </p:sp>
      <p:sp>
        <p:nvSpPr>
          <p:cNvPr id="5" name="Fußzeilenplatzhalter 4"/>
          <p:cNvSpPr>
            <a:spLocks noGrp="1"/>
          </p:cNvSpPr>
          <p:nvPr>
            <p:ph type="ftr" sz="quarter" idx="11"/>
          </p:nvPr>
        </p:nvSpPr>
        <p:spPr/>
        <p:txBody>
          <a:bodyPr/>
          <a:lstStyle/>
          <a:p>
            <a:r>
              <a:rPr lang="de-DE" dirty="0" err="1"/>
              <a:t>Evaluating</a:t>
            </a:r>
            <a:r>
              <a:rPr lang="de-DE" dirty="0"/>
              <a:t> </a:t>
            </a:r>
            <a:r>
              <a:rPr lang="de-DE" dirty="0" err="1"/>
              <a:t>the</a:t>
            </a:r>
            <a:r>
              <a:rPr lang="de-DE" dirty="0"/>
              <a:t> Usability </a:t>
            </a:r>
            <a:r>
              <a:rPr lang="de-DE" dirty="0" err="1"/>
              <a:t>of</a:t>
            </a:r>
            <a:r>
              <a:rPr lang="de-DE" dirty="0"/>
              <a:t> a Domain </a:t>
            </a:r>
            <a:r>
              <a:rPr lang="de-DE" dirty="0" err="1"/>
              <a:t>Specific</a:t>
            </a:r>
            <a:r>
              <a:rPr lang="de-DE" dirty="0"/>
              <a:t> Language </a:t>
            </a:r>
            <a:r>
              <a:rPr lang="de-DE" dirty="0" err="1"/>
              <a:t>for</a:t>
            </a:r>
            <a:r>
              <a:rPr lang="de-DE" dirty="0"/>
              <a:t> </a:t>
            </a:r>
            <a:r>
              <a:rPr lang="de-DE" dirty="0" err="1"/>
              <a:t>Defining</a:t>
            </a:r>
            <a:r>
              <a:rPr lang="de-DE" dirty="0"/>
              <a:t> Clinical </a:t>
            </a:r>
            <a:r>
              <a:rPr lang="de-DE" dirty="0" err="1"/>
              <a:t>Pathways</a:t>
            </a:r>
            <a:r>
              <a:rPr lang="de-DE" dirty="0"/>
              <a:t> in Integrated Care </a:t>
            </a:r>
            <a:r>
              <a:rPr lang="de-DE" dirty="0" err="1"/>
              <a:t>Platforms</a:t>
            </a:r>
            <a:r>
              <a:rPr lang="de-DE" dirty="0"/>
              <a:t> </a:t>
            </a:r>
          </a:p>
        </p:txBody>
      </p:sp>
      <p:sp>
        <p:nvSpPr>
          <p:cNvPr id="6" name="Foliennummernplatzhalter 5"/>
          <p:cNvSpPr>
            <a:spLocks noGrp="1"/>
          </p:cNvSpPr>
          <p:nvPr>
            <p:ph type="sldNum" sz="quarter" idx="12"/>
          </p:nvPr>
        </p:nvSpPr>
        <p:spPr>
          <a:xfrm>
            <a:off x="11525251" y="6300000"/>
            <a:ext cx="332316" cy="288925"/>
          </a:xfrm>
        </p:spPr>
        <p:txBody>
          <a:bodyPr/>
          <a:lstStyle/>
          <a:p>
            <a:fld id="{05BC9FAB-BDC1-47C0-A8BB-6E12A8205D33}" type="slidenum">
              <a:rPr lang="de-DE" smtClean="0"/>
              <a:pPr/>
              <a:t>13</a:t>
            </a:fld>
            <a:endParaRPr lang="de-DE" dirty="0"/>
          </a:p>
        </p:txBody>
      </p:sp>
    </p:spTree>
    <p:extLst>
      <p:ext uri="{BB962C8B-B14F-4D97-AF65-F5344CB8AC3E}">
        <p14:creationId xmlns:p14="http://schemas.microsoft.com/office/powerpoint/2010/main" val="2426143627"/>
      </p:ext>
    </p:extLst>
  </p:cSld>
  <p:clrMapOvr>
    <a:masterClrMapping/>
  </p:clrMapOvr>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8840BA0-1465-3249-9119-5B3F6A92CF65}"/>
              </a:ext>
            </a:extLst>
          </p:cNvPr>
          <p:cNvSpPr>
            <a:spLocks noGrp="1"/>
          </p:cNvSpPr>
          <p:nvPr>
            <p:ph type="title"/>
          </p:nvPr>
        </p:nvSpPr>
        <p:spPr/>
        <p:txBody>
          <a:bodyPr/>
          <a:lstStyle/>
          <a:p>
            <a:r>
              <a:rPr lang="de-DE" dirty="0"/>
              <a:t>Schedule</a:t>
            </a:r>
          </a:p>
        </p:txBody>
      </p:sp>
      <p:sp>
        <p:nvSpPr>
          <p:cNvPr id="4" name="Datumsplatzhalter 3">
            <a:extLst>
              <a:ext uri="{FF2B5EF4-FFF2-40B4-BE49-F238E27FC236}">
                <a16:creationId xmlns:a16="http://schemas.microsoft.com/office/drawing/2014/main" id="{76D1F695-D61B-5F47-98AE-CA8B47AB3CDC}"/>
              </a:ext>
            </a:extLst>
          </p:cNvPr>
          <p:cNvSpPr>
            <a:spLocks noGrp="1"/>
          </p:cNvSpPr>
          <p:nvPr>
            <p:ph type="dt" sz="half" idx="10"/>
          </p:nvPr>
        </p:nvSpPr>
        <p:spPr/>
        <p:txBody>
          <a:bodyPr/>
          <a:lstStyle/>
          <a:p>
            <a:pPr>
              <a:defRPr/>
            </a:pPr>
            <a:r>
              <a:rPr lang="de-DE"/>
              <a:t>© sebis</a:t>
            </a:r>
            <a:endParaRPr lang="de-DE" dirty="0"/>
          </a:p>
        </p:txBody>
      </p:sp>
      <p:sp>
        <p:nvSpPr>
          <p:cNvPr id="5" name="Fußzeilenplatzhalter 4">
            <a:extLst>
              <a:ext uri="{FF2B5EF4-FFF2-40B4-BE49-F238E27FC236}">
                <a16:creationId xmlns:a16="http://schemas.microsoft.com/office/drawing/2014/main" id="{F82024EF-5379-E04A-9CCE-D986BA93CD6D}"/>
              </a:ext>
            </a:extLst>
          </p:cNvPr>
          <p:cNvSpPr>
            <a:spLocks noGrp="1"/>
          </p:cNvSpPr>
          <p:nvPr>
            <p:ph type="ftr" sz="quarter" idx="11"/>
          </p:nvPr>
        </p:nvSpPr>
        <p:spPr/>
        <p:txBody>
          <a:bodyPr/>
          <a:lstStyle/>
          <a:p>
            <a:r>
              <a:rPr lang="de-DE" dirty="0" err="1"/>
              <a:t>Evaluating</a:t>
            </a:r>
            <a:r>
              <a:rPr lang="de-DE" dirty="0"/>
              <a:t> </a:t>
            </a:r>
            <a:r>
              <a:rPr lang="de-DE" dirty="0" err="1"/>
              <a:t>the</a:t>
            </a:r>
            <a:r>
              <a:rPr lang="de-DE" dirty="0"/>
              <a:t> Usability </a:t>
            </a:r>
            <a:r>
              <a:rPr lang="de-DE" dirty="0" err="1"/>
              <a:t>of</a:t>
            </a:r>
            <a:r>
              <a:rPr lang="de-DE" dirty="0"/>
              <a:t> a Domain </a:t>
            </a:r>
            <a:r>
              <a:rPr lang="de-DE" dirty="0" err="1"/>
              <a:t>Specific</a:t>
            </a:r>
            <a:r>
              <a:rPr lang="de-DE" dirty="0"/>
              <a:t> Language </a:t>
            </a:r>
            <a:r>
              <a:rPr lang="de-DE" dirty="0" err="1"/>
              <a:t>for</a:t>
            </a:r>
            <a:r>
              <a:rPr lang="de-DE" dirty="0"/>
              <a:t> </a:t>
            </a:r>
            <a:r>
              <a:rPr lang="de-DE" dirty="0" err="1"/>
              <a:t>Defining</a:t>
            </a:r>
            <a:r>
              <a:rPr lang="de-DE" dirty="0"/>
              <a:t> Clinical </a:t>
            </a:r>
            <a:r>
              <a:rPr lang="de-DE" dirty="0" err="1"/>
              <a:t>Pathways</a:t>
            </a:r>
            <a:r>
              <a:rPr lang="de-DE" dirty="0"/>
              <a:t> in Integrated Care </a:t>
            </a:r>
            <a:r>
              <a:rPr lang="de-DE" dirty="0" err="1"/>
              <a:t>Platforms</a:t>
            </a:r>
            <a:r>
              <a:rPr lang="de-DE" dirty="0"/>
              <a:t> </a:t>
            </a:r>
          </a:p>
        </p:txBody>
      </p:sp>
      <p:sp>
        <p:nvSpPr>
          <p:cNvPr id="6" name="Foliennummernplatzhalter 5">
            <a:extLst>
              <a:ext uri="{FF2B5EF4-FFF2-40B4-BE49-F238E27FC236}">
                <a16:creationId xmlns:a16="http://schemas.microsoft.com/office/drawing/2014/main" id="{C0409460-FAC9-424D-A16B-007BFE185E36}"/>
              </a:ext>
            </a:extLst>
          </p:cNvPr>
          <p:cNvSpPr>
            <a:spLocks noGrp="1"/>
          </p:cNvSpPr>
          <p:nvPr>
            <p:ph type="sldNum" sz="quarter" idx="12"/>
          </p:nvPr>
        </p:nvSpPr>
        <p:spPr/>
        <p:txBody>
          <a:bodyPr/>
          <a:lstStyle/>
          <a:p>
            <a:pPr>
              <a:defRPr/>
            </a:pPr>
            <a:fld id="{05BC9FAB-BDC1-47C0-A8BB-6E12A8205D33}" type="slidenum">
              <a:rPr lang="de-DE" smtClean="0"/>
              <a:pPr>
                <a:defRPr/>
              </a:pPr>
              <a:t>14</a:t>
            </a:fld>
            <a:endParaRPr lang="de-DE" dirty="0"/>
          </a:p>
        </p:txBody>
      </p:sp>
      <p:sp>
        <p:nvSpPr>
          <p:cNvPr id="39" name="Textfeld 38">
            <a:extLst>
              <a:ext uri="{FF2B5EF4-FFF2-40B4-BE49-F238E27FC236}">
                <a16:creationId xmlns:a16="http://schemas.microsoft.com/office/drawing/2014/main" id="{F35323D8-5995-4742-82C5-E04FEDDDC4F0}"/>
              </a:ext>
            </a:extLst>
          </p:cNvPr>
          <p:cNvSpPr txBox="1"/>
          <p:nvPr/>
        </p:nvSpPr>
        <p:spPr>
          <a:xfrm>
            <a:off x="339899" y="5733255"/>
            <a:ext cx="648469" cy="246221"/>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square" rtlCol="0">
            <a:spAutoFit/>
          </a:bodyPr>
          <a:lstStyle/>
          <a:p>
            <a:pPr algn="ctr"/>
            <a:r>
              <a:rPr lang="de-DE" sz="1000" dirty="0">
                <a:latin typeface="Arial" pitchFamily="34" charset="0"/>
              </a:rPr>
              <a:t>12. Apr.</a:t>
            </a:r>
          </a:p>
        </p:txBody>
      </p:sp>
      <p:sp>
        <p:nvSpPr>
          <p:cNvPr id="41" name="Textfeld 40">
            <a:extLst>
              <a:ext uri="{FF2B5EF4-FFF2-40B4-BE49-F238E27FC236}">
                <a16:creationId xmlns:a16="http://schemas.microsoft.com/office/drawing/2014/main" id="{1EBF6B58-1CB6-1341-9FE6-8B0E12AEE4DB}"/>
              </a:ext>
            </a:extLst>
          </p:cNvPr>
          <p:cNvSpPr txBox="1"/>
          <p:nvPr/>
        </p:nvSpPr>
        <p:spPr>
          <a:xfrm>
            <a:off x="1221756" y="5733255"/>
            <a:ext cx="648469" cy="246221"/>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square" rtlCol="0">
            <a:spAutoFit/>
          </a:bodyPr>
          <a:lstStyle/>
          <a:p>
            <a:pPr algn="ctr"/>
            <a:r>
              <a:rPr lang="de-DE" sz="1000" dirty="0">
                <a:latin typeface="Arial" pitchFamily="34" charset="0"/>
              </a:rPr>
              <a:t>26. Apr.</a:t>
            </a:r>
          </a:p>
        </p:txBody>
      </p:sp>
      <p:sp>
        <p:nvSpPr>
          <p:cNvPr id="43" name="Textfeld 42">
            <a:extLst>
              <a:ext uri="{FF2B5EF4-FFF2-40B4-BE49-F238E27FC236}">
                <a16:creationId xmlns:a16="http://schemas.microsoft.com/office/drawing/2014/main" id="{63FFAEB3-BF5E-C14C-A4E9-1F32C89EF17E}"/>
              </a:ext>
            </a:extLst>
          </p:cNvPr>
          <p:cNvSpPr txBox="1"/>
          <p:nvPr/>
        </p:nvSpPr>
        <p:spPr>
          <a:xfrm>
            <a:off x="2103613" y="5733255"/>
            <a:ext cx="648469" cy="246221"/>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square" rtlCol="0">
            <a:spAutoFit/>
          </a:bodyPr>
          <a:lstStyle/>
          <a:p>
            <a:pPr algn="ctr"/>
            <a:r>
              <a:rPr lang="de-DE" sz="1000" dirty="0">
                <a:latin typeface="Arial" pitchFamily="34" charset="0"/>
              </a:rPr>
              <a:t>10. May</a:t>
            </a:r>
          </a:p>
        </p:txBody>
      </p:sp>
      <p:sp>
        <p:nvSpPr>
          <p:cNvPr id="45" name="Textfeld 44">
            <a:extLst>
              <a:ext uri="{FF2B5EF4-FFF2-40B4-BE49-F238E27FC236}">
                <a16:creationId xmlns:a16="http://schemas.microsoft.com/office/drawing/2014/main" id="{8BD02192-1C3B-1444-89F2-62065F539104}"/>
              </a:ext>
            </a:extLst>
          </p:cNvPr>
          <p:cNvSpPr txBox="1"/>
          <p:nvPr/>
        </p:nvSpPr>
        <p:spPr>
          <a:xfrm>
            <a:off x="2985470" y="5733255"/>
            <a:ext cx="648469" cy="246221"/>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square" rtlCol="0">
            <a:spAutoFit/>
          </a:bodyPr>
          <a:lstStyle/>
          <a:p>
            <a:pPr algn="ctr"/>
            <a:r>
              <a:rPr lang="de-DE" sz="1000" dirty="0">
                <a:latin typeface="Arial" pitchFamily="34" charset="0"/>
              </a:rPr>
              <a:t>24. May</a:t>
            </a:r>
          </a:p>
        </p:txBody>
      </p:sp>
      <p:sp>
        <p:nvSpPr>
          <p:cNvPr id="47" name="Textfeld 46">
            <a:extLst>
              <a:ext uri="{FF2B5EF4-FFF2-40B4-BE49-F238E27FC236}">
                <a16:creationId xmlns:a16="http://schemas.microsoft.com/office/drawing/2014/main" id="{5C5310E8-E655-D147-9E88-A441342563DD}"/>
              </a:ext>
            </a:extLst>
          </p:cNvPr>
          <p:cNvSpPr txBox="1"/>
          <p:nvPr/>
        </p:nvSpPr>
        <p:spPr>
          <a:xfrm>
            <a:off x="3867327" y="5733255"/>
            <a:ext cx="648469" cy="246221"/>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square" rtlCol="0">
            <a:spAutoFit/>
          </a:bodyPr>
          <a:lstStyle/>
          <a:p>
            <a:pPr algn="ctr"/>
            <a:r>
              <a:rPr lang="de-DE" sz="1000" dirty="0">
                <a:latin typeface="Arial" pitchFamily="34" charset="0"/>
              </a:rPr>
              <a:t>7. Jun.</a:t>
            </a:r>
          </a:p>
        </p:txBody>
      </p:sp>
      <p:sp>
        <p:nvSpPr>
          <p:cNvPr id="49" name="Textfeld 48">
            <a:extLst>
              <a:ext uri="{FF2B5EF4-FFF2-40B4-BE49-F238E27FC236}">
                <a16:creationId xmlns:a16="http://schemas.microsoft.com/office/drawing/2014/main" id="{1CFB7BC8-8565-C940-ABBB-DA2FCD556F63}"/>
              </a:ext>
            </a:extLst>
          </p:cNvPr>
          <p:cNvSpPr txBox="1"/>
          <p:nvPr/>
        </p:nvSpPr>
        <p:spPr>
          <a:xfrm>
            <a:off x="4749184" y="5733255"/>
            <a:ext cx="648469" cy="246221"/>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square" rtlCol="0">
            <a:spAutoFit/>
          </a:bodyPr>
          <a:lstStyle/>
          <a:p>
            <a:pPr algn="ctr"/>
            <a:r>
              <a:rPr lang="de-DE" sz="1000" dirty="0">
                <a:latin typeface="Arial" pitchFamily="34" charset="0"/>
              </a:rPr>
              <a:t>21. Jun.</a:t>
            </a:r>
          </a:p>
        </p:txBody>
      </p:sp>
      <p:sp>
        <p:nvSpPr>
          <p:cNvPr id="51" name="Textfeld 50">
            <a:extLst>
              <a:ext uri="{FF2B5EF4-FFF2-40B4-BE49-F238E27FC236}">
                <a16:creationId xmlns:a16="http://schemas.microsoft.com/office/drawing/2014/main" id="{46A400C7-A648-FD46-B03C-F5A3FFB1CD2A}"/>
              </a:ext>
            </a:extLst>
          </p:cNvPr>
          <p:cNvSpPr txBox="1"/>
          <p:nvPr/>
        </p:nvSpPr>
        <p:spPr>
          <a:xfrm>
            <a:off x="5631041" y="5733255"/>
            <a:ext cx="648469" cy="246221"/>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square" rtlCol="0">
            <a:spAutoFit/>
          </a:bodyPr>
          <a:lstStyle/>
          <a:p>
            <a:pPr algn="ctr"/>
            <a:r>
              <a:rPr lang="de-DE" sz="1000" dirty="0">
                <a:latin typeface="Arial" pitchFamily="34" charset="0"/>
              </a:rPr>
              <a:t>5. Jul.</a:t>
            </a:r>
          </a:p>
        </p:txBody>
      </p:sp>
      <p:sp>
        <p:nvSpPr>
          <p:cNvPr id="83" name="Textfeld 82">
            <a:extLst>
              <a:ext uri="{FF2B5EF4-FFF2-40B4-BE49-F238E27FC236}">
                <a16:creationId xmlns:a16="http://schemas.microsoft.com/office/drawing/2014/main" id="{7D0F6A8F-6945-0343-A1A4-C00365739D28}"/>
              </a:ext>
            </a:extLst>
          </p:cNvPr>
          <p:cNvSpPr txBox="1"/>
          <p:nvPr/>
        </p:nvSpPr>
        <p:spPr>
          <a:xfrm>
            <a:off x="6512898" y="5733255"/>
            <a:ext cx="648469" cy="246221"/>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square" rtlCol="0">
            <a:spAutoFit/>
          </a:bodyPr>
          <a:lstStyle/>
          <a:p>
            <a:pPr algn="ctr"/>
            <a:r>
              <a:rPr lang="de-DE" sz="1000" dirty="0">
                <a:latin typeface="Arial" pitchFamily="34" charset="0"/>
              </a:rPr>
              <a:t>19. Jul.</a:t>
            </a:r>
          </a:p>
        </p:txBody>
      </p:sp>
      <p:sp>
        <p:nvSpPr>
          <p:cNvPr id="85" name="Textfeld 84">
            <a:extLst>
              <a:ext uri="{FF2B5EF4-FFF2-40B4-BE49-F238E27FC236}">
                <a16:creationId xmlns:a16="http://schemas.microsoft.com/office/drawing/2014/main" id="{FFE8D283-8633-344E-9A48-0C65DBA12AC5}"/>
              </a:ext>
            </a:extLst>
          </p:cNvPr>
          <p:cNvSpPr txBox="1"/>
          <p:nvPr/>
        </p:nvSpPr>
        <p:spPr>
          <a:xfrm>
            <a:off x="7394755" y="5733255"/>
            <a:ext cx="648469" cy="246221"/>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square" rtlCol="0">
            <a:spAutoFit/>
          </a:bodyPr>
          <a:lstStyle/>
          <a:p>
            <a:pPr algn="ctr"/>
            <a:r>
              <a:rPr lang="de-DE" sz="1000" dirty="0">
                <a:latin typeface="Arial" pitchFamily="34" charset="0"/>
              </a:rPr>
              <a:t>2. Aug.</a:t>
            </a:r>
          </a:p>
        </p:txBody>
      </p:sp>
      <p:sp>
        <p:nvSpPr>
          <p:cNvPr id="86" name="Textfeld 85">
            <a:extLst>
              <a:ext uri="{FF2B5EF4-FFF2-40B4-BE49-F238E27FC236}">
                <a16:creationId xmlns:a16="http://schemas.microsoft.com/office/drawing/2014/main" id="{BB383B62-3BBB-444D-9BF5-51C00C77F3E3}"/>
              </a:ext>
            </a:extLst>
          </p:cNvPr>
          <p:cNvSpPr txBox="1"/>
          <p:nvPr/>
        </p:nvSpPr>
        <p:spPr>
          <a:xfrm>
            <a:off x="8276612" y="5733255"/>
            <a:ext cx="718830" cy="246221"/>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square" rtlCol="0">
            <a:spAutoFit/>
          </a:bodyPr>
          <a:lstStyle/>
          <a:p>
            <a:pPr algn="ctr"/>
            <a:r>
              <a:rPr lang="de-DE" sz="1000" dirty="0">
                <a:latin typeface="Arial" pitchFamily="34" charset="0"/>
              </a:rPr>
              <a:t>16. Aug.</a:t>
            </a:r>
          </a:p>
        </p:txBody>
      </p:sp>
      <p:sp>
        <p:nvSpPr>
          <p:cNvPr id="87" name="Textfeld 86">
            <a:extLst>
              <a:ext uri="{FF2B5EF4-FFF2-40B4-BE49-F238E27FC236}">
                <a16:creationId xmlns:a16="http://schemas.microsoft.com/office/drawing/2014/main" id="{3E9E5272-94DC-A944-AEC5-DC226C3963A8}"/>
              </a:ext>
            </a:extLst>
          </p:cNvPr>
          <p:cNvSpPr txBox="1"/>
          <p:nvPr/>
        </p:nvSpPr>
        <p:spPr>
          <a:xfrm>
            <a:off x="9228830" y="5732893"/>
            <a:ext cx="718830" cy="246221"/>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square" rtlCol="0">
            <a:spAutoFit/>
          </a:bodyPr>
          <a:lstStyle/>
          <a:p>
            <a:pPr algn="ctr"/>
            <a:r>
              <a:rPr lang="de-DE" sz="1000" dirty="0">
                <a:latin typeface="Arial" pitchFamily="34" charset="0"/>
              </a:rPr>
              <a:t>30. Aug.</a:t>
            </a:r>
          </a:p>
        </p:txBody>
      </p:sp>
      <p:sp>
        <p:nvSpPr>
          <p:cNvPr id="88" name="Textfeld 87">
            <a:extLst>
              <a:ext uri="{FF2B5EF4-FFF2-40B4-BE49-F238E27FC236}">
                <a16:creationId xmlns:a16="http://schemas.microsoft.com/office/drawing/2014/main" id="{06BBFB6F-72F7-2A4B-8472-B06E5EDB4458}"/>
              </a:ext>
            </a:extLst>
          </p:cNvPr>
          <p:cNvSpPr txBox="1"/>
          <p:nvPr/>
        </p:nvSpPr>
        <p:spPr>
          <a:xfrm>
            <a:off x="10181048" y="5733254"/>
            <a:ext cx="718830" cy="246221"/>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square" rtlCol="0">
            <a:spAutoFit/>
          </a:bodyPr>
          <a:lstStyle/>
          <a:p>
            <a:pPr algn="ctr"/>
            <a:r>
              <a:rPr lang="de-DE" sz="1000" dirty="0">
                <a:latin typeface="Arial" pitchFamily="34" charset="0"/>
              </a:rPr>
              <a:t>13. Sep.</a:t>
            </a:r>
          </a:p>
        </p:txBody>
      </p:sp>
      <p:sp>
        <p:nvSpPr>
          <p:cNvPr id="89" name="Textfeld 88">
            <a:extLst>
              <a:ext uri="{FF2B5EF4-FFF2-40B4-BE49-F238E27FC236}">
                <a16:creationId xmlns:a16="http://schemas.microsoft.com/office/drawing/2014/main" id="{FC4BE7C7-6530-0146-9AFD-A5B7538B44EB}"/>
              </a:ext>
            </a:extLst>
          </p:cNvPr>
          <p:cNvSpPr txBox="1"/>
          <p:nvPr/>
        </p:nvSpPr>
        <p:spPr>
          <a:xfrm>
            <a:off x="11133271" y="5732892"/>
            <a:ext cx="718830" cy="246221"/>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square" rtlCol="0">
            <a:spAutoFit/>
          </a:bodyPr>
          <a:lstStyle/>
          <a:p>
            <a:pPr algn="ctr"/>
            <a:r>
              <a:rPr lang="de-DE" sz="1000" dirty="0">
                <a:latin typeface="Arial" pitchFamily="34" charset="0"/>
              </a:rPr>
              <a:t>30. Sep.</a:t>
            </a:r>
          </a:p>
        </p:txBody>
      </p:sp>
      <p:cxnSp>
        <p:nvCxnSpPr>
          <p:cNvPr id="8" name="Gerade Verbindung 7">
            <a:extLst>
              <a:ext uri="{FF2B5EF4-FFF2-40B4-BE49-F238E27FC236}">
                <a16:creationId xmlns:a16="http://schemas.microsoft.com/office/drawing/2014/main" id="{A4912114-17FD-C84A-A420-913E027CC41E}"/>
              </a:ext>
            </a:extLst>
          </p:cNvPr>
          <p:cNvCxnSpPr>
            <a:cxnSpLocks/>
          </p:cNvCxnSpPr>
          <p:nvPr/>
        </p:nvCxnSpPr>
        <p:spPr bwMode="auto">
          <a:xfrm flipV="1">
            <a:off x="664134" y="980714"/>
            <a:ext cx="1" cy="4752178"/>
          </a:xfrm>
          <a:prstGeom prst="line">
            <a:avLst/>
          </a:prstGeom>
          <a:ln>
            <a:solidFill>
              <a:schemeClr val="bg1">
                <a:lumMod val="95000"/>
              </a:schemeClr>
            </a:solidFill>
            <a:headEnd type="none" w="med" len="med"/>
            <a:tailEnd type="none"/>
          </a:ln>
        </p:spPr>
        <p:style>
          <a:lnRef idx="3">
            <a:schemeClr val="dk1"/>
          </a:lnRef>
          <a:fillRef idx="0">
            <a:schemeClr val="dk1"/>
          </a:fillRef>
          <a:effectRef idx="2">
            <a:schemeClr val="dk1"/>
          </a:effectRef>
          <a:fontRef idx="minor">
            <a:schemeClr val="tx1"/>
          </a:fontRef>
        </p:style>
      </p:cxnSp>
      <p:cxnSp>
        <p:nvCxnSpPr>
          <p:cNvPr id="90" name="Gerade Verbindung 89">
            <a:extLst>
              <a:ext uri="{FF2B5EF4-FFF2-40B4-BE49-F238E27FC236}">
                <a16:creationId xmlns:a16="http://schemas.microsoft.com/office/drawing/2014/main" id="{5F82D894-2FDD-BB49-A504-46FC0E0FD83D}"/>
              </a:ext>
            </a:extLst>
          </p:cNvPr>
          <p:cNvCxnSpPr>
            <a:cxnSpLocks/>
          </p:cNvCxnSpPr>
          <p:nvPr/>
        </p:nvCxnSpPr>
        <p:spPr bwMode="auto">
          <a:xfrm flipV="1">
            <a:off x="1545990" y="980714"/>
            <a:ext cx="1" cy="4752178"/>
          </a:xfrm>
          <a:prstGeom prst="line">
            <a:avLst/>
          </a:prstGeom>
          <a:ln>
            <a:solidFill>
              <a:schemeClr val="bg1">
                <a:lumMod val="95000"/>
              </a:schemeClr>
            </a:solidFill>
            <a:headEnd type="none" w="med" len="med"/>
            <a:tailEnd type="none"/>
          </a:ln>
        </p:spPr>
        <p:style>
          <a:lnRef idx="3">
            <a:schemeClr val="dk1"/>
          </a:lnRef>
          <a:fillRef idx="0">
            <a:schemeClr val="dk1"/>
          </a:fillRef>
          <a:effectRef idx="2">
            <a:schemeClr val="dk1"/>
          </a:effectRef>
          <a:fontRef idx="minor">
            <a:schemeClr val="tx1"/>
          </a:fontRef>
        </p:style>
      </p:cxnSp>
      <p:cxnSp>
        <p:nvCxnSpPr>
          <p:cNvPr id="91" name="Gerade Verbindung 90">
            <a:extLst>
              <a:ext uri="{FF2B5EF4-FFF2-40B4-BE49-F238E27FC236}">
                <a16:creationId xmlns:a16="http://schemas.microsoft.com/office/drawing/2014/main" id="{C3FADE37-9563-6646-A0E2-4ADC70D90D9B}"/>
              </a:ext>
            </a:extLst>
          </p:cNvPr>
          <p:cNvCxnSpPr>
            <a:cxnSpLocks/>
          </p:cNvCxnSpPr>
          <p:nvPr/>
        </p:nvCxnSpPr>
        <p:spPr bwMode="auto">
          <a:xfrm flipV="1">
            <a:off x="2427845" y="980714"/>
            <a:ext cx="1" cy="4752178"/>
          </a:xfrm>
          <a:prstGeom prst="line">
            <a:avLst/>
          </a:prstGeom>
          <a:ln>
            <a:solidFill>
              <a:schemeClr val="bg1">
                <a:lumMod val="95000"/>
              </a:schemeClr>
            </a:solidFill>
            <a:headEnd type="none" w="med" len="med"/>
            <a:tailEnd type="none"/>
          </a:ln>
        </p:spPr>
        <p:style>
          <a:lnRef idx="3">
            <a:schemeClr val="dk1"/>
          </a:lnRef>
          <a:fillRef idx="0">
            <a:schemeClr val="dk1"/>
          </a:fillRef>
          <a:effectRef idx="2">
            <a:schemeClr val="dk1"/>
          </a:effectRef>
          <a:fontRef idx="minor">
            <a:schemeClr val="tx1"/>
          </a:fontRef>
        </p:style>
      </p:cxnSp>
      <p:cxnSp>
        <p:nvCxnSpPr>
          <p:cNvPr id="92" name="Gerade Verbindung 91">
            <a:extLst>
              <a:ext uri="{FF2B5EF4-FFF2-40B4-BE49-F238E27FC236}">
                <a16:creationId xmlns:a16="http://schemas.microsoft.com/office/drawing/2014/main" id="{8D540F2D-6B06-D743-85B4-3FFBF2CB2D13}"/>
              </a:ext>
            </a:extLst>
          </p:cNvPr>
          <p:cNvCxnSpPr>
            <a:cxnSpLocks/>
          </p:cNvCxnSpPr>
          <p:nvPr/>
        </p:nvCxnSpPr>
        <p:spPr bwMode="auto">
          <a:xfrm flipV="1">
            <a:off x="3309699" y="980714"/>
            <a:ext cx="1" cy="4752178"/>
          </a:xfrm>
          <a:prstGeom prst="line">
            <a:avLst/>
          </a:prstGeom>
          <a:ln>
            <a:solidFill>
              <a:schemeClr val="bg1">
                <a:lumMod val="95000"/>
              </a:schemeClr>
            </a:solidFill>
            <a:headEnd type="none" w="med" len="med"/>
            <a:tailEnd type="none"/>
          </a:ln>
        </p:spPr>
        <p:style>
          <a:lnRef idx="3">
            <a:schemeClr val="dk1"/>
          </a:lnRef>
          <a:fillRef idx="0">
            <a:schemeClr val="dk1"/>
          </a:fillRef>
          <a:effectRef idx="2">
            <a:schemeClr val="dk1"/>
          </a:effectRef>
          <a:fontRef idx="minor">
            <a:schemeClr val="tx1"/>
          </a:fontRef>
        </p:style>
      </p:cxnSp>
      <p:cxnSp>
        <p:nvCxnSpPr>
          <p:cNvPr id="93" name="Gerade Verbindung 92">
            <a:extLst>
              <a:ext uri="{FF2B5EF4-FFF2-40B4-BE49-F238E27FC236}">
                <a16:creationId xmlns:a16="http://schemas.microsoft.com/office/drawing/2014/main" id="{B94EF406-F827-CD49-9AC0-81F9886D99E8}"/>
              </a:ext>
            </a:extLst>
          </p:cNvPr>
          <p:cNvCxnSpPr>
            <a:cxnSpLocks/>
          </p:cNvCxnSpPr>
          <p:nvPr/>
        </p:nvCxnSpPr>
        <p:spPr bwMode="auto">
          <a:xfrm flipV="1">
            <a:off x="4191552" y="980714"/>
            <a:ext cx="1" cy="4752178"/>
          </a:xfrm>
          <a:prstGeom prst="line">
            <a:avLst/>
          </a:prstGeom>
          <a:ln>
            <a:solidFill>
              <a:schemeClr val="bg1">
                <a:lumMod val="95000"/>
              </a:schemeClr>
            </a:solidFill>
            <a:headEnd type="none" w="med" len="med"/>
            <a:tailEnd type="none"/>
          </a:ln>
        </p:spPr>
        <p:style>
          <a:lnRef idx="3">
            <a:schemeClr val="dk1"/>
          </a:lnRef>
          <a:fillRef idx="0">
            <a:schemeClr val="dk1"/>
          </a:fillRef>
          <a:effectRef idx="2">
            <a:schemeClr val="dk1"/>
          </a:effectRef>
          <a:fontRef idx="minor">
            <a:schemeClr val="tx1"/>
          </a:fontRef>
        </p:style>
      </p:cxnSp>
      <p:cxnSp>
        <p:nvCxnSpPr>
          <p:cNvPr id="94" name="Gerade Verbindung 93">
            <a:extLst>
              <a:ext uri="{FF2B5EF4-FFF2-40B4-BE49-F238E27FC236}">
                <a16:creationId xmlns:a16="http://schemas.microsoft.com/office/drawing/2014/main" id="{2968E3D5-6EE8-1F4C-A9B1-F620B00BED5B}"/>
              </a:ext>
            </a:extLst>
          </p:cNvPr>
          <p:cNvCxnSpPr>
            <a:cxnSpLocks/>
          </p:cNvCxnSpPr>
          <p:nvPr/>
        </p:nvCxnSpPr>
        <p:spPr bwMode="auto">
          <a:xfrm flipV="1">
            <a:off x="5078355" y="980714"/>
            <a:ext cx="1" cy="4752178"/>
          </a:xfrm>
          <a:prstGeom prst="line">
            <a:avLst/>
          </a:prstGeom>
          <a:ln>
            <a:solidFill>
              <a:schemeClr val="bg1">
                <a:lumMod val="95000"/>
              </a:schemeClr>
            </a:solidFill>
            <a:headEnd type="none" w="med" len="med"/>
            <a:tailEnd type="none"/>
          </a:ln>
        </p:spPr>
        <p:style>
          <a:lnRef idx="3">
            <a:schemeClr val="dk1"/>
          </a:lnRef>
          <a:fillRef idx="0">
            <a:schemeClr val="dk1"/>
          </a:fillRef>
          <a:effectRef idx="2">
            <a:schemeClr val="dk1"/>
          </a:effectRef>
          <a:fontRef idx="minor">
            <a:schemeClr val="tx1"/>
          </a:fontRef>
        </p:style>
      </p:cxnSp>
      <p:cxnSp>
        <p:nvCxnSpPr>
          <p:cNvPr id="95" name="Gerade Verbindung 94">
            <a:extLst>
              <a:ext uri="{FF2B5EF4-FFF2-40B4-BE49-F238E27FC236}">
                <a16:creationId xmlns:a16="http://schemas.microsoft.com/office/drawing/2014/main" id="{AF874425-ED0E-F845-A237-31324D26C5D2}"/>
              </a:ext>
            </a:extLst>
          </p:cNvPr>
          <p:cNvCxnSpPr>
            <a:cxnSpLocks/>
          </p:cNvCxnSpPr>
          <p:nvPr/>
        </p:nvCxnSpPr>
        <p:spPr bwMode="auto">
          <a:xfrm flipV="1">
            <a:off x="5955274" y="980714"/>
            <a:ext cx="1" cy="4752178"/>
          </a:xfrm>
          <a:prstGeom prst="line">
            <a:avLst/>
          </a:prstGeom>
          <a:ln>
            <a:solidFill>
              <a:schemeClr val="bg1">
                <a:lumMod val="95000"/>
              </a:schemeClr>
            </a:solidFill>
            <a:headEnd type="none" w="med" len="med"/>
            <a:tailEnd type="none"/>
          </a:ln>
        </p:spPr>
        <p:style>
          <a:lnRef idx="3">
            <a:schemeClr val="dk1"/>
          </a:lnRef>
          <a:fillRef idx="0">
            <a:schemeClr val="dk1"/>
          </a:fillRef>
          <a:effectRef idx="2">
            <a:schemeClr val="dk1"/>
          </a:effectRef>
          <a:fontRef idx="minor">
            <a:schemeClr val="tx1"/>
          </a:fontRef>
        </p:style>
      </p:cxnSp>
      <p:cxnSp>
        <p:nvCxnSpPr>
          <p:cNvPr id="96" name="Gerade Verbindung 95">
            <a:extLst>
              <a:ext uri="{FF2B5EF4-FFF2-40B4-BE49-F238E27FC236}">
                <a16:creationId xmlns:a16="http://schemas.microsoft.com/office/drawing/2014/main" id="{1CC31713-0F84-E349-BF53-A9B983B68DB6}"/>
              </a:ext>
            </a:extLst>
          </p:cNvPr>
          <p:cNvCxnSpPr>
            <a:cxnSpLocks/>
          </p:cNvCxnSpPr>
          <p:nvPr/>
        </p:nvCxnSpPr>
        <p:spPr bwMode="auto">
          <a:xfrm flipV="1">
            <a:off x="6832192" y="980714"/>
            <a:ext cx="1" cy="4752178"/>
          </a:xfrm>
          <a:prstGeom prst="line">
            <a:avLst/>
          </a:prstGeom>
          <a:ln>
            <a:solidFill>
              <a:schemeClr val="bg1">
                <a:lumMod val="95000"/>
              </a:schemeClr>
            </a:solidFill>
            <a:headEnd type="none" w="med" len="med"/>
            <a:tailEnd type="none"/>
          </a:ln>
        </p:spPr>
        <p:style>
          <a:lnRef idx="3">
            <a:schemeClr val="dk1"/>
          </a:lnRef>
          <a:fillRef idx="0">
            <a:schemeClr val="dk1"/>
          </a:fillRef>
          <a:effectRef idx="2">
            <a:schemeClr val="dk1"/>
          </a:effectRef>
          <a:fontRef idx="minor">
            <a:schemeClr val="tx1"/>
          </a:fontRef>
        </p:style>
      </p:cxnSp>
      <p:cxnSp>
        <p:nvCxnSpPr>
          <p:cNvPr id="97" name="Gerade Verbindung 96">
            <a:extLst>
              <a:ext uri="{FF2B5EF4-FFF2-40B4-BE49-F238E27FC236}">
                <a16:creationId xmlns:a16="http://schemas.microsoft.com/office/drawing/2014/main" id="{E006F55C-ED07-9142-9E3F-12403F0485E5}"/>
              </a:ext>
            </a:extLst>
          </p:cNvPr>
          <p:cNvCxnSpPr>
            <a:cxnSpLocks/>
          </p:cNvCxnSpPr>
          <p:nvPr/>
        </p:nvCxnSpPr>
        <p:spPr bwMode="auto">
          <a:xfrm flipV="1">
            <a:off x="7718989" y="980714"/>
            <a:ext cx="1" cy="4752178"/>
          </a:xfrm>
          <a:prstGeom prst="line">
            <a:avLst/>
          </a:prstGeom>
          <a:ln>
            <a:solidFill>
              <a:schemeClr val="bg1">
                <a:lumMod val="95000"/>
              </a:schemeClr>
            </a:solidFill>
            <a:headEnd type="none" w="med" len="med"/>
            <a:tailEnd type="none"/>
          </a:ln>
        </p:spPr>
        <p:style>
          <a:lnRef idx="3">
            <a:schemeClr val="dk1"/>
          </a:lnRef>
          <a:fillRef idx="0">
            <a:schemeClr val="dk1"/>
          </a:fillRef>
          <a:effectRef idx="2">
            <a:schemeClr val="dk1"/>
          </a:effectRef>
          <a:fontRef idx="minor">
            <a:schemeClr val="tx1"/>
          </a:fontRef>
        </p:style>
      </p:cxnSp>
      <p:cxnSp>
        <p:nvCxnSpPr>
          <p:cNvPr id="98" name="Gerade Verbindung 97">
            <a:extLst>
              <a:ext uri="{FF2B5EF4-FFF2-40B4-BE49-F238E27FC236}">
                <a16:creationId xmlns:a16="http://schemas.microsoft.com/office/drawing/2014/main" id="{05FB6307-3FB2-C24A-942F-D9E46E5E7FA5}"/>
              </a:ext>
            </a:extLst>
          </p:cNvPr>
          <p:cNvCxnSpPr>
            <a:cxnSpLocks/>
          </p:cNvCxnSpPr>
          <p:nvPr/>
        </p:nvCxnSpPr>
        <p:spPr bwMode="auto">
          <a:xfrm flipV="1">
            <a:off x="8657299" y="980714"/>
            <a:ext cx="1" cy="4752178"/>
          </a:xfrm>
          <a:prstGeom prst="line">
            <a:avLst/>
          </a:prstGeom>
          <a:ln>
            <a:solidFill>
              <a:schemeClr val="bg1">
                <a:lumMod val="95000"/>
              </a:schemeClr>
            </a:solidFill>
            <a:headEnd type="none" w="med" len="med"/>
            <a:tailEnd type="none"/>
          </a:ln>
        </p:spPr>
        <p:style>
          <a:lnRef idx="3">
            <a:schemeClr val="dk1"/>
          </a:lnRef>
          <a:fillRef idx="0">
            <a:schemeClr val="dk1"/>
          </a:fillRef>
          <a:effectRef idx="2">
            <a:schemeClr val="dk1"/>
          </a:effectRef>
          <a:fontRef idx="minor">
            <a:schemeClr val="tx1"/>
          </a:fontRef>
        </p:style>
      </p:cxnSp>
      <p:cxnSp>
        <p:nvCxnSpPr>
          <p:cNvPr id="99" name="Gerade Verbindung 98">
            <a:extLst>
              <a:ext uri="{FF2B5EF4-FFF2-40B4-BE49-F238E27FC236}">
                <a16:creationId xmlns:a16="http://schemas.microsoft.com/office/drawing/2014/main" id="{AB730AB7-6F26-FB45-A5BE-2FD3D2D01704}"/>
              </a:ext>
            </a:extLst>
          </p:cNvPr>
          <p:cNvCxnSpPr>
            <a:cxnSpLocks/>
          </p:cNvCxnSpPr>
          <p:nvPr/>
        </p:nvCxnSpPr>
        <p:spPr bwMode="auto">
          <a:xfrm flipV="1">
            <a:off x="9609517" y="980714"/>
            <a:ext cx="1" cy="4752178"/>
          </a:xfrm>
          <a:prstGeom prst="line">
            <a:avLst/>
          </a:prstGeom>
          <a:ln>
            <a:solidFill>
              <a:schemeClr val="bg1">
                <a:lumMod val="95000"/>
              </a:schemeClr>
            </a:solidFill>
            <a:headEnd type="none" w="med" len="med"/>
            <a:tailEnd type="none"/>
          </a:ln>
        </p:spPr>
        <p:style>
          <a:lnRef idx="3">
            <a:schemeClr val="dk1"/>
          </a:lnRef>
          <a:fillRef idx="0">
            <a:schemeClr val="dk1"/>
          </a:fillRef>
          <a:effectRef idx="2">
            <a:schemeClr val="dk1"/>
          </a:effectRef>
          <a:fontRef idx="minor">
            <a:schemeClr val="tx1"/>
          </a:fontRef>
        </p:style>
      </p:cxnSp>
      <p:cxnSp>
        <p:nvCxnSpPr>
          <p:cNvPr id="100" name="Gerade Verbindung 99">
            <a:extLst>
              <a:ext uri="{FF2B5EF4-FFF2-40B4-BE49-F238E27FC236}">
                <a16:creationId xmlns:a16="http://schemas.microsoft.com/office/drawing/2014/main" id="{2B1906B4-381D-024A-B716-BD29B53653C5}"/>
              </a:ext>
            </a:extLst>
          </p:cNvPr>
          <p:cNvCxnSpPr>
            <a:cxnSpLocks/>
          </p:cNvCxnSpPr>
          <p:nvPr/>
        </p:nvCxnSpPr>
        <p:spPr bwMode="auto">
          <a:xfrm flipV="1">
            <a:off x="10540462" y="980714"/>
            <a:ext cx="1" cy="4752178"/>
          </a:xfrm>
          <a:prstGeom prst="line">
            <a:avLst/>
          </a:prstGeom>
          <a:ln>
            <a:solidFill>
              <a:schemeClr val="bg1">
                <a:lumMod val="95000"/>
              </a:schemeClr>
            </a:solidFill>
            <a:headEnd type="none" w="med" len="med"/>
            <a:tailEnd type="none"/>
          </a:ln>
        </p:spPr>
        <p:style>
          <a:lnRef idx="3">
            <a:schemeClr val="dk1"/>
          </a:lnRef>
          <a:fillRef idx="0">
            <a:schemeClr val="dk1"/>
          </a:fillRef>
          <a:effectRef idx="2">
            <a:schemeClr val="dk1"/>
          </a:effectRef>
          <a:fontRef idx="minor">
            <a:schemeClr val="tx1"/>
          </a:fontRef>
        </p:style>
      </p:cxnSp>
      <p:cxnSp>
        <p:nvCxnSpPr>
          <p:cNvPr id="101" name="Gerade Verbindung 100">
            <a:extLst>
              <a:ext uri="{FF2B5EF4-FFF2-40B4-BE49-F238E27FC236}">
                <a16:creationId xmlns:a16="http://schemas.microsoft.com/office/drawing/2014/main" id="{31A52130-FACC-8246-B190-3DCA1CFBABFC}"/>
              </a:ext>
            </a:extLst>
          </p:cNvPr>
          <p:cNvCxnSpPr>
            <a:cxnSpLocks/>
          </p:cNvCxnSpPr>
          <p:nvPr/>
        </p:nvCxnSpPr>
        <p:spPr bwMode="auto">
          <a:xfrm flipV="1">
            <a:off x="11491908" y="980714"/>
            <a:ext cx="1" cy="4752178"/>
          </a:xfrm>
          <a:prstGeom prst="line">
            <a:avLst/>
          </a:prstGeom>
          <a:ln>
            <a:solidFill>
              <a:schemeClr val="bg1">
                <a:lumMod val="95000"/>
              </a:schemeClr>
            </a:solidFill>
            <a:headEnd type="none" w="med" len="med"/>
            <a:tailEnd type="none"/>
          </a:ln>
        </p:spPr>
        <p:style>
          <a:lnRef idx="3">
            <a:schemeClr val="dk1"/>
          </a:lnRef>
          <a:fillRef idx="0">
            <a:schemeClr val="dk1"/>
          </a:fillRef>
          <a:effectRef idx="2">
            <a:schemeClr val="dk1"/>
          </a:effectRef>
          <a:fontRef idx="minor">
            <a:schemeClr val="tx1"/>
          </a:fontRef>
        </p:style>
      </p:cxnSp>
      <p:sp>
        <p:nvSpPr>
          <p:cNvPr id="12" name="Abgerundetes Rechteck 11">
            <a:extLst>
              <a:ext uri="{FF2B5EF4-FFF2-40B4-BE49-F238E27FC236}">
                <a16:creationId xmlns:a16="http://schemas.microsoft.com/office/drawing/2014/main" id="{726B209D-BA21-1C49-961D-451BBD39358E}"/>
              </a:ext>
            </a:extLst>
          </p:cNvPr>
          <p:cNvSpPr/>
          <p:nvPr/>
        </p:nvSpPr>
        <p:spPr bwMode="auto">
          <a:xfrm>
            <a:off x="674544" y="1053098"/>
            <a:ext cx="1763172" cy="144000"/>
          </a:xfrm>
          <a:prstGeom prst="roundRect">
            <a:avLst/>
          </a:prstGeom>
          <a:ln>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indent="0" algn="ctr" defTabSz="914400" rtl="0" eaLnBrk="0" fontAlgn="base" latinLnBrk="0" hangingPunct="0">
              <a:lnSpc>
                <a:spcPct val="100000"/>
              </a:lnSpc>
              <a:spcBef>
                <a:spcPct val="0"/>
              </a:spcBef>
              <a:spcAft>
                <a:spcPct val="0"/>
              </a:spcAft>
              <a:buClrTx/>
              <a:buSzTx/>
              <a:buFontTx/>
              <a:buNone/>
              <a:tabLst/>
            </a:pPr>
            <a:endParaRPr lang="de-DE" dirty="0">
              <a:solidFill>
                <a:schemeClr val="tx1"/>
              </a:solidFill>
              <a:cs typeface="Arial" pitchFamily="34" charset="0"/>
            </a:endParaRPr>
          </a:p>
        </p:txBody>
      </p:sp>
      <p:sp>
        <p:nvSpPr>
          <p:cNvPr id="102" name="Textfeld 101">
            <a:extLst>
              <a:ext uri="{FF2B5EF4-FFF2-40B4-BE49-F238E27FC236}">
                <a16:creationId xmlns:a16="http://schemas.microsoft.com/office/drawing/2014/main" id="{6686376F-16F3-9E43-A4CF-E996295AC23C}"/>
              </a:ext>
            </a:extLst>
          </p:cNvPr>
          <p:cNvSpPr txBox="1"/>
          <p:nvPr/>
        </p:nvSpPr>
        <p:spPr>
          <a:xfrm>
            <a:off x="2431107" y="971209"/>
            <a:ext cx="2289332" cy="307777"/>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square" rtlCol="0">
            <a:spAutoFit/>
          </a:bodyPr>
          <a:lstStyle/>
          <a:p>
            <a:r>
              <a:rPr lang="de-DE" sz="1400" dirty="0" err="1">
                <a:latin typeface="Arial" pitchFamily="34" charset="0"/>
              </a:rPr>
              <a:t>Familiarize</a:t>
            </a:r>
            <a:r>
              <a:rPr lang="de-DE" sz="1400" dirty="0">
                <a:latin typeface="Arial" pitchFamily="34" charset="0"/>
              </a:rPr>
              <a:t> </a:t>
            </a:r>
            <a:r>
              <a:rPr lang="de-DE" sz="1400" dirty="0" err="1">
                <a:latin typeface="Arial" pitchFamily="34" charset="0"/>
              </a:rPr>
              <a:t>with</a:t>
            </a:r>
            <a:r>
              <a:rPr lang="de-DE" sz="1400" dirty="0">
                <a:latin typeface="Arial" pitchFamily="34" charset="0"/>
              </a:rPr>
              <a:t> </a:t>
            </a:r>
            <a:r>
              <a:rPr lang="de-DE" sz="1400" dirty="0" err="1">
                <a:latin typeface="Arial" pitchFamily="34" charset="0"/>
              </a:rPr>
              <a:t>code</a:t>
            </a:r>
            <a:r>
              <a:rPr lang="de-DE" sz="1400" dirty="0">
                <a:latin typeface="Arial" pitchFamily="34" charset="0"/>
              </a:rPr>
              <a:t> </a:t>
            </a:r>
            <a:r>
              <a:rPr lang="de-DE" sz="1400" dirty="0" err="1">
                <a:latin typeface="Arial" pitchFamily="34" charset="0"/>
              </a:rPr>
              <a:t>base</a:t>
            </a:r>
            <a:endParaRPr lang="de-DE" sz="1400" dirty="0">
              <a:latin typeface="Arial" pitchFamily="34" charset="0"/>
            </a:endParaRPr>
          </a:p>
        </p:txBody>
      </p:sp>
      <p:sp>
        <p:nvSpPr>
          <p:cNvPr id="103" name="Abgerundetes Rechteck 102">
            <a:extLst>
              <a:ext uri="{FF2B5EF4-FFF2-40B4-BE49-F238E27FC236}">
                <a16:creationId xmlns:a16="http://schemas.microsoft.com/office/drawing/2014/main" id="{69492D32-5D21-5F4F-893B-8831AA7BADDA}"/>
              </a:ext>
            </a:extLst>
          </p:cNvPr>
          <p:cNvSpPr/>
          <p:nvPr/>
        </p:nvSpPr>
        <p:spPr bwMode="auto">
          <a:xfrm>
            <a:off x="1551200" y="1456859"/>
            <a:ext cx="3517273" cy="144000"/>
          </a:xfrm>
          <a:prstGeom prst="roundRect">
            <a:avLst/>
          </a:prstGeom>
          <a:ln>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indent="0" algn="ctr" defTabSz="914400" rtl="0" eaLnBrk="0" fontAlgn="base" latinLnBrk="0" hangingPunct="0">
              <a:lnSpc>
                <a:spcPct val="100000"/>
              </a:lnSpc>
              <a:spcBef>
                <a:spcPct val="0"/>
              </a:spcBef>
              <a:spcAft>
                <a:spcPct val="0"/>
              </a:spcAft>
              <a:buClrTx/>
              <a:buSzTx/>
              <a:buFontTx/>
              <a:buNone/>
              <a:tabLst/>
            </a:pPr>
            <a:endParaRPr lang="de-DE" dirty="0">
              <a:solidFill>
                <a:schemeClr val="tx1"/>
              </a:solidFill>
              <a:cs typeface="Arial" pitchFamily="34" charset="0"/>
            </a:endParaRPr>
          </a:p>
        </p:txBody>
      </p:sp>
      <p:sp>
        <p:nvSpPr>
          <p:cNvPr id="104" name="Textfeld 103">
            <a:extLst>
              <a:ext uri="{FF2B5EF4-FFF2-40B4-BE49-F238E27FC236}">
                <a16:creationId xmlns:a16="http://schemas.microsoft.com/office/drawing/2014/main" id="{629FE574-701B-C143-BFE6-C1F0EF556FB6}"/>
              </a:ext>
            </a:extLst>
          </p:cNvPr>
          <p:cNvSpPr txBox="1"/>
          <p:nvPr/>
        </p:nvSpPr>
        <p:spPr>
          <a:xfrm>
            <a:off x="5077870" y="1375504"/>
            <a:ext cx="2634166" cy="307777"/>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square" rtlCol="0">
            <a:spAutoFit/>
          </a:bodyPr>
          <a:lstStyle/>
          <a:p>
            <a:r>
              <a:rPr lang="de-DE" sz="1400" dirty="0">
                <a:latin typeface="Arial" pitchFamily="34" charset="0"/>
              </a:rPr>
              <a:t>Change </a:t>
            </a:r>
            <a:r>
              <a:rPr lang="de-DE" sz="1400" dirty="0" err="1">
                <a:latin typeface="Arial" pitchFamily="34" charset="0"/>
              </a:rPr>
              <a:t>identification</a:t>
            </a:r>
            <a:r>
              <a:rPr lang="de-DE" sz="1400" dirty="0">
                <a:latin typeface="Arial" pitchFamily="34" charset="0"/>
              </a:rPr>
              <a:t> </a:t>
            </a:r>
            <a:r>
              <a:rPr lang="de-DE" sz="1400" dirty="0" err="1">
                <a:latin typeface="Arial" pitchFamily="34" charset="0"/>
              </a:rPr>
              <a:t>method</a:t>
            </a:r>
            <a:endParaRPr lang="de-DE" sz="1400" dirty="0">
              <a:latin typeface="Arial" pitchFamily="34" charset="0"/>
            </a:endParaRPr>
          </a:p>
        </p:txBody>
      </p:sp>
      <p:sp>
        <p:nvSpPr>
          <p:cNvPr id="105" name="Abgerundetes Rechteck 104">
            <a:extLst>
              <a:ext uri="{FF2B5EF4-FFF2-40B4-BE49-F238E27FC236}">
                <a16:creationId xmlns:a16="http://schemas.microsoft.com/office/drawing/2014/main" id="{EB0E1B9D-C471-D443-B8AC-3CD72DAE1276}"/>
              </a:ext>
            </a:extLst>
          </p:cNvPr>
          <p:cNvSpPr/>
          <p:nvPr/>
        </p:nvSpPr>
        <p:spPr bwMode="auto">
          <a:xfrm flipV="1">
            <a:off x="1558158" y="1860620"/>
            <a:ext cx="5280987" cy="143999"/>
          </a:xfrm>
          <a:prstGeom prst="roundRect">
            <a:avLst/>
          </a:prstGeom>
          <a:ln>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indent="0" algn="ctr" defTabSz="914400" rtl="0" eaLnBrk="0" fontAlgn="base" latinLnBrk="0" hangingPunct="0">
              <a:lnSpc>
                <a:spcPct val="100000"/>
              </a:lnSpc>
              <a:spcBef>
                <a:spcPct val="0"/>
              </a:spcBef>
              <a:spcAft>
                <a:spcPct val="0"/>
              </a:spcAft>
              <a:buClrTx/>
              <a:buSzTx/>
              <a:buFontTx/>
              <a:buNone/>
              <a:tabLst/>
            </a:pPr>
            <a:endParaRPr lang="de-DE" dirty="0">
              <a:solidFill>
                <a:schemeClr val="tx1"/>
              </a:solidFill>
              <a:cs typeface="Arial" pitchFamily="34" charset="0"/>
            </a:endParaRPr>
          </a:p>
        </p:txBody>
      </p:sp>
      <p:sp>
        <p:nvSpPr>
          <p:cNvPr id="106" name="Textfeld 105">
            <a:extLst>
              <a:ext uri="{FF2B5EF4-FFF2-40B4-BE49-F238E27FC236}">
                <a16:creationId xmlns:a16="http://schemas.microsoft.com/office/drawing/2014/main" id="{F6651CDB-4FF3-FF4C-9AE5-535F966F6FFF}"/>
              </a:ext>
            </a:extLst>
          </p:cNvPr>
          <p:cNvSpPr txBox="1"/>
          <p:nvPr/>
        </p:nvSpPr>
        <p:spPr>
          <a:xfrm>
            <a:off x="6833413" y="1779799"/>
            <a:ext cx="2634166" cy="307777"/>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square" rtlCol="0">
            <a:spAutoFit/>
          </a:bodyPr>
          <a:lstStyle/>
          <a:p>
            <a:r>
              <a:rPr lang="de-DE" sz="1400" dirty="0" err="1">
                <a:latin typeface="Arial" pitchFamily="34" charset="0"/>
              </a:rPr>
              <a:t>Bugfixes</a:t>
            </a:r>
            <a:endParaRPr lang="de-DE" sz="1400" dirty="0">
              <a:latin typeface="Arial" pitchFamily="34" charset="0"/>
            </a:endParaRPr>
          </a:p>
        </p:txBody>
      </p:sp>
      <p:sp>
        <p:nvSpPr>
          <p:cNvPr id="107" name="Abgerundetes Rechteck 106">
            <a:extLst>
              <a:ext uri="{FF2B5EF4-FFF2-40B4-BE49-F238E27FC236}">
                <a16:creationId xmlns:a16="http://schemas.microsoft.com/office/drawing/2014/main" id="{26A1A45A-FD5A-1C47-A3A4-F329542C1C19}"/>
              </a:ext>
            </a:extLst>
          </p:cNvPr>
          <p:cNvSpPr/>
          <p:nvPr/>
        </p:nvSpPr>
        <p:spPr bwMode="auto">
          <a:xfrm>
            <a:off x="2441093" y="2264380"/>
            <a:ext cx="1763172" cy="144000"/>
          </a:xfrm>
          <a:prstGeom prst="roundRect">
            <a:avLst/>
          </a:prstGeom>
          <a:ln>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indent="0" algn="ctr" defTabSz="914400" rtl="0" eaLnBrk="0" fontAlgn="base" latinLnBrk="0" hangingPunct="0">
              <a:lnSpc>
                <a:spcPct val="100000"/>
              </a:lnSpc>
              <a:spcBef>
                <a:spcPct val="0"/>
              </a:spcBef>
              <a:spcAft>
                <a:spcPct val="0"/>
              </a:spcAft>
              <a:buClrTx/>
              <a:buSzTx/>
              <a:buFontTx/>
              <a:buNone/>
              <a:tabLst/>
            </a:pPr>
            <a:endParaRPr lang="de-DE" dirty="0">
              <a:solidFill>
                <a:schemeClr val="tx1"/>
              </a:solidFill>
              <a:cs typeface="Arial" pitchFamily="34" charset="0"/>
            </a:endParaRPr>
          </a:p>
        </p:txBody>
      </p:sp>
      <p:sp>
        <p:nvSpPr>
          <p:cNvPr id="108" name="Textfeld 107">
            <a:extLst>
              <a:ext uri="{FF2B5EF4-FFF2-40B4-BE49-F238E27FC236}">
                <a16:creationId xmlns:a16="http://schemas.microsoft.com/office/drawing/2014/main" id="{899C4ADF-D2D8-E64E-BEA6-A86E635123DB}"/>
              </a:ext>
            </a:extLst>
          </p:cNvPr>
          <p:cNvSpPr txBox="1"/>
          <p:nvPr/>
        </p:nvSpPr>
        <p:spPr>
          <a:xfrm>
            <a:off x="4399013" y="2184094"/>
            <a:ext cx="2634166" cy="307777"/>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square" rtlCol="0">
            <a:spAutoFit/>
          </a:bodyPr>
          <a:lstStyle/>
          <a:p>
            <a:r>
              <a:rPr lang="de-DE" sz="1400" dirty="0">
                <a:latin typeface="Arial" pitchFamily="34" charset="0"/>
              </a:rPr>
              <a:t>Change API</a:t>
            </a:r>
          </a:p>
        </p:txBody>
      </p:sp>
      <p:sp>
        <p:nvSpPr>
          <p:cNvPr id="109" name="Abgerundetes Rechteck 108">
            <a:extLst>
              <a:ext uri="{FF2B5EF4-FFF2-40B4-BE49-F238E27FC236}">
                <a16:creationId xmlns:a16="http://schemas.microsoft.com/office/drawing/2014/main" id="{707C60D1-4262-AE4E-865B-8901305B9ECB}"/>
              </a:ext>
            </a:extLst>
          </p:cNvPr>
          <p:cNvSpPr/>
          <p:nvPr/>
        </p:nvSpPr>
        <p:spPr bwMode="auto">
          <a:xfrm>
            <a:off x="3317065" y="2668141"/>
            <a:ext cx="1763172" cy="144000"/>
          </a:xfrm>
          <a:prstGeom prst="roundRect">
            <a:avLst/>
          </a:prstGeom>
          <a:ln>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indent="0" algn="ctr" defTabSz="914400" rtl="0" eaLnBrk="0" fontAlgn="base" latinLnBrk="0" hangingPunct="0">
              <a:lnSpc>
                <a:spcPct val="100000"/>
              </a:lnSpc>
              <a:spcBef>
                <a:spcPct val="0"/>
              </a:spcBef>
              <a:spcAft>
                <a:spcPct val="0"/>
              </a:spcAft>
              <a:buClrTx/>
              <a:buSzTx/>
              <a:buFontTx/>
              <a:buNone/>
              <a:tabLst/>
            </a:pPr>
            <a:endParaRPr lang="de-DE" dirty="0">
              <a:solidFill>
                <a:schemeClr val="tx1"/>
              </a:solidFill>
              <a:cs typeface="Arial" pitchFamily="34" charset="0"/>
            </a:endParaRPr>
          </a:p>
        </p:txBody>
      </p:sp>
      <p:sp>
        <p:nvSpPr>
          <p:cNvPr id="110" name="Textfeld 109">
            <a:extLst>
              <a:ext uri="{FF2B5EF4-FFF2-40B4-BE49-F238E27FC236}">
                <a16:creationId xmlns:a16="http://schemas.microsoft.com/office/drawing/2014/main" id="{B6D2CE96-5095-9040-A30A-8A9485A00790}"/>
              </a:ext>
            </a:extLst>
          </p:cNvPr>
          <p:cNvSpPr txBox="1"/>
          <p:nvPr/>
        </p:nvSpPr>
        <p:spPr>
          <a:xfrm>
            <a:off x="5085890" y="2588389"/>
            <a:ext cx="2634166" cy="307777"/>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square" rtlCol="0">
            <a:spAutoFit/>
          </a:bodyPr>
          <a:lstStyle/>
          <a:p>
            <a:r>
              <a:rPr lang="de-DE" sz="1400" dirty="0">
                <a:latin typeface="Arial" pitchFamily="34" charset="0"/>
              </a:rPr>
              <a:t>Change Proxy Router</a:t>
            </a:r>
          </a:p>
        </p:txBody>
      </p:sp>
      <p:sp>
        <p:nvSpPr>
          <p:cNvPr id="111" name="Abgerundetes Rechteck 110">
            <a:extLst>
              <a:ext uri="{FF2B5EF4-FFF2-40B4-BE49-F238E27FC236}">
                <a16:creationId xmlns:a16="http://schemas.microsoft.com/office/drawing/2014/main" id="{96DE75EC-2BA4-0B49-9AD4-CF32332AABD5}"/>
              </a:ext>
            </a:extLst>
          </p:cNvPr>
          <p:cNvSpPr/>
          <p:nvPr/>
        </p:nvSpPr>
        <p:spPr bwMode="auto">
          <a:xfrm>
            <a:off x="4193319" y="3071902"/>
            <a:ext cx="2637767" cy="144000"/>
          </a:xfrm>
          <a:prstGeom prst="roundRect">
            <a:avLst/>
          </a:prstGeom>
          <a:ln>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indent="0" algn="ctr" defTabSz="914400" rtl="0" eaLnBrk="0" fontAlgn="base" latinLnBrk="0" hangingPunct="0">
              <a:lnSpc>
                <a:spcPct val="100000"/>
              </a:lnSpc>
              <a:spcBef>
                <a:spcPct val="0"/>
              </a:spcBef>
              <a:spcAft>
                <a:spcPct val="0"/>
              </a:spcAft>
              <a:buClrTx/>
              <a:buSzTx/>
              <a:buFontTx/>
              <a:buNone/>
              <a:tabLst/>
            </a:pPr>
            <a:endParaRPr lang="de-DE" dirty="0">
              <a:solidFill>
                <a:schemeClr val="tx1"/>
              </a:solidFill>
              <a:cs typeface="Arial" pitchFamily="34" charset="0"/>
            </a:endParaRPr>
          </a:p>
        </p:txBody>
      </p:sp>
      <p:sp>
        <p:nvSpPr>
          <p:cNvPr id="113" name="Abgerundetes Rechteck 112">
            <a:extLst>
              <a:ext uri="{FF2B5EF4-FFF2-40B4-BE49-F238E27FC236}">
                <a16:creationId xmlns:a16="http://schemas.microsoft.com/office/drawing/2014/main" id="{5EA4EBA3-42CC-5D45-B609-31CCA9EE325A}"/>
              </a:ext>
            </a:extLst>
          </p:cNvPr>
          <p:cNvSpPr/>
          <p:nvPr/>
        </p:nvSpPr>
        <p:spPr bwMode="auto">
          <a:xfrm>
            <a:off x="5963183" y="3475663"/>
            <a:ext cx="1763172" cy="144000"/>
          </a:xfrm>
          <a:prstGeom prst="roundRect">
            <a:avLst/>
          </a:prstGeom>
          <a:ln>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indent="0" algn="ctr" defTabSz="914400" rtl="0" eaLnBrk="0" fontAlgn="base" latinLnBrk="0" hangingPunct="0">
              <a:lnSpc>
                <a:spcPct val="100000"/>
              </a:lnSpc>
              <a:spcBef>
                <a:spcPct val="0"/>
              </a:spcBef>
              <a:spcAft>
                <a:spcPct val="0"/>
              </a:spcAft>
              <a:buClrTx/>
              <a:buSzTx/>
              <a:buFontTx/>
              <a:buNone/>
              <a:tabLst/>
            </a:pPr>
            <a:endParaRPr lang="de-DE" dirty="0">
              <a:solidFill>
                <a:schemeClr val="tx1"/>
              </a:solidFill>
              <a:cs typeface="Arial" pitchFamily="34" charset="0"/>
            </a:endParaRPr>
          </a:p>
        </p:txBody>
      </p:sp>
      <p:sp>
        <p:nvSpPr>
          <p:cNvPr id="115" name="Abgerundetes Rechteck 114">
            <a:extLst>
              <a:ext uri="{FF2B5EF4-FFF2-40B4-BE49-F238E27FC236}">
                <a16:creationId xmlns:a16="http://schemas.microsoft.com/office/drawing/2014/main" id="{0520962E-B401-5147-BB90-69C2F31233C9}"/>
              </a:ext>
            </a:extLst>
          </p:cNvPr>
          <p:cNvSpPr/>
          <p:nvPr/>
        </p:nvSpPr>
        <p:spPr bwMode="auto">
          <a:xfrm>
            <a:off x="5963069" y="3879424"/>
            <a:ext cx="2694229" cy="144000"/>
          </a:xfrm>
          <a:prstGeom prst="roundRect">
            <a:avLst/>
          </a:prstGeom>
          <a:ln>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indent="0" algn="ctr" defTabSz="914400" rtl="0" eaLnBrk="0" fontAlgn="base" latinLnBrk="0" hangingPunct="0">
              <a:lnSpc>
                <a:spcPct val="100000"/>
              </a:lnSpc>
              <a:spcBef>
                <a:spcPct val="0"/>
              </a:spcBef>
              <a:spcAft>
                <a:spcPct val="0"/>
              </a:spcAft>
              <a:buClrTx/>
              <a:buSzTx/>
              <a:buFontTx/>
              <a:buNone/>
              <a:tabLst/>
            </a:pPr>
            <a:endParaRPr lang="de-DE" dirty="0">
              <a:solidFill>
                <a:schemeClr val="tx1"/>
              </a:solidFill>
              <a:cs typeface="Arial" pitchFamily="34" charset="0"/>
            </a:endParaRPr>
          </a:p>
        </p:txBody>
      </p:sp>
      <p:sp>
        <p:nvSpPr>
          <p:cNvPr id="116" name="Textfeld 115">
            <a:extLst>
              <a:ext uri="{FF2B5EF4-FFF2-40B4-BE49-F238E27FC236}">
                <a16:creationId xmlns:a16="http://schemas.microsoft.com/office/drawing/2014/main" id="{7E860B49-3F32-8147-ABDC-B6FE224C39A2}"/>
              </a:ext>
            </a:extLst>
          </p:cNvPr>
          <p:cNvSpPr txBox="1"/>
          <p:nvPr/>
        </p:nvSpPr>
        <p:spPr>
          <a:xfrm>
            <a:off x="8653573" y="3801274"/>
            <a:ext cx="2634166" cy="307777"/>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square" rtlCol="0">
            <a:spAutoFit/>
          </a:bodyPr>
          <a:lstStyle/>
          <a:p>
            <a:r>
              <a:rPr lang="de-DE" sz="1400" dirty="0" err="1">
                <a:latin typeface="Arial" pitchFamily="34" charset="0"/>
              </a:rPr>
              <a:t>Preparation</a:t>
            </a:r>
            <a:r>
              <a:rPr lang="de-DE" sz="1400" dirty="0">
                <a:latin typeface="Arial" pitchFamily="34" charset="0"/>
              </a:rPr>
              <a:t> User Tests</a:t>
            </a:r>
          </a:p>
        </p:txBody>
      </p:sp>
      <p:sp>
        <p:nvSpPr>
          <p:cNvPr id="117" name="Abgerundetes Rechteck 116">
            <a:extLst>
              <a:ext uri="{FF2B5EF4-FFF2-40B4-BE49-F238E27FC236}">
                <a16:creationId xmlns:a16="http://schemas.microsoft.com/office/drawing/2014/main" id="{16770FA1-BE96-0B45-B6B6-3CC14E4E6610}"/>
              </a:ext>
            </a:extLst>
          </p:cNvPr>
          <p:cNvSpPr/>
          <p:nvPr/>
        </p:nvSpPr>
        <p:spPr bwMode="auto">
          <a:xfrm>
            <a:off x="8657298" y="4283185"/>
            <a:ext cx="951446" cy="144000"/>
          </a:xfrm>
          <a:prstGeom prst="roundRect">
            <a:avLst/>
          </a:prstGeom>
          <a:solidFill>
            <a:srgbClr val="0065BD"/>
          </a:solidFill>
          <a:ln>
            <a:solidFill>
              <a:srgbClr val="0065BD"/>
            </a:solidFill>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indent="0" algn="ctr" defTabSz="914400" rtl="0" eaLnBrk="0" fontAlgn="base" latinLnBrk="0" hangingPunct="0">
              <a:lnSpc>
                <a:spcPct val="100000"/>
              </a:lnSpc>
              <a:spcBef>
                <a:spcPct val="0"/>
              </a:spcBef>
              <a:spcAft>
                <a:spcPct val="0"/>
              </a:spcAft>
              <a:buClrTx/>
              <a:buSzTx/>
              <a:buFontTx/>
              <a:buNone/>
              <a:tabLst/>
            </a:pPr>
            <a:endParaRPr lang="de-DE" dirty="0">
              <a:solidFill>
                <a:schemeClr val="tx1"/>
              </a:solidFill>
              <a:cs typeface="Arial" pitchFamily="34" charset="0"/>
            </a:endParaRPr>
          </a:p>
        </p:txBody>
      </p:sp>
      <p:sp>
        <p:nvSpPr>
          <p:cNvPr id="118" name="Textfeld 117">
            <a:extLst>
              <a:ext uri="{FF2B5EF4-FFF2-40B4-BE49-F238E27FC236}">
                <a16:creationId xmlns:a16="http://schemas.microsoft.com/office/drawing/2014/main" id="{61E5CCBD-813C-1C40-BBE0-0216B8AF6232}"/>
              </a:ext>
            </a:extLst>
          </p:cNvPr>
          <p:cNvSpPr txBox="1"/>
          <p:nvPr/>
        </p:nvSpPr>
        <p:spPr>
          <a:xfrm>
            <a:off x="9588244" y="4205569"/>
            <a:ext cx="2634166" cy="307777"/>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square" rtlCol="0">
            <a:spAutoFit/>
          </a:bodyPr>
          <a:lstStyle/>
          <a:p>
            <a:r>
              <a:rPr lang="de-DE" sz="1400" dirty="0">
                <a:latin typeface="Arial" pitchFamily="34" charset="0"/>
              </a:rPr>
              <a:t>Small User Test</a:t>
            </a:r>
          </a:p>
        </p:txBody>
      </p:sp>
      <p:sp>
        <p:nvSpPr>
          <p:cNvPr id="120" name="Abgerundetes Rechteck 119">
            <a:extLst>
              <a:ext uri="{FF2B5EF4-FFF2-40B4-BE49-F238E27FC236}">
                <a16:creationId xmlns:a16="http://schemas.microsoft.com/office/drawing/2014/main" id="{CA41F94B-279B-1545-8DCA-6DA65C4182A3}"/>
              </a:ext>
            </a:extLst>
          </p:cNvPr>
          <p:cNvSpPr/>
          <p:nvPr/>
        </p:nvSpPr>
        <p:spPr bwMode="auto">
          <a:xfrm>
            <a:off x="8678244" y="4686946"/>
            <a:ext cx="1861443" cy="144000"/>
          </a:xfrm>
          <a:prstGeom prst="roundRect">
            <a:avLst/>
          </a:prstGeom>
          <a:solidFill>
            <a:srgbClr val="0065BD"/>
          </a:solidFill>
          <a:ln>
            <a:solidFill>
              <a:srgbClr val="0065BD"/>
            </a:solidFill>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indent="0" algn="ctr" defTabSz="914400" rtl="0" eaLnBrk="0" fontAlgn="base" latinLnBrk="0" hangingPunct="0">
              <a:lnSpc>
                <a:spcPct val="100000"/>
              </a:lnSpc>
              <a:spcBef>
                <a:spcPct val="0"/>
              </a:spcBef>
              <a:spcAft>
                <a:spcPct val="0"/>
              </a:spcAft>
              <a:buClrTx/>
              <a:buSzTx/>
              <a:buFontTx/>
              <a:buNone/>
              <a:tabLst/>
            </a:pPr>
            <a:endParaRPr lang="de-DE" dirty="0">
              <a:solidFill>
                <a:schemeClr val="tx1"/>
              </a:solidFill>
              <a:cs typeface="Arial" pitchFamily="34" charset="0"/>
            </a:endParaRPr>
          </a:p>
        </p:txBody>
      </p:sp>
      <p:sp>
        <p:nvSpPr>
          <p:cNvPr id="121" name="Textfeld 120">
            <a:extLst>
              <a:ext uri="{FF2B5EF4-FFF2-40B4-BE49-F238E27FC236}">
                <a16:creationId xmlns:a16="http://schemas.microsoft.com/office/drawing/2014/main" id="{DE8CF13C-25FC-8440-B101-9B75E7ACFDED}"/>
              </a:ext>
            </a:extLst>
          </p:cNvPr>
          <p:cNvSpPr txBox="1"/>
          <p:nvPr/>
        </p:nvSpPr>
        <p:spPr>
          <a:xfrm>
            <a:off x="10546930" y="4609864"/>
            <a:ext cx="2634166" cy="307777"/>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square" rtlCol="0">
            <a:spAutoFit/>
          </a:bodyPr>
          <a:lstStyle/>
          <a:p>
            <a:r>
              <a:rPr lang="de-DE" sz="1400" dirty="0">
                <a:latin typeface="Arial" pitchFamily="34" charset="0"/>
              </a:rPr>
              <a:t>User Test</a:t>
            </a:r>
          </a:p>
        </p:txBody>
      </p:sp>
      <p:sp>
        <p:nvSpPr>
          <p:cNvPr id="122" name="Abgerundetes Rechteck 121">
            <a:extLst>
              <a:ext uri="{FF2B5EF4-FFF2-40B4-BE49-F238E27FC236}">
                <a16:creationId xmlns:a16="http://schemas.microsoft.com/office/drawing/2014/main" id="{D84CDD42-B5C9-2E4C-9B5F-B8803A97A9D4}"/>
              </a:ext>
            </a:extLst>
          </p:cNvPr>
          <p:cNvSpPr/>
          <p:nvPr/>
        </p:nvSpPr>
        <p:spPr bwMode="auto">
          <a:xfrm>
            <a:off x="9595484" y="5090707"/>
            <a:ext cx="951446" cy="144000"/>
          </a:xfrm>
          <a:prstGeom prst="roundRect">
            <a:avLst/>
          </a:prstGeom>
          <a:solidFill>
            <a:srgbClr val="0065BD"/>
          </a:solidFill>
          <a:ln>
            <a:solidFill>
              <a:srgbClr val="0065BD"/>
            </a:solidFill>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indent="0" algn="ctr" defTabSz="914400" rtl="0" eaLnBrk="0" fontAlgn="base" latinLnBrk="0" hangingPunct="0">
              <a:lnSpc>
                <a:spcPct val="100000"/>
              </a:lnSpc>
              <a:spcBef>
                <a:spcPct val="0"/>
              </a:spcBef>
              <a:spcAft>
                <a:spcPct val="0"/>
              </a:spcAft>
              <a:buClrTx/>
              <a:buSzTx/>
              <a:buFontTx/>
              <a:buNone/>
              <a:tabLst/>
            </a:pPr>
            <a:endParaRPr lang="de-DE" dirty="0">
              <a:solidFill>
                <a:schemeClr val="tx1"/>
              </a:solidFill>
              <a:cs typeface="Arial" pitchFamily="34" charset="0"/>
            </a:endParaRPr>
          </a:p>
        </p:txBody>
      </p:sp>
      <p:sp>
        <p:nvSpPr>
          <p:cNvPr id="123" name="Textfeld 122">
            <a:extLst>
              <a:ext uri="{FF2B5EF4-FFF2-40B4-BE49-F238E27FC236}">
                <a16:creationId xmlns:a16="http://schemas.microsoft.com/office/drawing/2014/main" id="{83982DCE-5840-104F-AA50-9B554436E465}"/>
              </a:ext>
            </a:extLst>
          </p:cNvPr>
          <p:cNvSpPr txBox="1"/>
          <p:nvPr/>
        </p:nvSpPr>
        <p:spPr>
          <a:xfrm>
            <a:off x="10587580" y="5014159"/>
            <a:ext cx="2634166" cy="307777"/>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square" rtlCol="0">
            <a:spAutoFit/>
          </a:bodyPr>
          <a:lstStyle/>
          <a:p>
            <a:r>
              <a:rPr lang="de-DE" sz="1400" dirty="0" err="1">
                <a:latin typeface="Arial" pitchFamily="34" charset="0"/>
              </a:rPr>
              <a:t>Evaluate</a:t>
            </a:r>
            <a:r>
              <a:rPr lang="de-DE" sz="1400" dirty="0">
                <a:latin typeface="Arial" pitchFamily="34" charset="0"/>
              </a:rPr>
              <a:t> </a:t>
            </a:r>
            <a:r>
              <a:rPr lang="de-DE" sz="1400" dirty="0" err="1">
                <a:latin typeface="Arial" pitchFamily="34" charset="0"/>
              </a:rPr>
              <a:t>results</a:t>
            </a:r>
            <a:endParaRPr lang="de-DE" sz="1400" dirty="0">
              <a:latin typeface="Arial" pitchFamily="34" charset="0"/>
            </a:endParaRPr>
          </a:p>
        </p:txBody>
      </p:sp>
      <p:sp>
        <p:nvSpPr>
          <p:cNvPr id="125" name="Abgerundetes Rechteck 124">
            <a:extLst>
              <a:ext uri="{FF2B5EF4-FFF2-40B4-BE49-F238E27FC236}">
                <a16:creationId xmlns:a16="http://schemas.microsoft.com/office/drawing/2014/main" id="{88C570BE-0BC7-8645-AFD2-0492F114EB0E}"/>
              </a:ext>
            </a:extLst>
          </p:cNvPr>
          <p:cNvSpPr/>
          <p:nvPr/>
        </p:nvSpPr>
        <p:spPr bwMode="auto">
          <a:xfrm>
            <a:off x="9626521" y="5494465"/>
            <a:ext cx="1861443" cy="144000"/>
          </a:xfrm>
          <a:prstGeom prst="roundRect">
            <a:avLst/>
          </a:prstGeom>
          <a:solidFill>
            <a:srgbClr val="0065BD"/>
          </a:solidFill>
          <a:ln>
            <a:solidFill>
              <a:srgbClr val="0065BD"/>
            </a:solidFill>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indent="0" algn="ctr" defTabSz="914400" rtl="0" eaLnBrk="0" fontAlgn="base" latinLnBrk="0" hangingPunct="0">
              <a:lnSpc>
                <a:spcPct val="100000"/>
              </a:lnSpc>
              <a:spcBef>
                <a:spcPct val="0"/>
              </a:spcBef>
              <a:spcAft>
                <a:spcPct val="0"/>
              </a:spcAft>
              <a:buClrTx/>
              <a:buSzTx/>
              <a:buFontTx/>
              <a:buNone/>
              <a:tabLst/>
            </a:pPr>
            <a:endParaRPr lang="de-DE" dirty="0">
              <a:solidFill>
                <a:schemeClr val="tx1"/>
              </a:solidFill>
              <a:cs typeface="Arial" pitchFamily="34" charset="0"/>
            </a:endParaRPr>
          </a:p>
        </p:txBody>
      </p:sp>
      <p:sp>
        <p:nvSpPr>
          <p:cNvPr id="126" name="Textfeld 125">
            <a:extLst>
              <a:ext uri="{FF2B5EF4-FFF2-40B4-BE49-F238E27FC236}">
                <a16:creationId xmlns:a16="http://schemas.microsoft.com/office/drawing/2014/main" id="{75221A19-70D6-534B-9FBE-2246B4BEE0F5}"/>
              </a:ext>
            </a:extLst>
          </p:cNvPr>
          <p:cNvSpPr txBox="1"/>
          <p:nvPr/>
        </p:nvSpPr>
        <p:spPr>
          <a:xfrm>
            <a:off x="11471407" y="5418453"/>
            <a:ext cx="2634166" cy="307777"/>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square" rtlCol="0">
            <a:spAutoFit/>
          </a:bodyPr>
          <a:lstStyle/>
          <a:p>
            <a:r>
              <a:rPr lang="de-DE" sz="1400" dirty="0">
                <a:latin typeface="Arial" pitchFamily="34" charset="0"/>
              </a:rPr>
              <a:t>Paper</a:t>
            </a:r>
          </a:p>
        </p:txBody>
      </p:sp>
      <p:sp>
        <p:nvSpPr>
          <p:cNvPr id="128" name="Abgerundetes Rechteck 127">
            <a:extLst>
              <a:ext uri="{FF2B5EF4-FFF2-40B4-BE49-F238E27FC236}">
                <a16:creationId xmlns:a16="http://schemas.microsoft.com/office/drawing/2014/main" id="{213A1219-43BC-0740-9F88-BEFD5670CDF2}"/>
              </a:ext>
            </a:extLst>
          </p:cNvPr>
          <p:cNvSpPr/>
          <p:nvPr/>
        </p:nvSpPr>
        <p:spPr bwMode="auto">
          <a:xfrm>
            <a:off x="8238383" y="3874096"/>
            <a:ext cx="438135" cy="144000"/>
          </a:xfrm>
          <a:prstGeom prst="roundRect">
            <a:avLst/>
          </a:prstGeom>
          <a:solidFill>
            <a:srgbClr val="0065BD"/>
          </a:solidFill>
          <a:ln>
            <a:solidFill>
              <a:srgbClr val="0065BD"/>
            </a:solidFill>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indent="0" algn="ctr" defTabSz="914400" rtl="0" eaLnBrk="0" fontAlgn="base" latinLnBrk="0" hangingPunct="0">
              <a:lnSpc>
                <a:spcPct val="100000"/>
              </a:lnSpc>
              <a:spcBef>
                <a:spcPct val="0"/>
              </a:spcBef>
              <a:spcAft>
                <a:spcPct val="0"/>
              </a:spcAft>
              <a:buClrTx/>
              <a:buSzTx/>
              <a:buFontTx/>
              <a:buNone/>
              <a:tabLst/>
            </a:pPr>
            <a:endParaRPr lang="de-DE" dirty="0">
              <a:solidFill>
                <a:schemeClr val="tx1"/>
              </a:solidFill>
              <a:cs typeface="Arial" pitchFamily="34" charset="0"/>
            </a:endParaRPr>
          </a:p>
        </p:txBody>
      </p:sp>
      <p:sp>
        <p:nvSpPr>
          <p:cNvPr id="13" name="Rechteck 12">
            <a:extLst>
              <a:ext uri="{FF2B5EF4-FFF2-40B4-BE49-F238E27FC236}">
                <a16:creationId xmlns:a16="http://schemas.microsoft.com/office/drawing/2014/main" id="{6F0ECA9A-9983-6045-9CCD-F527FB1279DD}"/>
              </a:ext>
            </a:extLst>
          </p:cNvPr>
          <p:cNvSpPr/>
          <p:nvPr/>
        </p:nvSpPr>
        <p:spPr bwMode="auto">
          <a:xfrm>
            <a:off x="8199092" y="3874096"/>
            <a:ext cx="396807" cy="144000"/>
          </a:xfrm>
          <a:prstGeom prst="rect">
            <a:avLst/>
          </a:prstGeom>
          <a:solidFill>
            <a:srgbClr val="0065BD"/>
          </a:solidFill>
          <a:ln>
            <a:solidFill>
              <a:srgbClr val="0065BD"/>
            </a:solidFill>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indent="0" algn="ctr" defTabSz="914400" rtl="0" eaLnBrk="0" fontAlgn="base" latinLnBrk="0" hangingPunct="0">
              <a:lnSpc>
                <a:spcPct val="100000"/>
              </a:lnSpc>
              <a:spcBef>
                <a:spcPct val="0"/>
              </a:spcBef>
              <a:spcAft>
                <a:spcPct val="0"/>
              </a:spcAft>
              <a:buClrTx/>
              <a:buSzTx/>
              <a:buFontTx/>
              <a:buNone/>
              <a:tabLst/>
            </a:pPr>
            <a:endParaRPr lang="de-DE" dirty="0">
              <a:solidFill>
                <a:schemeClr val="tx1"/>
              </a:solidFill>
              <a:cs typeface="Arial" pitchFamily="34" charset="0"/>
            </a:endParaRPr>
          </a:p>
        </p:txBody>
      </p:sp>
      <p:cxnSp>
        <p:nvCxnSpPr>
          <p:cNvPr id="127" name="Gerade Verbindung 126">
            <a:extLst>
              <a:ext uri="{FF2B5EF4-FFF2-40B4-BE49-F238E27FC236}">
                <a16:creationId xmlns:a16="http://schemas.microsoft.com/office/drawing/2014/main" id="{F8E29492-5AE7-A74B-A117-A2D8C9B3FC0F}"/>
              </a:ext>
            </a:extLst>
          </p:cNvPr>
          <p:cNvCxnSpPr>
            <a:cxnSpLocks/>
          </p:cNvCxnSpPr>
          <p:nvPr/>
        </p:nvCxnSpPr>
        <p:spPr bwMode="auto">
          <a:xfrm flipV="1">
            <a:off x="8191297" y="980714"/>
            <a:ext cx="1" cy="4752178"/>
          </a:xfrm>
          <a:prstGeom prst="line">
            <a:avLst/>
          </a:prstGeom>
          <a:ln w="19050">
            <a:solidFill>
              <a:srgbClr val="92D14F"/>
            </a:solidFill>
            <a:prstDash val="dash"/>
            <a:headEnd type="none" w="med" len="med"/>
            <a:tailEnd type="none"/>
          </a:ln>
        </p:spPr>
        <p:style>
          <a:lnRef idx="3">
            <a:schemeClr val="dk1"/>
          </a:lnRef>
          <a:fillRef idx="0">
            <a:schemeClr val="dk1"/>
          </a:fillRef>
          <a:effectRef idx="2">
            <a:schemeClr val="dk1"/>
          </a:effectRef>
          <a:fontRef idx="minor">
            <a:schemeClr val="tx1"/>
          </a:fontRef>
        </p:style>
      </p:cxnSp>
      <p:sp>
        <p:nvSpPr>
          <p:cNvPr id="112" name="Textfeld 111">
            <a:extLst>
              <a:ext uri="{FF2B5EF4-FFF2-40B4-BE49-F238E27FC236}">
                <a16:creationId xmlns:a16="http://schemas.microsoft.com/office/drawing/2014/main" id="{D581FFD1-5AD1-784A-BF14-23F785BED14F}"/>
              </a:ext>
            </a:extLst>
          </p:cNvPr>
          <p:cNvSpPr txBox="1"/>
          <p:nvPr/>
        </p:nvSpPr>
        <p:spPr>
          <a:xfrm>
            <a:off x="6841167" y="2992684"/>
            <a:ext cx="2634166" cy="307777"/>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square" rtlCol="0">
            <a:spAutoFit/>
          </a:bodyPr>
          <a:lstStyle/>
          <a:p>
            <a:r>
              <a:rPr lang="de-DE" sz="1400" dirty="0" err="1">
                <a:latin typeface="Arial" pitchFamily="34" charset="0"/>
              </a:rPr>
              <a:t>Literature</a:t>
            </a:r>
            <a:r>
              <a:rPr lang="de-DE" sz="1400" dirty="0">
                <a:latin typeface="Arial" pitchFamily="34" charset="0"/>
              </a:rPr>
              <a:t> Research</a:t>
            </a:r>
          </a:p>
        </p:txBody>
      </p:sp>
      <p:sp>
        <p:nvSpPr>
          <p:cNvPr id="114" name="Textfeld 113">
            <a:extLst>
              <a:ext uri="{FF2B5EF4-FFF2-40B4-BE49-F238E27FC236}">
                <a16:creationId xmlns:a16="http://schemas.microsoft.com/office/drawing/2014/main" id="{C86B16AE-8CAC-DC49-94E4-861C70A59114}"/>
              </a:ext>
            </a:extLst>
          </p:cNvPr>
          <p:cNvSpPr txBox="1"/>
          <p:nvPr/>
        </p:nvSpPr>
        <p:spPr>
          <a:xfrm>
            <a:off x="7705630" y="3396979"/>
            <a:ext cx="2634166" cy="307777"/>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square" rtlCol="0">
            <a:spAutoFit/>
          </a:bodyPr>
          <a:lstStyle/>
          <a:p>
            <a:r>
              <a:rPr lang="de-DE" sz="1400" dirty="0">
                <a:latin typeface="Arial" pitchFamily="34" charset="0"/>
              </a:rPr>
              <a:t>DSL Wiki</a:t>
            </a:r>
          </a:p>
        </p:txBody>
      </p:sp>
    </p:spTree>
    <p:extLst>
      <p:ext uri="{BB962C8B-B14F-4D97-AF65-F5344CB8AC3E}">
        <p14:creationId xmlns:p14="http://schemas.microsoft.com/office/powerpoint/2010/main" val="3321194483"/>
      </p:ext>
    </p:extLst>
  </p:cSld>
  <p:clrMapOvr>
    <a:masterClrMapping/>
  </p:clrMapOvr>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extplatzhalter 16"/>
          <p:cNvSpPr>
            <a:spLocks noGrp="1"/>
          </p:cNvSpPr>
          <p:nvPr>
            <p:ph type="body" sz="quarter" idx="13"/>
          </p:nvPr>
        </p:nvSpPr>
        <p:spPr/>
        <p:txBody>
          <a:bodyPr/>
          <a:lstStyle/>
          <a:p>
            <a:r>
              <a:rPr lang="en-AU"/>
              <a:t>Florian Matthes</a:t>
            </a:r>
            <a:endParaRPr lang="en-AU" dirty="0"/>
          </a:p>
        </p:txBody>
      </p:sp>
      <p:sp>
        <p:nvSpPr>
          <p:cNvPr id="18" name="Textplatzhalter 17"/>
          <p:cNvSpPr>
            <a:spLocks noGrp="1"/>
          </p:cNvSpPr>
          <p:nvPr>
            <p:ph type="body" sz="quarter" idx="14"/>
          </p:nvPr>
        </p:nvSpPr>
        <p:spPr/>
        <p:txBody>
          <a:bodyPr/>
          <a:lstStyle/>
          <a:p>
            <a:r>
              <a:rPr lang="en-AU" noProof="1"/>
              <a:t>Prof. Dr. 	</a:t>
            </a:r>
          </a:p>
        </p:txBody>
      </p:sp>
      <p:sp>
        <p:nvSpPr>
          <p:cNvPr id="19" name="Textplatzhalter 18"/>
          <p:cNvSpPr>
            <a:spLocks noGrp="1"/>
          </p:cNvSpPr>
          <p:nvPr>
            <p:ph type="body" sz="quarter" idx="15"/>
          </p:nvPr>
        </p:nvSpPr>
        <p:spPr/>
        <p:txBody>
          <a:bodyPr/>
          <a:lstStyle/>
          <a:p>
            <a:r>
              <a:rPr lang="en-AU"/>
              <a:t>17132</a:t>
            </a:r>
            <a:endParaRPr lang="en-AU" dirty="0"/>
          </a:p>
        </p:txBody>
      </p:sp>
      <p:sp>
        <p:nvSpPr>
          <p:cNvPr id="20" name="Textplatzhalter 19"/>
          <p:cNvSpPr>
            <a:spLocks noGrp="1"/>
          </p:cNvSpPr>
          <p:nvPr>
            <p:ph type="body" sz="quarter" idx="16"/>
          </p:nvPr>
        </p:nvSpPr>
        <p:spPr/>
        <p:txBody>
          <a:bodyPr/>
          <a:lstStyle/>
          <a:p>
            <a:r>
              <a:rPr lang="en-AU"/>
              <a:t>matthes@in.tum.de</a:t>
            </a:r>
            <a:endParaRPr lang="en-AU" dirty="0"/>
          </a:p>
        </p:txBody>
      </p:sp>
      <p:sp>
        <p:nvSpPr>
          <p:cNvPr id="21" name="Inhaltsplatzhalter 20"/>
          <p:cNvSpPr>
            <a:spLocks noGrp="1"/>
          </p:cNvSpPr>
          <p:nvPr>
            <p:ph sz="quarter" idx="18"/>
          </p:nvPr>
        </p:nvSpPr>
        <p:spPr/>
        <p:txBody>
          <a:bodyPr/>
          <a:lstStyle/>
          <a:p>
            <a:r>
              <a:rPr lang="en-AU"/>
              <a:t> </a:t>
            </a:r>
            <a:endParaRPr lang="en-AU" dirty="0"/>
          </a:p>
        </p:txBody>
      </p:sp>
    </p:spTree>
    <p:extLst>
      <p:ext uri="{BB962C8B-B14F-4D97-AF65-F5344CB8AC3E}">
        <p14:creationId xmlns:p14="http://schemas.microsoft.com/office/powerpoint/2010/main" val="162762000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hteck 6"/>
          <p:cNvSpPr/>
          <p:nvPr/>
        </p:nvSpPr>
        <p:spPr bwMode="auto">
          <a:xfrm>
            <a:off x="0" y="980727"/>
            <a:ext cx="12192000" cy="360041"/>
          </a:xfrm>
          <a:prstGeom prst="rect">
            <a:avLst/>
          </a:prstGeom>
          <a:ln>
            <a:headEnd type="none" w="med" len="med"/>
            <a:tailEnd type="none" w="med" len="med"/>
          </a:ln>
        </p:spPr>
        <p:style>
          <a:lnRef idx="1">
            <a:schemeClr val="accent6"/>
          </a:lnRef>
          <a:fillRef idx="2">
            <a:schemeClr val="accent6"/>
          </a:fillRef>
          <a:effectRef idx="1">
            <a:schemeClr val="accent6"/>
          </a:effectRef>
          <a:fontRef idx="minor">
            <a:schemeClr val="dk1"/>
          </a:fontRef>
        </p:style>
        <p:txBody>
          <a:bodyPr/>
          <a:lstStyle/>
          <a:p>
            <a:pPr algn="r" eaLnBrk="0" hangingPunct="0">
              <a:defRPr/>
            </a:pPr>
            <a:endParaRPr lang="de-DE" dirty="0">
              <a:solidFill>
                <a:schemeClr val="tx1"/>
              </a:solidFill>
              <a:latin typeface="Arial Unicode MS" pitchFamily="34" charset="-128"/>
            </a:endParaRPr>
          </a:p>
        </p:txBody>
      </p:sp>
      <p:sp>
        <p:nvSpPr>
          <p:cNvPr id="3" name="Inhaltsplatzhalter 2"/>
          <p:cNvSpPr>
            <a:spLocks noGrp="1"/>
          </p:cNvSpPr>
          <p:nvPr>
            <p:ph idx="1"/>
          </p:nvPr>
        </p:nvSpPr>
        <p:spPr/>
        <p:txBody>
          <a:bodyPr/>
          <a:lstStyle/>
          <a:p>
            <a:r>
              <a:rPr lang="en-US" dirty="0"/>
              <a:t>Motivation</a:t>
            </a:r>
          </a:p>
          <a:p>
            <a:r>
              <a:rPr lang="en-US" dirty="0"/>
              <a:t>Key Features</a:t>
            </a:r>
          </a:p>
          <a:p>
            <a:r>
              <a:rPr lang="en-US" dirty="0"/>
              <a:t>Research Question</a:t>
            </a:r>
          </a:p>
          <a:p>
            <a:r>
              <a:rPr lang="en-US" dirty="0"/>
              <a:t>Solution Approach</a:t>
            </a:r>
          </a:p>
          <a:p>
            <a:r>
              <a:rPr lang="en-US" dirty="0"/>
              <a:t>Schedule</a:t>
            </a:r>
          </a:p>
        </p:txBody>
      </p:sp>
      <p:sp>
        <p:nvSpPr>
          <p:cNvPr id="2" name="Titel 1"/>
          <p:cNvSpPr>
            <a:spLocks noGrp="1"/>
          </p:cNvSpPr>
          <p:nvPr>
            <p:ph type="title"/>
          </p:nvPr>
        </p:nvSpPr>
        <p:spPr/>
        <p:txBody>
          <a:bodyPr/>
          <a:lstStyle/>
          <a:p>
            <a:r>
              <a:rPr lang="en-US"/>
              <a:t>Outline</a:t>
            </a:r>
            <a:endParaRPr lang="en-US" dirty="0"/>
          </a:p>
        </p:txBody>
      </p:sp>
      <p:sp>
        <p:nvSpPr>
          <p:cNvPr id="4" name="Datumsplatzhalter 3"/>
          <p:cNvSpPr>
            <a:spLocks noGrp="1"/>
          </p:cNvSpPr>
          <p:nvPr>
            <p:ph type="dt" sz="half" idx="10"/>
          </p:nvPr>
        </p:nvSpPr>
        <p:spPr/>
        <p:txBody>
          <a:bodyPr/>
          <a:lstStyle/>
          <a:p>
            <a:r>
              <a:rPr lang="de-DE"/>
              <a:t>© sebis</a:t>
            </a:r>
            <a:endParaRPr lang="de-DE" dirty="0"/>
          </a:p>
        </p:txBody>
      </p:sp>
      <p:sp>
        <p:nvSpPr>
          <p:cNvPr id="5" name="Fußzeilenplatzhalter 4"/>
          <p:cNvSpPr>
            <a:spLocks noGrp="1"/>
          </p:cNvSpPr>
          <p:nvPr>
            <p:ph type="ftr" sz="quarter" idx="11"/>
          </p:nvPr>
        </p:nvSpPr>
        <p:spPr/>
        <p:txBody>
          <a:bodyPr/>
          <a:lstStyle/>
          <a:p>
            <a:r>
              <a:rPr lang="de-DE" dirty="0" err="1"/>
              <a:t>Evaluating</a:t>
            </a:r>
            <a:r>
              <a:rPr lang="de-DE" dirty="0"/>
              <a:t> </a:t>
            </a:r>
            <a:r>
              <a:rPr lang="de-DE" dirty="0" err="1"/>
              <a:t>the</a:t>
            </a:r>
            <a:r>
              <a:rPr lang="de-DE" dirty="0"/>
              <a:t> Usability </a:t>
            </a:r>
            <a:r>
              <a:rPr lang="de-DE" dirty="0" err="1"/>
              <a:t>of</a:t>
            </a:r>
            <a:r>
              <a:rPr lang="de-DE" dirty="0"/>
              <a:t> a Domain </a:t>
            </a:r>
            <a:r>
              <a:rPr lang="de-DE" dirty="0" err="1"/>
              <a:t>Specific</a:t>
            </a:r>
            <a:r>
              <a:rPr lang="de-DE" dirty="0"/>
              <a:t> Language </a:t>
            </a:r>
            <a:r>
              <a:rPr lang="de-DE" dirty="0" err="1"/>
              <a:t>for</a:t>
            </a:r>
            <a:r>
              <a:rPr lang="de-DE" dirty="0"/>
              <a:t> </a:t>
            </a:r>
            <a:r>
              <a:rPr lang="de-DE" dirty="0" err="1"/>
              <a:t>Defining</a:t>
            </a:r>
            <a:r>
              <a:rPr lang="de-DE" dirty="0"/>
              <a:t> Clinical </a:t>
            </a:r>
            <a:r>
              <a:rPr lang="de-DE" dirty="0" err="1"/>
              <a:t>Pathways</a:t>
            </a:r>
            <a:r>
              <a:rPr lang="de-DE" dirty="0"/>
              <a:t> in Integrated Care </a:t>
            </a:r>
            <a:r>
              <a:rPr lang="de-DE" dirty="0" err="1"/>
              <a:t>Platforms</a:t>
            </a:r>
            <a:r>
              <a:rPr lang="de-DE" dirty="0"/>
              <a:t> </a:t>
            </a:r>
          </a:p>
        </p:txBody>
      </p:sp>
      <p:sp>
        <p:nvSpPr>
          <p:cNvPr id="6" name="Foliennummernplatzhalter 5"/>
          <p:cNvSpPr>
            <a:spLocks noGrp="1"/>
          </p:cNvSpPr>
          <p:nvPr>
            <p:ph type="sldNum" sz="quarter" idx="12"/>
          </p:nvPr>
        </p:nvSpPr>
        <p:spPr/>
        <p:txBody>
          <a:bodyPr/>
          <a:lstStyle/>
          <a:p>
            <a:fld id="{05BC9FAB-BDC1-47C0-A8BB-6E12A8205D33}" type="slidenum">
              <a:rPr lang="de-DE" smtClean="0"/>
              <a:pPr/>
              <a:t>2</a:t>
            </a:fld>
            <a:endParaRPr lang="de-DE" dirty="0"/>
          </a:p>
        </p:txBody>
      </p:sp>
    </p:spTree>
    <p:extLst>
      <p:ext uri="{BB962C8B-B14F-4D97-AF65-F5344CB8AC3E}">
        <p14:creationId xmlns:p14="http://schemas.microsoft.com/office/powerpoint/2010/main" val="1496881392"/>
      </p:ext>
    </p:extLst>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8840BA0-1465-3249-9119-5B3F6A92CF65}"/>
              </a:ext>
            </a:extLst>
          </p:cNvPr>
          <p:cNvSpPr>
            <a:spLocks noGrp="1"/>
          </p:cNvSpPr>
          <p:nvPr>
            <p:ph type="title"/>
          </p:nvPr>
        </p:nvSpPr>
        <p:spPr/>
        <p:txBody>
          <a:bodyPr/>
          <a:lstStyle/>
          <a:p>
            <a:r>
              <a:rPr lang="de-DE" dirty="0"/>
              <a:t>Motivation</a:t>
            </a:r>
          </a:p>
        </p:txBody>
      </p:sp>
      <p:sp>
        <p:nvSpPr>
          <p:cNvPr id="3" name="Inhaltsplatzhalter 2">
            <a:extLst>
              <a:ext uri="{FF2B5EF4-FFF2-40B4-BE49-F238E27FC236}">
                <a16:creationId xmlns:a16="http://schemas.microsoft.com/office/drawing/2014/main" id="{1849F4A4-5FE3-5F4F-9EE4-28683B0A6E95}"/>
              </a:ext>
            </a:extLst>
          </p:cNvPr>
          <p:cNvSpPr>
            <a:spLocks noGrp="1"/>
          </p:cNvSpPr>
          <p:nvPr>
            <p:ph idx="1"/>
          </p:nvPr>
        </p:nvSpPr>
        <p:spPr>
          <a:xfrm>
            <a:off x="334435" y="981076"/>
            <a:ext cx="5761566" cy="5400675"/>
          </a:xfrm>
        </p:spPr>
        <p:txBody>
          <a:bodyPr anchor="ctr"/>
          <a:lstStyle/>
          <a:p>
            <a:r>
              <a:rPr lang="en-US" b="1" dirty="0"/>
              <a:t>Current situation:</a:t>
            </a:r>
          </a:p>
          <a:p>
            <a:r>
              <a:rPr lang="en-US" dirty="0"/>
              <a:t>Digitalized clinical pathways are created and maintained by technicians, which require special training. Doctors need to contact the technicians to make changes in the clinical pathways, resulting in a time and communication overhead.</a:t>
            </a:r>
          </a:p>
        </p:txBody>
      </p:sp>
      <p:sp>
        <p:nvSpPr>
          <p:cNvPr id="4" name="Datumsplatzhalter 3">
            <a:extLst>
              <a:ext uri="{FF2B5EF4-FFF2-40B4-BE49-F238E27FC236}">
                <a16:creationId xmlns:a16="http://schemas.microsoft.com/office/drawing/2014/main" id="{76D1F695-D61B-5F47-98AE-CA8B47AB3CDC}"/>
              </a:ext>
            </a:extLst>
          </p:cNvPr>
          <p:cNvSpPr>
            <a:spLocks noGrp="1"/>
          </p:cNvSpPr>
          <p:nvPr>
            <p:ph type="dt" sz="half" idx="10"/>
          </p:nvPr>
        </p:nvSpPr>
        <p:spPr/>
        <p:txBody>
          <a:bodyPr/>
          <a:lstStyle/>
          <a:p>
            <a:pPr>
              <a:defRPr/>
            </a:pPr>
            <a:r>
              <a:rPr lang="de-DE"/>
              <a:t>© sebis</a:t>
            </a:r>
            <a:endParaRPr lang="de-DE" dirty="0"/>
          </a:p>
        </p:txBody>
      </p:sp>
      <p:sp>
        <p:nvSpPr>
          <p:cNvPr id="5" name="Fußzeilenplatzhalter 4">
            <a:extLst>
              <a:ext uri="{FF2B5EF4-FFF2-40B4-BE49-F238E27FC236}">
                <a16:creationId xmlns:a16="http://schemas.microsoft.com/office/drawing/2014/main" id="{F82024EF-5379-E04A-9CCE-D986BA93CD6D}"/>
              </a:ext>
            </a:extLst>
          </p:cNvPr>
          <p:cNvSpPr>
            <a:spLocks noGrp="1"/>
          </p:cNvSpPr>
          <p:nvPr>
            <p:ph type="ftr" sz="quarter" idx="11"/>
          </p:nvPr>
        </p:nvSpPr>
        <p:spPr/>
        <p:txBody>
          <a:bodyPr/>
          <a:lstStyle/>
          <a:p>
            <a:r>
              <a:rPr lang="de-DE" dirty="0" err="1"/>
              <a:t>Evaluating</a:t>
            </a:r>
            <a:r>
              <a:rPr lang="de-DE" dirty="0"/>
              <a:t> </a:t>
            </a:r>
            <a:r>
              <a:rPr lang="de-DE" dirty="0" err="1"/>
              <a:t>the</a:t>
            </a:r>
            <a:r>
              <a:rPr lang="de-DE" dirty="0"/>
              <a:t> Usability </a:t>
            </a:r>
            <a:r>
              <a:rPr lang="de-DE" dirty="0" err="1"/>
              <a:t>of</a:t>
            </a:r>
            <a:r>
              <a:rPr lang="de-DE" dirty="0"/>
              <a:t> a Domain </a:t>
            </a:r>
            <a:r>
              <a:rPr lang="de-DE" dirty="0" err="1"/>
              <a:t>Specific</a:t>
            </a:r>
            <a:r>
              <a:rPr lang="de-DE" dirty="0"/>
              <a:t> Language </a:t>
            </a:r>
            <a:r>
              <a:rPr lang="de-DE" dirty="0" err="1"/>
              <a:t>for</a:t>
            </a:r>
            <a:r>
              <a:rPr lang="de-DE" dirty="0"/>
              <a:t> </a:t>
            </a:r>
            <a:r>
              <a:rPr lang="de-DE" dirty="0" err="1"/>
              <a:t>Defining</a:t>
            </a:r>
            <a:r>
              <a:rPr lang="de-DE" dirty="0"/>
              <a:t> Clinical </a:t>
            </a:r>
            <a:r>
              <a:rPr lang="de-DE" dirty="0" err="1"/>
              <a:t>Pathways</a:t>
            </a:r>
            <a:r>
              <a:rPr lang="de-DE" dirty="0"/>
              <a:t> in Integrated Care </a:t>
            </a:r>
            <a:r>
              <a:rPr lang="de-DE" dirty="0" err="1"/>
              <a:t>Platforms</a:t>
            </a:r>
            <a:r>
              <a:rPr lang="de-DE" dirty="0"/>
              <a:t> </a:t>
            </a:r>
          </a:p>
        </p:txBody>
      </p:sp>
      <p:sp>
        <p:nvSpPr>
          <p:cNvPr id="6" name="Foliennummernplatzhalter 5">
            <a:extLst>
              <a:ext uri="{FF2B5EF4-FFF2-40B4-BE49-F238E27FC236}">
                <a16:creationId xmlns:a16="http://schemas.microsoft.com/office/drawing/2014/main" id="{C0409460-FAC9-424D-A16B-007BFE185E36}"/>
              </a:ext>
            </a:extLst>
          </p:cNvPr>
          <p:cNvSpPr>
            <a:spLocks noGrp="1"/>
          </p:cNvSpPr>
          <p:nvPr>
            <p:ph type="sldNum" sz="quarter" idx="12"/>
          </p:nvPr>
        </p:nvSpPr>
        <p:spPr/>
        <p:txBody>
          <a:bodyPr/>
          <a:lstStyle/>
          <a:p>
            <a:pPr>
              <a:defRPr/>
            </a:pPr>
            <a:fld id="{05BC9FAB-BDC1-47C0-A8BB-6E12A8205D33}" type="slidenum">
              <a:rPr lang="de-DE" smtClean="0"/>
              <a:pPr>
                <a:defRPr/>
              </a:pPr>
              <a:t>3</a:t>
            </a:fld>
            <a:endParaRPr lang="de-DE" dirty="0"/>
          </a:p>
        </p:txBody>
      </p:sp>
      <p:pic>
        <p:nvPicPr>
          <p:cNvPr id="8" name="Grafik 7" descr="Ein Bild, das drinnen, Person, Wand, computer enthält.&#10;&#10;Automatisch generierte Beschreibung">
            <a:extLst>
              <a:ext uri="{FF2B5EF4-FFF2-40B4-BE49-F238E27FC236}">
                <a16:creationId xmlns:a16="http://schemas.microsoft.com/office/drawing/2014/main" id="{BAB2E8EB-6443-254A-ABD1-51F55B2AFFED}"/>
              </a:ext>
            </a:extLst>
          </p:cNvPr>
          <p:cNvPicPr>
            <a:picLocks noChangeAspect="1"/>
          </p:cNvPicPr>
          <p:nvPr/>
        </p:nvPicPr>
        <p:blipFill rotWithShape="1">
          <a:blip r:embed="rId3">
            <a:extLst>
              <a:ext uri="{28A0092B-C50C-407E-A947-70E740481C1C}">
                <a14:useLocalDpi xmlns:a14="http://schemas.microsoft.com/office/drawing/2010/main" val="0"/>
              </a:ext>
            </a:extLst>
          </a:blip>
          <a:srcRect l="16608" r="9291"/>
          <a:stretch/>
        </p:blipFill>
        <p:spPr>
          <a:xfrm>
            <a:off x="6094470" y="981076"/>
            <a:ext cx="6097530" cy="5472112"/>
          </a:xfrm>
          <a:prstGeom prst="rect">
            <a:avLst/>
          </a:prstGeom>
        </p:spPr>
      </p:pic>
    </p:spTree>
    <p:extLst>
      <p:ext uri="{BB962C8B-B14F-4D97-AF65-F5344CB8AC3E}">
        <p14:creationId xmlns:p14="http://schemas.microsoft.com/office/powerpoint/2010/main" val="2207792370"/>
      </p:ext>
    </p:extLst>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hteck 6"/>
          <p:cNvSpPr/>
          <p:nvPr/>
        </p:nvSpPr>
        <p:spPr bwMode="auto">
          <a:xfrm>
            <a:off x="-1771" y="1314000"/>
            <a:ext cx="12192000" cy="360041"/>
          </a:xfrm>
          <a:prstGeom prst="rect">
            <a:avLst/>
          </a:prstGeom>
          <a:ln>
            <a:headEnd type="none" w="med" len="med"/>
            <a:tailEnd type="none" w="med" len="med"/>
          </a:ln>
        </p:spPr>
        <p:style>
          <a:lnRef idx="1">
            <a:schemeClr val="accent6"/>
          </a:lnRef>
          <a:fillRef idx="2">
            <a:schemeClr val="accent6"/>
          </a:fillRef>
          <a:effectRef idx="1">
            <a:schemeClr val="accent6"/>
          </a:effectRef>
          <a:fontRef idx="minor">
            <a:schemeClr val="dk1"/>
          </a:fontRef>
        </p:style>
        <p:txBody>
          <a:bodyPr/>
          <a:lstStyle/>
          <a:p>
            <a:pPr algn="r" eaLnBrk="0" hangingPunct="0">
              <a:defRPr/>
            </a:pPr>
            <a:endParaRPr lang="de-DE" dirty="0">
              <a:solidFill>
                <a:schemeClr val="tx1"/>
              </a:solidFill>
              <a:latin typeface="Arial Unicode MS" pitchFamily="34" charset="-128"/>
            </a:endParaRPr>
          </a:p>
        </p:txBody>
      </p:sp>
      <p:sp>
        <p:nvSpPr>
          <p:cNvPr id="3" name="Inhaltsplatzhalter 2"/>
          <p:cNvSpPr>
            <a:spLocks noGrp="1"/>
          </p:cNvSpPr>
          <p:nvPr>
            <p:ph idx="1"/>
          </p:nvPr>
        </p:nvSpPr>
        <p:spPr/>
        <p:txBody>
          <a:bodyPr/>
          <a:lstStyle/>
          <a:p>
            <a:r>
              <a:rPr lang="en-US" dirty="0"/>
              <a:t>Motivation</a:t>
            </a:r>
          </a:p>
          <a:p>
            <a:r>
              <a:rPr lang="en-US" dirty="0"/>
              <a:t>Key Features</a:t>
            </a:r>
          </a:p>
          <a:p>
            <a:r>
              <a:rPr lang="en-US" dirty="0"/>
              <a:t>Research Question</a:t>
            </a:r>
          </a:p>
          <a:p>
            <a:r>
              <a:rPr lang="en-US" dirty="0"/>
              <a:t>Solution Approach</a:t>
            </a:r>
          </a:p>
          <a:p>
            <a:r>
              <a:rPr lang="en-US" dirty="0"/>
              <a:t>Schedule</a:t>
            </a:r>
          </a:p>
        </p:txBody>
      </p:sp>
      <p:sp>
        <p:nvSpPr>
          <p:cNvPr id="2" name="Titel 1"/>
          <p:cNvSpPr>
            <a:spLocks noGrp="1"/>
          </p:cNvSpPr>
          <p:nvPr>
            <p:ph type="title"/>
          </p:nvPr>
        </p:nvSpPr>
        <p:spPr/>
        <p:txBody>
          <a:bodyPr/>
          <a:lstStyle/>
          <a:p>
            <a:r>
              <a:rPr lang="en-US"/>
              <a:t>Outline</a:t>
            </a:r>
            <a:endParaRPr lang="en-US" dirty="0"/>
          </a:p>
        </p:txBody>
      </p:sp>
      <p:sp>
        <p:nvSpPr>
          <p:cNvPr id="4" name="Datumsplatzhalter 3"/>
          <p:cNvSpPr>
            <a:spLocks noGrp="1"/>
          </p:cNvSpPr>
          <p:nvPr>
            <p:ph type="dt" sz="half" idx="10"/>
          </p:nvPr>
        </p:nvSpPr>
        <p:spPr/>
        <p:txBody>
          <a:bodyPr/>
          <a:lstStyle/>
          <a:p>
            <a:r>
              <a:rPr lang="de-DE"/>
              <a:t>© sebis</a:t>
            </a:r>
            <a:endParaRPr lang="de-DE" dirty="0"/>
          </a:p>
        </p:txBody>
      </p:sp>
      <p:sp>
        <p:nvSpPr>
          <p:cNvPr id="5" name="Fußzeilenplatzhalter 4"/>
          <p:cNvSpPr>
            <a:spLocks noGrp="1"/>
          </p:cNvSpPr>
          <p:nvPr>
            <p:ph type="ftr" sz="quarter" idx="11"/>
          </p:nvPr>
        </p:nvSpPr>
        <p:spPr/>
        <p:txBody>
          <a:bodyPr/>
          <a:lstStyle/>
          <a:p>
            <a:r>
              <a:rPr lang="de-DE" dirty="0" err="1"/>
              <a:t>Evaluating</a:t>
            </a:r>
            <a:r>
              <a:rPr lang="de-DE" dirty="0"/>
              <a:t> </a:t>
            </a:r>
            <a:r>
              <a:rPr lang="de-DE" dirty="0" err="1"/>
              <a:t>the</a:t>
            </a:r>
            <a:r>
              <a:rPr lang="de-DE" dirty="0"/>
              <a:t> Usability </a:t>
            </a:r>
            <a:r>
              <a:rPr lang="de-DE" dirty="0" err="1"/>
              <a:t>of</a:t>
            </a:r>
            <a:r>
              <a:rPr lang="de-DE" dirty="0"/>
              <a:t> a Domain </a:t>
            </a:r>
            <a:r>
              <a:rPr lang="de-DE" dirty="0" err="1"/>
              <a:t>Specific</a:t>
            </a:r>
            <a:r>
              <a:rPr lang="de-DE" dirty="0"/>
              <a:t> Language </a:t>
            </a:r>
            <a:r>
              <a:rPr lang="de-DE" dirty="0" err="1"/>
              <a:t>for</a:t>
            </a:r>
            <a:r>
              <a:rPr lang="de-DE" dirty="0"/>
              <a:t> </a:t>
            </a:r>
            <a:r>
              <a:rPr lang="de-DE" dirty="0" err="1"/>
              <a:t>Defining</a:t>
            </a:r>
            <a:r>
              <a:rPr lang="de-DE" dirty="0"/>
              <a:t> Clinical </a:t>
            </a:r>
            <a:r>
              <a:rPr lang="de-DE" dirty="0" err="1"/>
              <a:t>Pathways</a:t>
            </a:r>
            <a:r>
              <a:rPr lang="de-DE" dirty="0"/>
              <a:t> in Integrated Care </a:t>
            </a:r>
            <a:r>
              <a:rPr lang="de-DE" dirty="0" err="1"/>
              <a:t>Platforms</a:t>
            </a:r>
            <a:r>
              <a:rPr lang="de-DE" dirty="0"/>
              <a:t> </a:t>
            </a:r>
          </a:p>
        </p:txBody>
      </p:sp>
      <p:sp>
        <p:nvSpPr>
          <p:cNvPr id="6" name="Foliennummernplatzhalter 5"/>
          <p:cNvSpPr>
            <a:spLocks noGrp="1"/>
          </p:cNvSpPr>
          <p:nvPr>
            <p:ph type="sldNum" sz="quarter" idx="12"/>
          </p:nvPr>
        </p:nvSpPr>
        <p:spPr>
          <a:xfrm>
            <a:off x="11525251" y="6300000"/>
            <a:ext cx="332316" cy="288925"/>
          </a:xfrm>
        </p:spPr>
        <p:txBody>
          <a:bodyPr/>
          <a:lstStyle/>
          <a:p>
            <a:fld id="{05BC9FAB-BDC1-47C0-A8BB-6E12A8205D33}" type="slidenum">
              <a:rPr lang="de-DE" smtClean="0"/>
              <a:pPr/>
              <a:t>4</a:t>
            </a:fld>
            <a:endParaRPr lang="de-DE" dirty="0"/>
          </a:p>
        </p:txBody>
      </p:sp>
    </p:spTree>
    <p:extLst>
      <p:ext uri="{BB962C8B-B14F-4D97-AF65-F5344CB8AC3E}">
        <p14:creationId xmlns:p14="http://schemas.microsoft.com/office/powerpoint/2010/main" val="1272204996"/>
      </p:ext>
    </p:extLst>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8840BA0-1465-3249-9119-5B3F6A92CF65}"/>
              </a:ext>
            </a:extLst>
          </p:cNvPr>
          <p:cNvSpPr>
            <a:spLocks noGrp="1"/>
          </p:cNvSpPr>
          <p:nvPr>
            <p:ph type="title"/>
          </p:nvPr>
        </p:nvSpPr>
        <p:spPr/>
        <p:txBody>
          <a:bodyPr/>
          <a:lstStyle/>
          <a:p>
            <a:r>
              <a:rPr lang="de-DE" dirty="0"/>
              <a:t>Key Features</a:t>
            </a:r>
          </a:p>
        </p:txBody>
      </p:sp>
      <p:sp>
        <p:nvSpPr>
          <p:cNvPr id="3" name="Inhaltsplatzhalter 2">
            <a:extLst>
              <a:ext uri="{FF2B5EF4-FFF2-40B4-BE49-F238E27FC236}">
                <a16:creationId xmlns:a16="http://schemas.microsoft.com/office/drawing/2014/main" id="{1849F4A4-5FE3-5F4F-9EE4-28683B0A6E95}"/>
              </a:ext>
            </a:extLst>
          </p:cNvPr>
          <p:cNvSpPr>
            <a:spLocks noGrp="1"/>
          </p:cNvSpPr>
          <p:nvPr>
            <p:ph idx="1"/>
          </p:nvPr>
        </p:nvSpPr>
        <p:spPr/>
        <p:txBody>
          <a:bodyPr>
            <a:normAutofit/>
          </a:bodyPr>
          <a:lstStyle/>
          <a:p>
            <a:r>
              <a:rPr lang="en-US" b="1" dirty="0"/>
              <a:t>Solution:</a:t>
            </a:r>
          </a:p>
          <a:p>
            <a:r>
              <a:rPr lang="en-US" dirty="0"/>
              <a:t>Create a Domain Specific Language (DSL) to define clinical pathways, which is easy to use without technical knowledge.</a:t>
            </a:r>
          </a:p>
          <a:p>
            <a:endParaRPr lang="en-US" dirty="0"/>
          </a:p>
          <a:p>
            <a:pPr marL="0" indent="-258762"/>
            <a:r>
              <a:rPr lang="en-US" b="1" dirty="0"/>
              <a:t>Key Features</a:t>
            </a:r>
          </a:p>
          <a:p>
            <a:pPr marL="0" indent="-258762"/>
            <a:r>
              <a:rPr lang="en-US" dirty="0"/>
              <a:t>The language should enable 3 main features:</a:t>
            </a:r>
          </a:p>
          <a:p>
            <a:pPr lvl="1"/>
            <a:r>
              <a:rPr lang="en-US" dirty="0"/>
              <a:t>Help define the treatment process </a:t>
            </a:r>
            <a:endParaRPr lang="de-DE" dirty="0"/>
          </a:p>
          <a:p>
            <a:pPr lvl="1"/>
            <a:r>
              <a:rPr lang="de-DE" dirty="0"/>
              <a:t>Import (</a:t>
            </a:r>
            <a:r>
              <a:rPr lang="de-DE" dirty="0" err="1"/>
              <a:t>complex</a:t>
            </a:r>
            <a:r>
              <a:rPr lang="de-DE" dirty="0"/>
              <a:t>) </a:t>
            </a:r>
            <a:r>
              <a:rPr lang="de-DE" dirty="0" err="1"/>
              <a:t>element</a:t>
            </a:r>
            <a:r>
              <a:rPr lang="de-DE" dirty="0"/>
              <a:t> </a:t>
            </a:r>
            <a:r>
              <a:rPr lang="de-DE" dirty="0" err="1"/>
              <a:t>definitions</a:t>
            </a:r>
            <a:endParaRPr lang="de-DE" dirty="0"/>
          </a:p>
          <a:p>
            <a:pPr lvl="1"/>
            <a:r>
              <a:rPr lang="en-US" dirty="0"/>
              <a:t>Language does not require prior technical knowledge</a:t>
            </a:r>
          </a:p>
          <a:p>
            <a:endParaRPr lang="en-US" dirty="0"/>
          </a:p>
          <a:p>
            <a:r>
              <a:rPr lang="en-US" b="1" dirty="0"/>
              <a:t>Advantages:</a:t>
            </a:r>
          </a:p>
          <a:p>
            <a:pPr marL="285750" indent="-285750">
              <a:buFont typeface="Arial" panose="020B0604020202020204" pitchFamily="34" charset="0"/>
              <a:buChar char="•"/>
            </a:pPr>
            <a:r>
              <a:rPr lang="en-US" dirty="0"/>
              <a:t>Broader accessibility through easy language</a:t>
            </a:r>
          </a:p>
          <a:p>
            <a:pPr marL="285750" indent="-285750">
              <a:buFont typeface="Arial" panose="020B0604020202020204" pitchFamily="34" charset="0"/>
              <a:buChar char="•"/>
            </a:pPr>
            <a:r>
              <a:rPr lang="en-US" dirty="0"/>
              <a:t>Doctors/Medical staff can </a:t>
            </a:r>
            <a:r>
              <a:rPr lang="de-DE" dirty="0" err="1"/>
              <a:t>create</a:t>
            </a:r>
            <a:r>
              <a:rPr lang="de-DE" dirty="0"/>
              <a:t> </a:t>
            </a:r>
            <a:r>
              <a:rPr lang="de-DE" dirty="0" err="1"/>
              <a:t>it</a:t>
            </a:r>
            <a:r>
              <a:rPr lang="de-DE" dirty="0"/>
              <a:t> </a:t>
            </a:r>
            <a:r>
              <a:rPr lang="de-DE" dirty="0" err="1"/>
              <a:t>by</a:t>
            </a:r>
            <a:r>
              <a:rPr lang="de-DE" dirty="0"/>
              <a:t> </a:t>
            </a:r>
            <a:r>
              <a:rPr lang="de-DE" dirty="0" err="1"/>
              <a:t>themselves</a:t>
            </a:r>
            <a:r>
              <a:rPr lang="de-DE" dirty="0"/>
              <a:t> </a:t>
            </a:r>
            <a:r>
              <a:rPr lang="de-DE" dirty="0" err="1"/>
              <a:t>and</a:t>
            </a:r>
            <a:r>
              <a:rPr lang="de-DE" dirty="0"/>
              <a:t> </a:t>
            </a:r>
            <a:r>
              <a:rPr lang="de-DE" dirty="0" err="1"/>
              <a:t>involve</a:t>
            </a:r>
            <a:r>
              <a:rPr lang="de-DE" dirty="0"/>
              <a:t> </a:t>
            </a:r>
            <a:r>
              <a:rPr lang="de-DE" dirty="0" err="1"/>
              <a:t>technical</a:t>
            </a:r>
            <a:r>
              <a:rPr lang="de-DE" dirty="0"/>
              <a:t> </a:t>
            </a:r>
            <a:r>
              <a:rPr lang="de-DE" dirty="0" err="1"/>
              <a:t>people</a:t>
            </a:r>
            <a:r>
              <a:rPr lang="de-DE" dirty="0"/>
              <a:t> </a:t>
            </a:r>
            <a:r>
              <a:rPr lang="de-DE" dirty="0" err="1"/>
              <a:t>if</a:t>
            </a:r>
            <a:r>
              <a:rPr lang="de-DE" dirty="0"/>
              <a:t> </a:t>
            </a:r>
            <a:r>
              <a:rPr lang="de-DE" dirty="0" err="1"/>
              <a:t>complex</a:t>
            </a:r>
            <a:r>
              <a:rPr lang="de-DE" dirty="0"/>
              <a:t> </a:t>
            </a:r>
            <a:r>
              <a:rPr lang="de-DE" dirty="0" err="1"/>
              <a:t>things</a:t>
            </a:r>
            <a:r>
              <a:rPr lang="de-DE" dirty="0"/>
              <a:t> </a:t>
            </a:r>
            <a:r>
              <a:rPr lang="de-DE" dirty="0" err="1"/>
              <a:t>are</a:t>
            </a:r>
            <a:r>
              <a:rPr lang="de-DE" dirty="0"/>
              <a:t> </a:t>
            </a:r>
            <a:r>
              <a:rPr lang="de-DE" dirty="0" err="1"/>
              <a:t>needed</a:t>
            </a:r>
            <a:endParaRPr lang="en-US" dirty="0"/>
          </a:p>
          <a:p>
            <a:pPr marL="285750" indent="-285750">
              <a:buFont typeface="Arial" panose="020B0604020202020204" pitchFamily="34" charset="0"/>
              <a:buChar char="•"/>
            </a:pPr>
            <a:r>
              <a:rPr lang="en-US" dirty="0"/>
              <a:t>Time is saved by not having to contact technicians for changes</a:t>
            </a:r>
            <a:endParaRPr lang="de-DE" dirty="0"/>
          </a:p>
          <a:p>
            <a:pPr marL="98425" lvl="1" indent="0">
              <a:buNone/>
            </a:pPr>
            <a:endParaRPr lang="en-US" dirty="0"/>
          </a:p>
        </p:txBody>
      </p:sp>
      <p:sp>
        <p:nvSpPr>
          <p:cNvPr id="4" name="Datumsplatzhalter 3">
            <a:extLst>
              <a:ext uri="{FF2B5EF4-FFF2-40B4-BE49-F238E27FC236}">
                <a16:creationId xmlns:a16="http://schemas.microsoft.com/office/drawing/2014/main" id="{76D1F695-D61B-5F47-98AE-CA8B47AB3CDC}"/>
              </a:ext>
            </a:extLst>
          </p:cNvPr>
          <p:cNvSpPr>
            <a:spLocks noGrp="1"/>
          </p:cNvSpPr>
          <p:nvPr>
            <p:ph type="dt" sz="half" idx="10"/>
          </p:nvPr>
        </p:nvSpPr>
        <p:spPr/>
        <p:txBody>
          <a:bodyPr/>
          <a:lstStyle/>
          <a:p>
            <a:pPr>
              <a:defRPr/>
            </a:pPr>
            <a:r>
              <a:rPr lang="de-DE"/>
              <a:t>© sebis</a:t>
            </a:r>
            <a:endParaRPr lang="de-DE" dirty="0"/>
          </a:p>
        </p:txBody>
      </p:sp>
      <p:sp>
        <p:nvSpPr>
          <p:cNvPr id="5" name="Fußzeilenplatzhalter 4">
            <a:extLst>
              <a:ext uri="{FF2B5EF4-FFF2-40B4-BE49-F238E27FC236}">
                <a16:creationId xmlns:a16="http://schemas.microsoft.com/office/drawing/2014/main" id="{F82024EF-5379-E04A-9CCE-D986BA93CD6D}"/>
              </a:ext>
            </a:extLst>
          </p:cNvPr>
          <p:cNvSpPr>
            <a:spLocks noGrp="1"/>
          </p:cNvSpPr>
          <p:nvPr>
            <p:ph type="ftr" sz="quarter" idx="11"/>
          </p:nvPr>
        </p:nvSpPr>
        <p:spPr/>
        <p:txBody>
          <a:bodyPr/>
          <a:lstStyle/>
          <a:p>
            <a:r>
              <a:rPr lang="de-DE" dirty="0" err="1"/>
              <a:t>Evaluating</a:t>
            </a:r>
            <a:r>
              <a:rPr lang="de-DE" dirty="0"/>
              <a:t> </a:t>
            </a:r>
            <a:r>
              <a:rPr lang="de-DE" dirty="0" err="1"/>
              <a:t>the</a:t>
            </a:r>
            <a:r>
              <a:rPr lang="de-DE" dirty="0"/>
              <a:t> Usability </a:t>
            </a:r>
            <a:r>
              <a:rPr lang="de-DE" dirty="0" err="1"/>
              <a:t>of</a:t>
            </a:r>
            <a:r>
              <a:rPr lang="de-DE" dirty="0"/>
              <a:t> a Domain </a:t>
            </a:r>
            <a:r>
              <a:rPr lang="de-DE" dirty="0" err="1"/>
              <a:t>Specific</a:t>
            </a:r>
            <a:r>
              <a:rPr lang="de-DE" dirty="0"/>
              <a:t> Language </a:t>
            </a:r>
            <a:r>
              <a:rPr lang="de-DE" dirty="0" err="1"/>
              <a:t>for</a:t>
            </a:r>
            <a:r>
              <a:rPr lang="de-DE" dirty="0"/>
              <a:t> </a:t>
            </a:r>
            <a:r>
              <a:rPr lang="de-DE" dirty="0" err="1"/>
              <a:t>Defining</a:t>
            </a:r>
            <a:r>
              <a:rPr lang="de-DE" dirty="0"/>
              <a:t> Clinical </a:t>
            </a:r>
            <a:r>
              <a:rPr lang="de-DE" dirty="0" err="1"/>
              <a:t>Pathways</a:t>
            </a:r>
            <a:r>
              <a:rPr lang="de-DE" dirty="0"/>
              <a:t> in Integrated Care </a:t>
            </a:r>
            <a:r>
              <a:rPr lang="de-DE" dirty="0" err="1"/>
              <a:t>Platforms</a:t>
            </a:r>
            <a:r>
              <a:rPr lang="de-DE" dirty="0"/>
              <a:t> </a:t>
            </a:r>
          </a:p>
        </p:txBody>
      </p:sp>
      <p:sp>
        <p:nvSpPr>
          <p:cNvPr id="6" name="Foliennummernplatzhalter 5">
            <a:extLst>
              <a:ext uri="{FF2B5EF4-FFF2-40B4-BE49-F238E27FC236}">
                <a16:creationId xmlns:a16="http://schemas.microsoft.com/office/drawing/2014/main" id="{C0409460-FAC9-424D-A16B-007BFE185E36}"/>
              </a:ext>
            </a:extLst>
          </p:cNvPr>
          <p:cNvSpPr>
            <a:spLocks noGrp="1"/>
          </p:cNvSpPr>
          <p:nvPr>
            <p:ph type="sldNum" sz="quarter" idx="12"/>
          </p:nvPr>
        </p:nvSpPr>
        <p:spPr/>
        <p:txBody>
          <a:bodyPr/>
          <a:lstStyle/>
          <a:p>
            <a:pPr>
              <a:defRPr/>
            </a:pPr>
            <a:fld id="{05BC9FAB-BDC1-47C0-A8BB-6E12A8205D33}" type="slidenum">
              <a:rPr lang="de-DE" smtClean="0"/>
              <a:pPr>
                <a:defRPr/>
              </a:pPr>
              <a:t>5</a:t>
            </a:fld>
            <a:endParaRPr lang="de-DE" dirty="0"/>
          </a:p>
        </p:txBody>
      </p:sp>
    </p:spTree>
    <p:extLst>
      <p:ext uri="{BB962C8B-B14F-4D97-AF65-F5344CB8AC3E}">
        <p14:creationId xmlns:p14="http://schemas.microsoft.com/office/powerpoint/2010/main" val="2238197149"/>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4" end="4"/>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5" end="5"/>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6" end="6"/>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9" end="9"/>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
                                            <p:txEl>
                                              <p:pRg st="10" end="10"/>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3">
                                            <p:txEl>
                                              <p:pRg st="11" end="11"/>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3">
                                            <p:txEl>
                                              <p:pRg st="12" end="1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hteck 6"/>
          <p:cNvSpPr/>
          <p:nvPr/>
        </p:nvSpPr>
        <p:spPr bwMode="auto">
          <a:xfrm>
            <a:off x="-1530" y="1656000"/>
            <a:ext cx="12192000" cy="360041"/>
          </a:xfrm>
          <a:prstGeom prst="rect">
            <a:avLst/>
          </a:prstGeom>
          <a:ln>
            <a:headEnd type="none" w="med" len="med"/>
            <a:tailEnd type="none" w="med" len="med"/>
          </a:ln>
        </p:spPr>
        <p:style>
          <a:lnRef idx="1">
            <a:schemeClr val="accent6"/>
          </a:lnRef>
          <a:fillRef idx="2">
            <a:schemeClr val="accent6"/>
          </a:fillRef>
          <a:effectRef idx="1">
            <a:schemeClr val="accent6"/>
          </a:effectRef>
          <a:fontRef idx="minor">
            <a:schemeClr val="dk1"/>
          </a:fontRef>
        </p:style>
        <p:txBody>
          <a:bodyPr/>
          <a:lstStyle/>
          <a:p>
            <a:pPr algn="r" eaLnBrk="0" hangingPunct="0">
              <a:defRPr/>
            </a:pPr>
            <a:endParaRPr lang="de-DE" dirty="0">
              <a:solidFill>
                <a:schemeClr val="tx1"/>
              </a:solidFill>
              <a:latin typeface="Arial Unicode MS" pitchFamily="34" charset="-128"/>
            </a:endParaRPr>
          </a:p>
        </p:txBody>
      </p:sp>
      <p:sp>
        <p:nvSpPr>
          <p:cNvPr id="3" name="Inhaltsplatzhalter 2"/>
          <p:cNvSpPr>
            <a:spLocks noGrp="1"/>
          </p:cNvSpPr>
          <p:nvPr>
            <p:ph idx="1"/>
          </p:nvPr>
        </p:nvSpPr>
        <p:spPr/>
        <p:txBody>
          <a:bodyPr/>
          <a:lstStyle/>
          <a:p>
            <a:r>
              <a:rPr lang="en-US" dirty="0"/>
              <a:t>Motivation</a:t>
            </a:r>
          </a:p>
          <a:p>
            <a:r>
              <a:rPr lang="en-US" dirty="0"/>
              <a:t>Key Features</a:t>
            </a:r>
          </a:p>
          <a:p>
            <a:r>
              <a:rPr lang="en-US" dirty="0"/>
              <a:t>Research Question</a:t>
            </a:r>
          </a:p>
          <a:p>
            <a:r>
              <a:rPr lang="en-US" dirty="0"/>
              <a:t>Solution Approach</a:t>
            </a:r>
          </a:p>
          <a:p>
            <a:r>
              <a:rPr lang="en-US" dirty="0"/>
              <a:t>Schedule</a:t>
            </a:r>
          </a:p>
        </p:txBody>
      </p:sp>
      <p:sp>
        <p:nvSpPr>
          <p:cNvPr id="2" name="Titel 1"/>
          <p:cNvSpPr>
            <a:spLocks noGrp="1"/>
          </p:cNvSpPr>
          <p:nvPr>
            <p:ph type="title"/>
          </p:nvPr>
        </p:nvSpPr>
        <p:spPr/>
        <p:txBody>
          <a:bodyPr/>
          <a:lstStyle/>
          <a:p>
            <a:r>
              <a:rPr lang="en-US"/>
              <a:t>Outline</a:t>
            </a:r>
            <a:endParaRPr lang="en-US" dirty="0"/>
          </a:p>
        </p:txBody>
      </p:sp>
      <p:sp>
        <p:nvSpPr>
          <p:cNvPr id="4" name="Datumsplatzhalter 3"/>
          <p:cNvSpPr>
            <a:spLocks noGrp="1"/>
          </p:cNvSpPr>
          <p:nvPr>
            <p:ph type="dt" sz="half" idx="10"/>
          </p:nvPr>
        </p:nvSpPr>
        <p:spPr/>
        <p:txBody>
          <a:bodyPr/>
          <a:lstStyle/>
          <a:p>
            <a:r>
              <a:rPr lang="de-DE"/>
              <a:t>© sebis</a:t>
            </a:r>
            <a:endParaRPr lang="de-DE" dirty="0"/>
          </a:p>
        </p:txBody>
      </p:sp>
      <p:sp>
        <p:nvSpPr>
          <p:cNvPr id="5" name="Fußzeilenplatzhalter 4"/>
          <p:cNvSpPr>
            <a:spLocks noGrp="1"/>
          </p:cNvSpPr>
          <p:nvPr>
            <p:ph type="ftr" sz="quarter" idx="11"/>
          </p:nvPr>
        </p:nvSpPr>
        <p:spPr/>
        <p:txBody>
          <a:bodyPr/>
          <a:lstStyle/>
          <a:p>
            <a:r>
              <a:rPr lang="de-DE" dirty="0" err="1"/>
              <a:t>Evaluating</a:t>
            </a:r>
            <a:r>
              <a:rPr lang="de-DE" dirty="0"/>
              <a:t> </a:t>
            </a:r>
            <a:r>
              <a:rPr lang="de-DE" dirty="0" err="1"/>
              <a:t>the</a:t>
            </a:r>
            <a:r>
              <a:rPr lang="de-DE" dirty="0"/>
              <a:t> Usability </a:t>
            </a:r>
            <a:r>
              <a:rPr lang="de-DE" dirty="0" err="1"/>
              <a:t>of</a:t>
            </a:r>
            <a:r>
              <a:rPr lang="de-DE" dirty="0"/>
              <a:t> a Domain </a:t>
            </a:r>
            <a:r>
              <a:rPr lang="de-DE" dirty="0" err="1"/>
              <a:t>Specific</a:t>
            </a:r>
            <a:r>
              <a:rPr lang="de-DE" dirty="0"/>
              <a:t> Language </a:t>
            </a:r>
            <a:r>
              <a:rPr lang="de-DE" dirty="0" err="1"/>
              <a:t>for</a:t>
            </a:r>
            <a:r>
              <a:rPr lang="de-DE" dirty="0"/>
              <a:t> </a:t>
            </a:r>
            <a:r>
              <a:rPr lang="de-DE" dirty="0" err="1"/>
              <a:t>Defining</a:t>
            </a:r>
            <a:r>
              <a:rPr lang="de-DE" dirty="0"/>
              <a:t> Clinical </a:t>
            </a:r>
            <a:r>
              <a:rPr lang="de-DE" dirty="0" err="1"/>
              <a:t>Pathways</a:t>
            </a:r>
            <a:r>
              <a:rPr lang="de-DE" dirty="0"/>
              <a:t> in Integrated Care </a:t>
            </a:r>
            <a:r>
              <a:rPr lang="de-DE" dirty="0" err="1"/>
              <a:t>Platforms</a:t>
            </a:r>
            <a:r>
              <a:rPr lang="de-DE" dirty="0"/>
              <a:t> </a:t>
            </a:r>
          </a:p>
        </p:txBody>
      </p:sp>
      <p:sp>
        <p:nvSpPr>
          <p:cNvPr id="6" name="Foliennummernplatzhalter 5"/>
          <p:cNvSpPr>
            <a:spLocks noGrp="1"/>
          </p:cNvSpPr>
          <p:nvPr>
            <p:ph type="sldNum" sz="quarter" idx="12"/>
          </p:nvPr>
        </p:nvSpPr>
        <p:spPr>
          <a:xfrm>
            <a:off x="11525251" y="6300000"/>
            <a:ext cx="332316" cy="288925"/>
          </a:xfrm>
        </p:spPr>
        <p:txBody>
          <a:bodyPr/>
          <a:lstStyle/>
          <a:p>
            <a:fld id="{05BC9FAB-BDC1-47C0-A8BB-6E12A8205D33}" type="slidenum">
              <a:rPr lang="de-DE" smtClean="0"/>
              <a:pPr/>
              <a:t>6</a:t>
            </a:fld>
            <a:endParaRPr lang="de-DE" dirty="0"/>
          </a:p>
        </p:txBody>
      </p:sp>
    </p:spTree>
    <p:extLst>
      <p:ext uri="{BB962C8B-B14F-4D97-AF65-F5344CB8AC3E}">
        <p14:creationId xmlns:p14="http://schemas.microsoft.com/office/powerpoint/2010/main" val="1529679443"/>
      </p:ext>
    </p:extLst>
  </p:cSld>
  <p:clrMapOvr>
    <a:masterClrMapping/>
  </p:clrMapOv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8840BA0-1465-3249-9119-5B3F6A92CF65}"/>
              </a:ext>
            </a:extLst>
          </p:cNvPr>
          <p:cNvSpPr>
            <a:spLocks noGrp="1"/>
          </p:cNvSpPr>
          <p:nvPr>
            <p:ph type="title"/>
          </p:nvPr>
        </p:nvSpPr>
        <p:spPr/>
        <p:txBody>
          <a:bodyPr/>
          <a:lstStyle/>
          <a:p>
            <a:r>
              <a:rPr lang="de-DE" dirty="0"/>
              <a:t>Research </a:t>
            </a:r>
            <a:r>
              <a:rPr lang="de-DE" dirty="0" err="1"/>
              <a:t>Question</a:t>
            </a:r>
            <a:endParaRPr lang="de-DE" dirty="0"/>
          </a:p>
        </p:txBody>
      </p:sp>
      <p:sp>
        <p:nvSpPr>
          <p:cNvPr id="4" name="Datumsplatzhalter 3">
            <a:extLst>
              <a:ext uri="{FF2B5EF4-FFF2-40B4-BE49-F238E27FC236}">
                <a16:creationId xmlns:a16="http://schemas.microsoft.com/office/drawing/2014/main" id="{76D1F695-D61B-5F47-98AE-CA8B47AB3CDC}"/>
              </a:ext>
            </a:extLst>
          </p:cNvPr>
          <p:cNvSpPr>
            <a:spLocks noGrp="1"/>
          </p:cNvSpPr>
          <p:nvPr>
            <p:ph type="dt" sz="half" idx="10"/>
          </p:nvPr>
        </p:nvSpPr>
        <p:spPr/>
        <p:txBody>
          <a:bodyPr/>
          <a:lstStyle/>
          <a:p>
            <a:pPr>
              <a:defRPr/>
            </a:pPr>
            <a:r>
              <a:rPr lang="de-DE"/>
              <a:t>© sebis</a:t>
            </a:r>
            <a:endParaRPr lang="de-DE" dirty="0"/>
          </a:p>
        </p:txBody>
      </p:sp>
      <p:sp>
        <p:nvSpPr>
          <p:cNvPr id="5" name="Fußzeilenplatzhalter 4">
            <a:extLst>
              <a:ext uri="{FF2B5EF4-FFF2-40B4-BE49-F238E27FC236}">
                <a16:creationId xmlns:a16="http://schemas.microsoft.com/office/drawing/2014/main" id="{F82024EF-5379-E04A-9CCE-D986BA93CD6D}"/>
              </a:ext>
            </a:extLst>
          </p:cNvPr>
          <p:cNvSpPr>
            <a:spLocks noGrp="1"/>
          </p:cNvSpPr>
          <p:nvPr>
            <p:ph type="ftr" sz="quarter" idx="11"/>
          </p:nvPr>
        </p:nvSpPr>
        <p:spPr/>
        <p:txBody>
          <a:bodyPr/>
          <a:lstStyle/>
          <a:p>
            <a:r>
              <a:rPr lang="de-DE" dirty="0" err="1"/>
              <a:t>Evaluating</a:t>
            </a:r>
            <a:r>
              <a:rPr lang="de-DE" dirty="0"/>
              <a:t> </a:t>
            </a:r>
            <a:r>
              <a:rPr lang="de-DE" dirty="0" err="1"/>
              <a:t>the</a:t>
            </a:r>
            <a:r>
              <a:rPr lang="de-DE" dirty="0"/>
              <a:t> Usability </a:t>
            </a:r>
            <a:r>
              <a:rPr lang="de-DE" dirty="0" err="1"/>
              <a:t>of</a:t>
            </a:r>
            <a:r>
              <a:rPr lang="de-DE" dirty="0"/>
              <a:t> a Domain </a:t>
            </a:r>
            <a:r>
              <a:rPr lang="de-DE" dirty="0" err="1"/>
              <a:t>Specific</a:t>
            </a:r>
            <a:r>
              <a:rPr lang="de-DE" dirty="0"/>
              <a:t> Language </a:t>
            </a:r>
            <a:r>
              <a:rPr lang="de-DE" dirty="0" err="1"/>
              <a:t>for</a:t>
            </a:r>
            <a:r>
              <a:rPr lang="de-DE" dirty="0"/>
              <a:t> </a:t>
            </a:r>
            <a:r>
              <a:rPr lang="de-DE" dirty="0" err="1"/>
              <a:t>Defining</a:t>
            </a:r>
            <a:r>
              <a:rPr lang="de-DE" dirty="0"/>
              <a:t> Clinical </a:t>
            </a:r>
            <a:r>
              <a:rPr lang="de-DE" dirty="0" err="1"/>
              <a:t>Pathways</a:t>
            </a:r>
            <a:r>
              <a:rPr lang="de-DE" dirty="0"/>
              <a:t> in Integrated Care </a:t>
            </a:r>
            <a:r>
              <a:rPr lang="de-DE" dirty="0" err="1"/>
              <a:t>Platforms</a:t>
            </a:r>
            <a:r>
              <a:rPr lang="de-DE" dirty="0"/>
              <a:t> </a:t>
            </a:r>
          </a:p>
        </p:txBody>
      </p:sp>
      <p:sp>
        <p:nvSpPr>
          <p:cNvPr id="6" name="Foliennummernplatzhalter 5">
            <a:extLst>
              <a:ext uri="{FF2B5EF4-FFF2-40B4-BE49-F238E27FC236}">
                <a16:creationId xmlns:a16="http://schemas.microsoft.com/office/drawing/2014/main" id="{C0409460-FAC9-424D-A16B-007BFE185E36}"/>
              </a:ext>
            </a:extLst>
          </p:cNvPr>
          <p:cNvSpPr>
            <a:spLocks noGrp="1"/>
          </p:cNvSpPr>
          <p:nvPr>
            <p:ph type="sldNum" sz="quarter" idx="12"/>
          </p:nvPr>
        </p:nvSpPr>
        <p:spPr/>
        <p:txBody>
          <a:bodyPr/>
          <a:lstStyle/>
          <a:p>
            <a:pPr>
              <a:defRPr/>
            </a:pPr>
            <a:fld id="{05BC9FAB-BDC1-47C0-A8BB-6E12A8205D33}" type="slidenum">
              <a:rPr lang="de-DE" smtClean="0"/>
              <a:pPr>
                <a:defRPr/>
              </a:pPr>
              <a:t>7</a:t>
            </a:fld>
            <a:endParaRPr lang="de-DE" dirty="0"/>
          </a:p>
        </p:txBody>
      </p:sp>
      <p:sp>
        <p:nvSpPr>
          <p:cNvPr id="7" name="Rechteck 6">
            <a:extLst>
              <a:ext uri="{FF2B5EF4-FFF2-40B4-BE49-F238E27FC236}">
                <a16:creationId xmlns:a16="http://schemas.microsoft.com/office/drawing/2014/main" id="{9A9D7BF1-BB35-3D47-958B-109CF9D056EC}"/>
              </a:ext>
            </a:extLst>
          </p:cNvPr>
          <p:cNvSpPr/>
          <p:nvPr/>
        </p:nvSpPr>
        <p:spPr bwMode="auto">
          <a:xfrm>
            <a:off x="2242316" y="1988839"/>
            <a:ext cx="1962846" cy="1960970"/>
          </a:xfrm>
          <a:prstGeom prst="rect">
            <a:avLst/>
          </a:prstGeom>
          <a:solidFill>
            <a:schemeClr val="bg1">
              <a:lumMod val="95000"/>
            </a:schemeClr>
          </a:solidFill>
          <a:ln>
            <a:noFill/>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de-DE" dirty="0" err="1"/>
              <a:t>How</a:t>
            </a:r>
            <a:r>
              <a:rPr lang="de-DE" dirty="0"/>
              <a:t> </a:t>
            </a:r>
            <a:r>
              <a:rPr lang="de-DE" dirty="0" err="1"/>
              <a:t>can</a:t>
            </a:r>
            <a:r>
              <a:rPr lang="de-DE" dirty="0"/>
              <a:t> </a:t>
            </a:r>
            <a:r>
              <a:rPr lang="de-DE" dirty="0" err="1"/>
              <a:t>medical</a:t>
            </a:r>
            <a:r>
              <a:rPr lang="de-DE" dirty="0"/>
              <a:t> </a:t>
            </a:r>
            <a:r>
              <a:rPr lang="de-DE" dirty="0" err="1"/>
              <a:t>experts</a:t>
            </a:r>
            <a:r>
              <a:rPr lang="de-DE" dirty="0"/>
              <a:t> </a:t>
            </a:r>
            <a:r>
              <a:rPr lang="de-DE" dirty="0" err="1"/>
              <a:t>describe</a:t>
            </a:r>
            <a:r>
              <a:rPr lang="de-DE" dirty="0"/>
              <a:t> </a:t>
            </a:r>
            <a:r>
              <a:rPr lang="de-DE" dirty="0" err="1"/>
              <a:t>the</a:t>
            </a:r>
            <a:r>
              <a:rPr lang="de-DE" dirty="0"/>
              <a:t> </a:t>
            </a:r>
            <a:r>
              <a:rPr lang="de-DE" dirty="0" err="1"/>
              <a:t>process</a:t>
            </a:r>
            <a:r>
              <a:rPr lang="de-DE" dirty="0"/>
              <a:t> </a:t>
            </a:r>
            <a:r>
              <a:rPr lang="de-DE" dirty="0" err="1"/>
              <a:t>of</a:t>
            </a:r>
            <a:r>
              <a:rPr lang="de-DE" dirty="0"/>
              <a:t> a </a:t>
            </a:r>
            <a:r>
              <a:rPr lang="de-DE" dirty="0" err="1"/>
              <a:t>clinical</a:t>
            </a:r>
            <a:r>
              <a:rPr lang="de-DE" dirty="0"/>
              <a:t> </a:t>
            </a:r>
            <a:r>
              <a:rPr lang="de-DE" dirty="0" err="1"/>
              <a:t>pathway</a:t>
            </a:r>
            <a:r>
              <a:rPr lang="de-DE" dirty="0"/>
              <a:t> </a:t>
            </a:r>
            <a:r>
              <a:rPr lang="de-DE" dirty="0" err="1"/>
              <a:t>using</a:t>
            </a:r>
            <a:r>
              <a:rPr lang="de-DE" dirty="0"/>
              <a:t> </a:t>
            </a:r>
            <a:r>
              <a:rPr lang="de-DE" dirty="0" err="1"/>
              <a:t>the</a:t>
            </a:r>
            <a:r>
              <a:rPr lang="de-DE" dirty="0"/>
              <a:t> DSL?</a:t>
            </a:r>
          </a:p>
        </p:txBody>
      </p:sp>
      <p:sp>
        <p:nvSpPr>
          <p:cNvPr id="10" name="Rechteck 9">
            <a:extLst>
              <a:ext uri="{FF2B5EF4-FFF2-40B4-BE49-F238E27FC236}">
                <a16:creationId xmlns:a16="http://schemas.microsoft.com/office/drawing/2014/main" id="{190BD3F2-F85E-FF48-BAD1-880C378CEA51}"/>
              </a:ext>
            </a:extLst>
          </p:cNvPr>
          <p:cNvSpPr/>
          <p:nvPr/>
        </p:nvSpPr>
        <p:spPr bwMode="auto">
          <a:xfrm>
            <a:off x="8058740" y="1986002"/>
            <a:ext cx="1962846" cy="1960970"/>
          </a:xfrm>
          <a:prstGeom prst="rect">
            <a:avLst/>
          </a:prstGeom>
          <a:solidFill>
            <a:schemeClr val="bg1">
              <a:lumMod val="95000"/>
            </a:schemeClr>
          </a:solidFill>
          <a:ln>
            <a:noFill/>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eaLnBrk="0" hangingPunct="0"/>
            <a:r>
              <a:rPr lang="en-US" dirty="0"/>
              <a:t>Is the DSL capable of modeling various treatment plans?</a:t>
            </a:r>
            <a:endParaRPr lang="de-DE" dirty="0"/>
          </a:p>
        </p:txBody>
      </p:sp>
      <p:sp>
        <p:nvSpPr>
          <p:cNvPr id="11" name="Rechteck 10">
            <a:extLst>
              <a:ext uri="{FF2B5EF4-FFF2-40B4-BE49-F238E27FC236}">
                <a16:creationId xmlns:a16="http://schemas.microsoft.com/office/drawing/2014/main" id="{B8284D82-2165-F24B-909A-9FF46EB9F11E}"/>
              </a:ext>
            </a:extLst>
          </p:cNvPr>
          <p:cNvSpPr/>
          <p:nvPr/>
        </p:nvSpPr>
        <p:spPr bwMode="auto">
          <a:xfrm>
            <a:off x="5150528" y="1986002"/>
            <a:ext cx="1962846" cy="1960970"/>
          </a:xfrm>
          <a:prstGeom prst="rect">
            <a:avLst/>
          </a:prstGeom>
          <a:solidFill>
            <a:schemeClr val="bg1">
              <a:lumMod val="95000"/>
            </a:schemeClr>
          </a:solidFill>
          <a:ln>
            <a:noFill/>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dirty="0"/>
              <a:t>How usable and learnable is the DSL from the perspective of medical experts?</a:t>
            </a:r>
          </a:p>
        </p:txBody>
      </p:sp>
      <p:sp>
        <p:nvSpPr>
          <p:cNvPr id="13" name="Textfeld 12">
            <a:extLst>
              <a:ext uri="{FF2B5EF4-FFF2-40B4-BE49-F238E27FC236}">
                <a16:creationId xmlns:a16="http://schemas.microsoft.com/office/drawing/2014/main" id="{3AF58013-71CE-0C44-819A-5EE4DC3ED8F2}"/>
              </a:ext>
            </a:extLst>
          </p:cNvPr>
          <p:cNvSpPr txBox="1"/>
          <p:nvPr/>
        </p:nvSpPr>
        <p:spPr>
          <a:xfrm>
            <a:off x="341891" y="4437112"/>
            <a:ext cx="11568933" cy="369332"/>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square" rtlCol="0">
            <a:spAutoFit/>
          </a:bodyPr>
          <a:lstStyle/>
          <a:p>
            <a:pPr marL="98425" lvl="1" indent="0">
              <a:buNone/>
            </a:pPr>
            <a:r>
              <a:rPr lang="en-US" b="1" dirty="0"/>
              <a:t>Goals:</a:t>
            </a:r>
            <a:endParaRPr lang="de-DE" dirty="0">
              <a:solidFill>
                <a:srgbClr val="FFDA00"/>
              </a:solidFill>
            </a:endParaRPr>
          </a:p>
        </p:txBody>
      </p:sp>
      <p:grpSp>
        <p:nvGrpSpPr>
          <p:cNvPr id="19" name="Gruppieren 18">
            <a:extLst>
              <a:ext uri="{FF2B5EF4-FFF2-40B4-BE49-F238E27FC236}">
                <a16:creationId xmlns:a16="http://schemas.microsoft.com/office/drawing/2014/main" id="{2514C46D-EF51-4B46-A02F-CED78AA58B22}"/>
              </a:ext>
            </a:extLst>
          </p:cNvPr>
          <p:cNvGrpSpPr/>
          <p:nvPr/>
        </p:nvGrpSpPr>
        <p:grpSpPr>
          <a:xfrm>
            <a:off x="1469431" y="5073359"/>
            <a:ext cx="9234031" cy="369332"/>
            <a:chOff x="1708146" y="4817601"/>
            <a:chExt cx="9234031" cy="369332"/>
          </a:xfrm>
        </p:grpSpPr>
        <p:sp>
          <p:nvSpPr>
            <p:cNvPr id="15" name="Textfeld 14">
              <a:extLst>
                <a:ext uri="{FF2B5EF4-FFF2-40B4-BE49-F238E27FC236}">
                  <a16:creationId xmlns:a16="http://schemas.microsoft.com/office/drawing/2014/main" id="{695F466A-8B01-754F-AB03-A84F230787D9}"/>
                </a:ext>
              </a:extLst>
            </p:cNvPr>
            <p:cNvSpPr txBox="1"/>
            <p:nvPr/>
          </p:nvSpPr>
          <p:spPr>
            <a:xfrm>
              <a:off x="1708146" y="4817601"/>
              <a:ext cx="1620957" cy="369332"/>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none" rtlCol="0">
              <a:spAutoFit/>
            </a:bodyPr>
            <a:lstStyle/>
            <a:p>
              <a:r>
                <a:rPr lang="en-US" b="1" dirty="0">
                  <a:solidFill>
                    <a:srgbClr val="0065BD"/>
                  </a:solidFill>
                </a:rPr>
                <a:t>Expectations</a:t>
              </a:r>
              <a:endParaRPr lang="de-DE" b="1" dirty="0">
                <a:latin typeface="Arial" pitchFamily="34" charset="0"/>
              </a:endParaRPr>
            </a:p>
          </p:txBody>
        </p:sp>
        <p:sp>
          <p:nvSpPr>
            <p:cNvPr id="16" name="Textfeld 15">
              <a:extLst>
                <a:ext uri="{FF2B5EF4-FFF2-40B4-BE49-F238E27FC236}">
                  <a16:creationId xmlns:a16="http://schemas.microsoft.com/office/drawing/2014/main" id="{C84570AE-579A-D744-9DF6-E01B018F6813}"/>
                </a:ext>
              </a:extLst>
            </p:cNvPr>
            <p:cNvSpPr txBox="1"/>
            <p:nvPr/>
          </p:nvSpPr>
          <p:spPr>
            <a:xfrm>
              <a:off x="7243099" y="4817601"/>
              <a:ext cx="1223412" cy="369332"/>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none" rtlCol="0">
              <a:spAutoFit/>
            </a:bodyPr>
            <a:lstStyle/>
            <a:p>
              <a:r>
                <a:rPr lang="en-US" b="1" dirty="0">
                  <a:solidFill>
                    <a:srgbClr val="FF8000"/>
                  </a:solidFill>
                </a:rPr>
                <a:t>Accuracy</a:t>
              </a:r>
              <a:endParaRPr lang="de-DE" b="1" dirty="0">
                <a:solidFill>
                  <a:srgbClr val="FF8000"/>
                </a:solidFill>
                <a:latin typeface="Arial" pitchFamily="34" charset="0"/>
              </a:endParaRPr>
            </a:p>
          </p:txBody>
        </p:sp>
        <p:sp>
          <p:nvSpPr>
            <p:cNvPr id="17" name="Textfeld 16">
              <a:extLst>
                <a:ext uri="{FF2B5EF4-FFF2-40B4-BE49-F238E27FC236}">
                  <a16:creationId xmlns:a16="http://schemas.microsoft.com/office/drawing/2014/main" id="{0795D40C-B288-6B48-826C-E08245951EF5}"/>
                </a:ext>
              </a:extLst>
            </p:cNvPr>
            <p:cNvSpPr txBox="1"/>
            <p:nvPr/>
          </p:nvSpPr>
          <p:spPr>
            <a:xfrm>
              <a:off x="9436637" y="4817601"/>
              <a:ext cx="1505540" cy="369332"/>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none" rtlCol="0">
              <a:spAutoFit/>
            </a:bodyPr>
            <a:lstStyle/>
            <a:p>
              <a:r>
                <a:rPr lang="en-US" b="1" dirty="0">
                  <a:solidFill>
                    <a:srgbClr val="7030A0"/>
                  </a:solidFill>
                </a:rPr>
                <a:t>Adaptability</a:t>
              </a:r>
              <a:endParaRPr lang="de-DE" b="1" dirty="0">
                <a:solidFill>
                  <a:srgbClr val="7030A0"/>
                </a:solidFill>
                <a:latin typeface="Arial" pitchFamily="34" charset="0"/>
              </a:endParaRPr>
            </a:p>
          </p:txBody>
        </p:sp>
        <p:sp>
          <p:nvSpPr>
            <p:cNvPr id="18" name="Textfeld 17">
              <a:extLst>
                <a:ext uri="{FF2B5EF4-FFF2-40B4-BE49-F238E27FC236}">
                  <a16:creationId xmlns:a16="http://schemas.microsoft.com/office/drawing/2014/main" id="{640855BB-4A11-E245-AE6A-5735A9F61A9F}"/>
                </a:ext>
              </a:extLst>
            </p:cNvPr>
            <p:cNvSpPr txBox="1"/>
            <p:nvPr/>
          </p:nvSpPr>
          <p:spPr>
            <a:xfrm>
              <a:off x="4257614" y="4817601"/>
              <a:ext cx="2056973" cy="369332"/>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none" rtlCol="0">
              <a:spAutoFit/>
            </a:bodyPr>
            <a:lstStyle/>
            <a:p>
              <a:r>
                <a:rPr lang="en-US" b="1" dirty="0">
                  <a:solidFill>
                    <a:srgbClr val="92D14F"/>
                  </a:solidFill>
                </a:rPr>
                <a:t>User</a:t>
              </a:r>
              <a:r>
                <a:rPr lang="en-US" dirty="0">
                  <a:solidFill>
                    <a:srgbClr val="92D14F"/>
                  </a:solidFill>
                </a:rPr>
                <a:t> </a:t>
              </a:r>
              <a:r>
                <a:rPr lang="en-US" b="1" dirty="0">
                  <a:solidFill>
                    <a:srgbClr val="92D14F"/>
                  </a:solidFill>
                </a:rPr>
                <a:t>friendliness</a:t>
              </a:r>
              <a:endParaRPr lang="de-DE" b="1" dirty="0">
                <a:solidFill>
                  <a:srgbClr val="92D14F"/>
                </a:solidFill>
                <a:latin typeface="Arial" pitchFamily="34" charset="0"/>
              </a:endParaRPr>
            </a:p>
          </p:txBody>
        </p:sp>
      </p:grpSp>
      <p:sp>
        <p:nvSpPr>
          <p:cNvPr id="20" name="Rechteck 19">
            <a:extLst>
              <a:ext uri="{FF2B5EF4-FFF2-40B4-BE49-F238E27FC236}">
                <a16:creationId xmlns:a16="http://schemas.microsoft.com/office/drawing/2014/main" id="{EC69F0A7-3944-3044-B151-B4427B015358}"/>
              </a:ext>
            </a:extLst>
          </p:cNvPr>
          <p:cNvSpPr/>
          <p:nvPr/>
        </p:nvSpPr>
        <p:spPr bwMode="auto">
          <a:xfrm>
            <a:off x="2242316" y="3861047"/>
            <a:ext cx="1957254" cy="88761"/>
          </a:xfrm>
          <a:prstGeom prst="rect">
            <a:avLst/>
          </a:prstGeom>
          <a:solidFill>
            <a:srgbClr val="0065BD"/>
          </a:solidFill>
          <a:ln>
            <a:noFill/>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indent="0" algn="ctr" defTabSz="914400" rtl="0" eaLnBrk="0" fontAlgn="base" latinLnBrk="0" hangingPunct="0">
              <a:lnSpc>
                <a:spcPct val="100000"/>
              </a:lnSpc>
              <a:spcBef>
                <a:spcPct val="0"/>
              </a:spcBef>
              <a:spcAft>
                <a:spcPct val="0"/>
              </a:spcAft>
              <a:buClrTx/>
              <a:buSzTx/>
              <a:buFontTx/>
              <a:buNone/>
              <a:tabLst/>
            </a:pPr>
            <a:endParaRPr lang="de-DE" dirty="0">
              <a:solidFill>
                <a:schemeClr val="tx1"/>
              </a:solidFill>
              <a:cs typeface="Arial" pitchFamily="34" charset="0"/>
            </a:endParaRPr>
          </a:p>
        </p:txBody>
      </p:sp>
      <p:sp>
        <p:nvSpPr>
          <p:cNvPr id="22" name="Rechteck 21">
            <a:extLst>
              <a:ext uri="{FF2B5EF4-FFF2-40B4-BE49-F238E27FC236}">
                <a16:creationId xmlns:a16="http://schemas.microsoft.com/office/drawing/2014/main" id="{1DD1121C-CF9E-9149-B675-27CF81C8447D}"/>
              </a:ext>
            </a:extLst>
          </p:cNvPr>
          <p:cNvSpPr/>
          <p:nvPr/>
        </p:nvSpPr>
        <p:spPr bwMode="auto">
          <a:xfrm>
            <a:off x="8070320" y="3858211"/>
            <a:ext cx="1957254" cy="88761"/>
          </a:xfrm>
          <a:prstGeom prst="rect">
            <a:avLst/>
          </a:prstGeom>
          <a:solidFill>
            <a:srgbClr val="FFDA00"/>
          </a:solidFill>
          <a:ln>
            <a:noFill/>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indent="0" algn="ctr" defTabSz="914400" rtl="0" eaLnBrk="0" fontAlgn="base" latinLnBrk="0" hangingPunct="0">
              <a:lnSpc>
                <a:spcPct val="100000"/>
              </a:lnSpc>
              <a:spcBef>
                <a:spcPct val="0"/>
              </a:spcBef>
              <a:spcAft>
                <a:spcPct val="0"/>
              </a:spcAft>
              <a:buClrTx/>
              <a:buSzTx/>
              <a:buFontTx/>
              <a:buNone/>
              <a:tabLst/>
            </a:pPr>
            <a:endParaRPr lang="de-DE" dirty="0">
              <a:solidFill>
                <a:schemeClr val="tx1"/>
              </a:solidFill>
              <a:cs typeface="Arial" pitchFamily="34" charset="0"/>
            </a:endParaRPr>
          </a:p>
        </p:txBody>
      </p:sp>
      <p:sp>
        <p:nvSpPr>
          <p:cNvPr id="23" name="Rechteck 22">
            <a:extLst>
              <a:ext uri="{FF2B5EF4-FFF2-40B4-BE49-F238E27FC236}">
                <a16:creationId xmlns:a16="http://schemas.microsoft.com/office/drawing/2014/main" id="{C26941CA-4D58-804D-A8C3-1260244D806A}"/>
              </a:ext>
            </a:extLst>
          </p:cNvPr>
          <p:cNvSpPr/>
          <p:nvPr/>
        </p:nvSpPr>
        <p:spPr bwMode="auto">
          <a:xfrm>
            <a:off x="5156120" y="3858210"/>
            <a:ext cx="1957254" cy="88761"/>
          </a:xfrm>
          <a:prstGeom prst="rect">
            <a:avLst/>
          </a:prstGeom>
          <a:solidFill>
            <a:srgbClr val="92D14F"/>
          </a:solidFill>
          <a:ln>
            <a:noFill/>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indent="0" algn="ctr" defTabSz="914400" rtl="0" eaLnBrk="0" fontAlgn="base" latinLnBrk="0" hangingPunct="0">
              <a:lnSpc>
                <a:spcPct val="100000"/>
              </a:lnSpc>
              <a:spcBef>
                <a:spcPct val="0"/>
              </a:spcBef>
              <a:spcAft>
                <a:spcPct val="0"/>
              </a:spcAft>
              <a:buClrTx/>
              <a:buSzTx/>
              <a:buFontTx/>
              <a:buNone/>
              <a:tabLst/>
            </a:pPr>
            <a:endParaRPr lang="de-DE" dirty="0">
              <a:solidFill>
                <a:schemeClr val="tx1"/>
              </a:solidFill>
              <a:cs typeface="Arial" pitchFamily="34" charset="0"/>
            </a:endParaRPr>
          </a:p>
        </p:txBody>
      </p:sp>
      <p:sp>
        <p:nvSpPr>
          <p:cNvPr id="26" name="Textfeld 12">
            <a:extLst>
              <a:ext uri="{FF2B5EF4-FFF2-40B4-BE49-F238E27FC236}">
                <a16:creationId xmlns:a16="http://schemas.microsoft.com/office/drawing/2014/main" id="{3AF58013-71CE-0C44-819A-5EE4DC3ED8F2}"/>
              </a:ext>
            </a:extLst>
          </p:cNvPr>
          <p:cNvSpPr txBox="1"/>
          <p:nvPr/>
        </p:nvSpPr>
        <p:spPr>
          <a:xfrm>
            <a:off x="2709630" y="1643656"/>
            <a:ext cx="1008112" cy="369332"/>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square" rtlCol="0">
            <a:spAutoFit/>
          </a:bodyPr>
          <a:lstStyle/>
          <a:p>
            <a:pPr marL="98425" lvl="1" indent="0" algn="ctr">
              <a:buNone/>
            </a:pPr>
            <a:r>
              <a:rPr lang="en-US" b="1" dirty="0"/>
              <a:t>RQ1</a:t>
            </a:r>
            <a:endParaRPr lang="de-DE" dirty="0">
              <a:solidFill>
                <a:srgbClr val="FFDA00"/>
              </a:solidFill>
            </a:endParaRPr>
          </a:p>
        </p:txBody>
      </p:sp>
      <p:sp>
        <p:nvSpPr>
          <p:cNvPr id="27" name="Textfeld 12">
            <a:extLst>
              <a:ext uri="{FF2B5EF4-FFF2-40B4-BE49-F238E27FC236}">
                <a16:creationId xmlns:a16="http://schemas.microsoft.com/office/drawing/2014/main" id="{3AF58013-71CE-0C44-819A-5EE4DC3ED8F2}"/>
              </a:ext>
            </a:extLst>
          </p:cNvPr>
          <p:cNvSpPr txBox="1"/>
          <p:nvPr/>
        </p:nvSpPr>
        <p:spPr>
          <a:xfrm>
            <a:off x="5627486" y="1643656"/>
            <a:ext cx="1008112" cy="369332"/>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square" rtlCol="0">
            <a:spAutoFit/>
          </a:bodyPr>
          <a:lstStyle/>
          <a:p>
            <a:pPr marL="98425" lvl="1" indent="0" algn="ctr">
              <a:buNone/>
            </a:pPr>
            <a:r>
              <a:rPr lang="en-US" b="1" dirty="0"/>
              <a:t>RQ2</a:t>
            </a:r>
            <a:endParaRPr lang="de-DE" dirty="0">
              <a:solidFill>
                <a:srgbClr val="FFDA00"/>
              </a:solidFill>
            </a:endParaRPr>
          </a:p>
        </p:txBody>
      </p:sp>
      <p:sp>
        <p:nvSpPr>
          <p:cNvPr id="35" name="Textfeld 12">
            <a:extLst>
              <a:ext uri="{FF2B5EF4-FFF2-40B4-BE49-F238E27FC236}">
                <a16:creationId xmlns:a16="http://schemas.microsoft.com/office/drawing/2014/main" id="{3AF58013-71CE-0C44-819A-5EE4DC3ED8F2}"/>
              </a:ext>
            </a:extLst>
          </p:cNvPr>
          <p:cNvSpPr txBox="1"/>
          <p:nvPr/>
        </p:nvSpPr>
        <p:spPr>
          <a:xfrm>
            <a:off x="8535698" y="1643656"/>
            <a:ext cx="1008112" cy="369332"/>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square" rtlCol="0">
            <a:spAutoFit/>
          </a:bodyPr>
          <a:lstStyle/>
          <a:p>
            <a:pPr marL="98425" lvl="1" indent="0" algn="ctr">
              <a:buNone/>
            </a:pPr>
            <a:r>
              <a:rPr lang="en-US" b="1" dirty="0"/>
              <a:t>RQ3</a:t>
            </a:r>
            <a:endParaRPr lang="de-DE" dirty="0">
              <a:solidFill>
                <a:srgbClr val="FFDA00"/>
              </a:solidFill>
            </a:endParaRPr>
          </a:p>
        </p:txBody>
      </p:sp>
      <p:sp>
        <p:nvSpPr>
          <p:cNvPr id="36" name="Rechteck 22">
            <a:extLst>
              <a:ext uri="{FF2B5EF4-FFF2-40B4-BE49-F238E27FC236}">
                <a16:creationId xmlns:a16="http://schemas.microsoft.com/office/drawing/2014/main" id="{C26941CA-4D58-804D-A8C3-1260244D806A}"/>
              </a:ext>
            </a:extLst>
          </p:cNvPr>
          <p:cNvSpPr/>
          <p:nvPr/>
        </p:nvSpPr>
        <p:spPr bwMode="auto">
          <a:xfrm>
            <a:off x="5150528" y="3858556"/>
            <a:ext cx="1017480" cy="88070"/>
          </a:xfrm>
          <a:prstGeom prst="rect">
            <a:avLst/>
          </a:prstGeom>
          <a:solidFill>
            <a:srgbClr val="92D14F"/>
          </a:solidFill>
          <a:ln>
            <a:noFill/>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indent="0" algn="ctr" defTabSz="914400" rtl="0" eaLnBrk="0" fontAlgn="base" latinLnBrk="0" hangingPunct="0">
              <a:lnSpc>
                <a:spcPct val="100000"/>
              </a:lnSpc>
              <a:spcBef>
                <a:spcPct val="0"/>
              </a:spcBef>
              <a:spcAft>
                <a:spcPct val="0"/>
              </a:spcAft>
              <a:buClrTx/>
              <a:buSzTx/>
              <a:buFontTx/>
              <a:buNone/>
              <a:tabLst/>
            </a:pPr>
            <a:endParaRPr lang="de-DE" dirty="0">
              <a:solidFill>
                <a:schemeClr val="tx1"/>
              </a:solidFill>
              <a:cs typeface="Arial" pitchFamily="34" charset="0"/>
            </a:endParaRPr>
          </a:p>
        </p:txBody>
      </p:sp>
      <p:sp>
        <p:nvSpPr>
          <p:cNvPr id="37" name="Rechteck 20">
            <a:extLst>
              <a:ext uri="{FF2B5EF4-FFF2-40B4-BE49-F238E27FC236}">
                <a16:creationId xmlns:a16="http://schemas.microsoft.com/office/drawing/2014/main" id="{90C0B1F7-8EB6-C048-B7F2-5B6265C61FFD}"/>
              </a:ext>
            </a:extLst>
          </p:cNvPr>
          <p:cNvSpPr/>
          <p:nvPr/>
        </p:nvSpPr>
        <p:spPr bwMode="auto">
          <a:xfrm>
            <a:off x="6160471" y="3858556"/>
            <a:ext cx="952903" cy="88415"/>
          </a:xfrm>
          <a:prstGeom prst="rect">
            <a:avLst/>
          </a:prstGeom>
          <a:solidFill>
            <a:srgbClr val="FF8000"/>
          </a:solidFill>
          <a:ln>
            <a:noFill/>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indent="0" algn="ctr" defTabSz="914400" rtl="0" eaLnBrk="0" fontAlgn="base" latinLnBrk="0" hangingPunct="0">
              <a:lnSpc>
                <a:spcPct val="100000"/>
              </a:lnSpc>
              <a:spcBef>
                <a:spcPct val="0"/>
              </a:spcBef>
              <a:spcAft>
                <a:spcPct val="0"/>
              </a:spcAft>
              <a:buClrTx/>
              <a:buSzTx/>
              <a:buFontTx/>
              <a:buNone/>
              <a:tabLst/>
            </a:pPr>
            <a:endParaRPr lang="de-DE" dirty="0">
              <a:solidFill>
                <a:schemeClr val="tx1"/>
              </a:solidFill>
              <a:cs typeface="Arial" pitchFamily="34" charset="0"/>
            </a:endParaRPr>
          </a:p>
        </p:txBody>
      </p:sp>
      <p:sp>
        <p:nvSpPr>
          <p:cNvPr id="38" name="Rechteck 20">
            <a:extLst>
              <a:ext uri="{FF2B5EF4-FFF2-40B4-BE49-F238E27FC236}">
                <a16:creationId xmlns:a16="http://schemas.microsoft.com/office/drawing/2014/main" id="{90C0B1F7-8EB6-C048-B7F2-5B6265C61FFD}"/>
              </a:ext>
            </a:extLst>
          </p:cNvPr>
          <p:cNvSpPr/>
          <p:nvPr/>
        </p:nvSpPr>
        <p:spPr bwMode="auto">
          <a:xfrm>
            <a:off x="8069222" y="3855131"/>
            <a:ext cx="952903" cy="88415"/>
          </a:xfrm>
          <a:prstGeom prst="rect">
            <a:avLst/>
          </a:prstGeom>
          <a:solidFill>
            <a:srgbClr val="FF8000"/>
          </a:solidFill>
          <a:ln>
            <a:noFill/>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indent="0" algn="ctr" defTabSz="914400" rtl="0" eaLnBrk="0" fontAlgn="base" latinLnBrk="0" hangingPunct="0">
              <a:lnSpc>
                <a:spcPct val="100000"/>
              </a:lnSpc>
              <a:spcBef>
                <a:spcPct val="0"/>
              </a:spcBef>
              <a:spcAft>
                <a:spcPct val="0"/>
              </a:spcAft>
              <a:buClrTx/>
              <a:buSzTx/>
              <a:buFontTx/>
              <a:buNone/>
              <a:tabLst/>
            </a:pPr>
            <a:endParaRPr lang="de-DE" dirty="0">
              <a:solidFill>
                <a:schemeClr val="tx1"/>
              </a:solidFill>
              <a:cs typeface="Arial" pitchFamily="34" charset="0"/>
            </a:endParaRPr>
          </a:p>
        </p:txBody>
      </p:sp>
      <p:sp>
        <p:nvSpPr>
          <p:cNvPr id="39" name="Rechteck 21">
            <a:extLst>
              <a:ext uri="{FF2B5EF4-FFF2-40B4-BE49-F238E27FC236}">
                <a16:creationId xmlns:a16="http://schemas.microsoft.com/office/drawing/2014/main" id="{1DD1121C-CF9E-9149-B675-27CF81C8447D}"/>
              </a:ext>
            </a:extLst>
          </p:cNvPr>
          <p:cNvSpPr/>
          <p:nvPr/>
        </p:nvSpPr>
        <p:spPr bwMode="auto">
          <a:xfrm>
            <a:off x="9022124" y="3855373"/>
            <a:ext cx="999461" cy="83286"/>
          </a:xfrm>
          <a:prstGeom prst="rect">
            <a:avLst/>
          </a:prstGeom>
          <a:solidFill>
            <a:srgbClr val="7030A0"/>
          </a:solidFill>
          <a:ln>
            <a:noFill/>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indent="0" algn="ctr" defTabSz="914400" rtl="0" eaLnBrk="0" fontAlgn="base" latinLnBrk="0" hangingPunct="0">
              <a:lnSpc>
                <a:spcPct val="100000"/>
              </a:lnSpc>
              <a:spcBef>
                <a:spcPct val="0"/>
              </a:spcBef>
              <a:spcAft>
                <a:spcPct val="0"/>
              </a:spcAft>
              <a:buClrTx/>
              <a:buSzTx/>
              <a:buFontTx/>
              <a:buNone/>
              <a:tabLst/>
            </a:pPr>
            <a:endParaRPr lang="de-DE" dirty="0">
              <a:solidFill>
                <a:schemeClr val="tx1"/>
              </a:solidFill>
              <a:cs typeface="Arial" pitchFamily="34" charset="0"/>
            </a:endParaRPr>
          </a:p>
        </p:txBody>
      </p:sp>
    </p:spTree>
    <p:extLst>
      <p:ext uri="{BB962C8B-B14F-4D97-AF65-F5344CB8AC3E}">
        <p14:creationId xmlns:p14="http://schemas.microsoft.com/office/powerpoint/2010/main" val="2136469016"/>
      </p:ext>
    </p:extLst>
  </p:cSld>
  <p:clrMapOvr>
    <a:masterClrMapping/>
  </p:clrMapOv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hteck 6"/>
          <p:cNvSpPr/>
          <p:nvPr/>
        </p:nvSpPr>
        <p:spPr bwMode="auto">
          <a:xfrm>
            <a:off x="-1530" y="1980000"/>
            <a:ext cx="12192000" cy="360041"/>
          </a:xfrm>
          <a:prstGeom prst="rect">
            <a:avLst/>
          </a:prstGeom>
          <a:ln>
            <a:headEnd type="none" w="med" len="med"/>
            <a:tailEnd type="none" w="med" len="med"/>
          </a:ln>
        </p:spPr>
        <p:style>
          <a:lnRef idx="1">
            <a:schemeClr val="accent6"/>
          </a:lnRef>
          <a:fillRef idx="2">
            <a:schemeClr val="accent6"/>
          </a:fillRef>
          <a:effectRef idx="1">
            <a:schemeClr val="accent6"/>
          </a:effectRef>
          <a:fontRef idx="minor">
            <a:schemeClr val="dk1"/>
          </a:fontRef>
        </p:style>
        <p:txBody>
          <a:bodyPr/>
          <a:lstStyle/>
          <a:p>
            <a:pPr algn="r" eaLnBrk="0" hangingPunct="0">
              <a:defRPr/>
            </a:pPr>
            <a:endParaRPr lang="de-DE" dirty="0">
              <a:solidFill>
                <a:schemeClr val="tx1"/>
              </a:solidFill>
              <a:latin typeface="Arial Unicode MS" pitchFamily="34" charset="-128"/>
            </a:endParaRPr>
          </a:p>
        </p:txBody>
      </p:sp>
      <p:sp>
        <p:nvSpPr>
          <p:cNvPr id="3" name="Inhaltsplatzhalter 2"/>
          <p:cNvSpPr>
            <a:spLocks noGrp="1"/>
          </p:cNvSpPr>
          <p:nvPr>
            <p:ph idx="1"/>
          </p:nvPr>
        </p:nvSpPr>
        <p:spPr/>
        <p:txBody>
          <a:bodyPr/>
          <a:lstStyle/>
          <a:p>
            <a:r>
              <a:rPr lang="en-US" dirty="0"/>
              <a:t>Motivation</a:t>
            </a:r>
          </a:p>
          <a:p>
            <a:r>
              <a:rPr lang="en-US" dirty="0"/>
              <a:t>Key Features</a:t>
            </a:r>
          </a:p>
          <a:p>
            <a:r>
              <a:rPr lang="en-US" dirty="0"/>
              <a:t>Research Question</a:t>
            </a:r>
          </a:p>
          <a:p>
            <a:r>
              <a:rPr lang="en-US" dirty="0"/>
              <a:t>Solution Approach</a:t>
            </a:r>
          </a:p>
          <a:p>
            <a:r>
              <a:rPr lang="en-US" dirty="0"/>
              <a:t>Schedule</a:t>
            </a:r>
          </a:p>
        </p:txBody>
      </p:sp>
      <p:sp>
        <p:nvSpPr>
          <p:cNvPr id="2" name="Titel 1"/>
          <p:cNvSpPr>
            <a:spLocks noGrp="1"/>
          </p:cNvSpPr>
          <p:nvPr>
            <p:ph type="title"/>
          </p:nvPr>
        </p:nvSpPr>
        <p:spPr/>
        <p:txBody>
          <a:bodyPr/>
          <a:lstStyle/>
          <a:p>
            <a:r>
              <a:rPr lang="en-US"/>
              <a:t>Outline</a:t>
            </a:r>
            <a:endParaRPr lang="en-US" dirty="0"/>
          </a:p>
        </p:txBody>
      </p:sp>
      <p:sp>
        <p:nvSpPr>
          <p:cNvPr id="4" name="Datumsplatzhalter 3"/>
          <p:cNvSpPr>
            <a:spLocks noGrp="1"/>
          </p:cNvSpPr>
          <p:nvPr>
            <p:ph type="dt" sz="half" idx="10"/>
          </p:nvPr>
        </p:nvSpPr>
        <p:spPr/>
        <p:txBody>
          <a:bodyPr/>
          <a:lstStyle/>
          <a:p>
            <a:r>
              <a:rPr lang="de-DE"/>
              <a:t>© sebis</a:t>
            </a:r>
            <a:endParaRPr lang="de-DE" dirty="0"/>
          </a:p>
        </p:txBody>
      </p:sp>
      <p:sp>
        <p:nvSpPr>
          <p:cNvPr id="5" name="Fußzeilenplatzhalter 4"/>
          <p:cNvSpPr>
            <a:spLocks noGrp="1"/>
          </p:cNvSpPr>
          <p:nvPr>
            <p:ph type="ftr" sz="quarter" idx="11"/>
          </p:nvPr>
        </p:nvSpPr>
        <p:spPr/>
        <p:txBody>
          <a:bodyPr/>
          <a:lstStyle/>
          <a:p>
            <a:r>
              <a:rPr lang="de-DE" dirty="0" err="1"/>
              <a:t>Evaluating</a:t>
            </a:r>
            <a:r>
              <a:rPr lang="de-DE" dirty="0"/>
              <a:t> </a:t>
            </a:r>
            <a:r>
              <a:rPr lang="de-DE" dirty="0" err="1"/>
              <a:t>the</a:t>
            </a:r>
            <a:r>
              <a:rPr lang="de-DE" dirty="0"/>
              <a:t> Usability </a:t>
            </a:r>
            <a:r>
              <a:rPr lang="de-DE" dirty="0" err="1"/>
              <a:t>of</a:t>
            </a:r>
            <a:r>
              <a:rPr lang="de-DE" dirty="0"/>
              <a:t> a Domain </a:t>
            </a:r>
            <a:r>
              <a:rPr lang="de-DE" dirty="0" err="1"/>
              <a:t>Specific</a:t>
            </a:r>
            <a:r>
              <a:rPr lang="de-DE" dirty="0"/>
              <a:t> Language </a:t>
            </a:r>
            <a:r>
              <a:rPr lang="de-DE" dirty="0" err="1"/>
              <a:t>for</a:t>
            </a:r>
            <a:r>
              <a:rPr lang="de-DE" dirty="0"/>
              <a:t> </a:t>
            </a:r>
            <a:r>
              <a:rPr lang="de-DE" dirty="0" err="1"/>
              <a:t>Defining</a:t>
            </a:r>
            <a:r>
              <a:rPr lang="de-DE" dirty="0"/>
              <a:t> Clinical </a:t>
            </a:r>
            <a:r>
              <a:rPr lang="de-DE" dirty="0" err="1"/>
              <a:t>Pathways</a:t>
            </a:r>
            <a:r>
              <a:rPr lang="de-DE" dirty="0"/>
              <a:t> in Integrated Care </a:t>
            </a:r>
            <a:r>
              <a:rPr lang="de-DE" dirty="0" err="1"/>
              <a:t>Platforms</a:t>
            </a:r>
            <a:r>
              <a:rPr lang="de-DE" dirty="0"/>
              <a:t> </a:t>
            </a:r>
          </a:p>
        </p:txBody>
      </p:sp>
      <p:sp>
        <p:nvSpPr>
          <p:cNvPr id="6" name="Foliennummernplatzhalter 5"/>
          <p:cNvSpPr>
            <a:spLocks noGrp="1"/>
          </p:cNvSpPr>
          <p:nvPr>
            <p:ph type="sldNum" sz="quarter" idx="12"/>
          </p:nvPr>
        </p:nvSpPr>
        <p:spPr>
          <a:xfrm>
            <a:off x="11525251" y="6300000"/>
            <a:ext cx="332316" cy="288925"/>
          </a:xfrm>
        </p:spPr>
        <p:txBody>
          <a:bodyPr/>
          <a:lstStyle/>
          <a:p>
            <a:fld id="{05BC9FAB-BDC1-47C0-A8BB-6E12A8205D33}" type="slidenum">
              <a:rPr lang="de-DE" smtClean="0"/>
              <a:pPr/>
              <a:t>8</a:t>
            </a:fld>
            <a:endParaRPr lang="de-DE" dirty="0"/>
          </a:p>
        </p:txBody>
      </p:sp>
    </p:spTree>
    <p:extLst>
      <p:ext uri="{BB962C8B-B14F-4D97-AF65-F5344CB8AC3E}">
        <p14:creationId xmlns:p14="http://schemas.microsoft.com/office/powerpoint/2010/main" val="3723462277"/>
      </p:ext>
    </p:extLst>
  </p:cSld>
  <p:clrMapOvr>
    <a:masterClrMapping/>
  </p:clrMapOv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8840BA0-1465-3249-9119-5B3F6A92CF65}"/>
              </a:ext>
            </a:extLst>
          </p:cNvPr>
          <p:cNvSpPr>
            <a:spLocks noGrp="1"/>
          </p:cNvSpPr>
          <p:nvPr>
            <p:ph type="title"/>
          </p:nvPr>
        </p:nvSpPr>
        <p:spPr/>
        <p:txBody>
          <a:bodyPr/>
          <a:lstStyle/>
          <a:p>
            <a:r>
              <a:rPr lang="de-DE" dirty="0"/>
              <a:t>Solution Approach: RQ1</a:t>
            </a:r>
          </a:p>
        </p:txBody>
      </p:sp>
      <p:sp>
        <p:nvSpPr>
          <p:cNvPr id="3" name="Inhaltsplatzhalter 2">
            <a:extLst>
              <a:ext uri="{FF2B5EF4-FFF2-40B4-BE49-F238E27FC236}">
                <a16:creationId xmlns:a16="http://schemas.microsoft.com/office/drawing/2014/main" id="{1849F4A4-5FE3-5F4F-9EE4-28683B0A6E95}"/>
              </a:ext>
            </a:extLst>
          </p:cNvPr>
          <p:cNvSpPr>
            <a:spLocks noGrp="1"/>
          </p:cNvSpPr>
          <p:nvPr>
            <p:ph idx="1"/>
          </p:nvPr>
        </p:nvSpPr>
        <p:spPr/>
        <p:txBody>
          <a:bodyPr>
            <a:normAutofit/>
          </a:bodyPr>
          <a:lstStyle/>
          <a:p>
            <a:pPr lvl="1"/>
            <a:r>
              <a:rPr lang="en-US" b="1" dirty="0">
                <a:solidFill>
                  <a:srgbClr val="0065BD"/>
                </a:solidFill>
              </a:rPr>
              <a:t>Expectation</a:t>
            </a:r>
            <a:r>
              <a:rPr lang="en-US" b="1" dirty="0"/>
              <a:t>:</a:t>
            </a:r>
            <a:r>
              <a:rPr lang="en-US" dirty="0"/>
              <a:t> </a:t>
            </a:r>
          </a:p>
          <a:p>
            <a:pPr lvl="2"/>
            <a:r>
              <a:rPr lang="en-US" dirty="0"/>
              <a:t>Derive from adaptive case modeling </a:t>
            </a:r>
          </a:p>
          <a:p>
            <a:pPr lvl="2"/>
            <a:r>
              <a:rPr lang="en-US" dirty="0"/>
              <a:t>Interview experts to find out how they imagine a DSL to behave</a:t>
            </a:r>
          </a:p>
          <a:p>
            <a:pPr lvl="2"/>
            <a:r>
              <a:rPr lang="en-US" dirty="0"/>
              <a:t>Interesting questions are </a:t>
            </a:r>
            <a:r>
              <a:rPr lang="en-US" dirty="0" err="1"/>
              <a:t>e.g</a:t>
            </a:r>
            <a:r>
              <a:rPr lang="en-US" dirty="0"/>
              <a:t>:</a:t>
            </a:r>
          </a:p>
          <a:p>
            <a:pPr lvl="3"/>
            <a:r>
              <a:rPr lang="de-DE" sz="1800" dirty="0" err="1"/>
              <a:t>How</a:t>
            </a:r>
            <a:r>
              <a:rPr lang="de-DE" sz="1800" dirty="0"/>
              <a:t> do </a:t>
            </a:r>
            <a:r>
              <a:rPr lang="de-DE" sz="1800" dirty="0" err="1"/>
              <a:t>medical</a:t>
            </a:r>
            <a:r>
              <a:rPr lang="de-DE" sz="1800" dirty="0"/>
              <a:t> </a:t>
            </a:r>
            <a:r>
              <a:rPr lang="de-DE" sz="1800" dirty="0" err="1"/>
              <a:t>experts</a:t>
            </a:r>
            <a:r>
              <a:rPr lang="de-DE" sz="1800" dirty="0"/>
              <a:t> </a:t>
            </a:r>
            <a:r>
              <a:rPr lang="de-DE" sz="1800" dirty="0" err="1"/>
              <a:t>model</a:t>
            </a:r>
            <a:r>
              <a:rPr lang="de-DE" sz="1800" dirty="0"/>
              <a:t> a </a:t>
            </a:r>
            <a:r>
              <a:rPr lang="de-DE" sz="1800" dirty="0" err="1"/>
              <a:t>pathway</a:t>
            </a:r>
            <a:r>
              <a:rPr lang="de-DE" sz="1800" dirty="0"/>
              <a:t>?</a:t>
            </a:r>
          </a:p>
          <a:p>
            <a:pPr lvl="3"/>
            <a:r>
              <a:rPr lang="de-DE" sz="1800" dirty="0" err="1"/>
              <a:t>How</a:t>
            </a:r>
            <a:r>
              <a:rPr lang="de-DE" sz="1800" dirty="0"/>
              <a:t> do </a:t>
            </a:r>
            <a:r>
              <a:rPr lang="de-DE" sz="1800" dirty="0" err="1"/>
              <a:t>they</a:t>
            </a:r>
            <a:r>
              <a:rPr lang="de-DE" sz="1800" dirty="0"/>
              <a:t> </a:t>
            </a:r>
            <a:r>
              <a:rPr lang="de-DE" sz="1800" dirty="0" err="1"/>
              <a:t>imagine</a:t>
            </a:r>
            <a:r>
              <a:rPr lang="de-DE" sz="1800" dirty="0"/>
              <a:t> a DSL </a:t>
            </a:r>
            <a:r>
              <a:rPr lang="de-DE" sz="1800" dirty="0" err="1"/>
              <a:t>to</a:t>
            </a:r>
            <a:r>
              <a:rPr lang="de-DE" sz="1800" dirty="0"/>
              <a:t> </a:t>
            </a:r>
            <a:r>
              <a:rPr lang="de-DE" sz="1800" dirty="0" err="1"/>
              <a:t>help</a:t>
            </a:r>
            <a:r>
              <a:rPr lang="de-DE" sz="1800" dirty="0"/>
              <a:t> </a:t>
            </a:r>
            <a:r>
              <a:rPr lang="de-DE" sz="1800" dirty="0" err="1"/>
              <a:t>them</a:t>
            </a:r>
            <a:r>
              <a:rPr lang="de-DE" sz="1800" dirty="0"/>
              <a:t> </a:t>
            </a:r>
            <a:r>
              <a:rPr lang="de-DE" sz="1800" dirty="0" err="1"/>
              <a:t>model</a:t>
            </a:r>
            <a:r>
              <a:rPr lang="de-DE" sz="1800" dirty="0"/>
              <a:t> </a:t>
            </a:r>
            <a:r>
              <a:rPr lang="de-DE" sz="1800" dirty="0" err="1"/>
              <a:t>the</a:t>
            </a:r>
            <a:r>
              <a:rPr lang="de-DE" sz="1800" dirty="0"/>
              <a:t> </a:t>
            </a:r>
            <a:r>
              <a:rPr lang="de-DE" sz="1800" dirty="0" err="1"/>
              <a:t>elements</a:t>
            </a:r>
            <a:r>
              <a:rPr lang="de-DE" sz="1800" dirty="0"/>
              <a:t>? </a:t>
            </a:r>
            <a:endParaRPr lang="en-US" sz="1800" dirty="0"/>
          </a:p>
          <a:p>
            <a:pPr lvl="3"/>
            <a:r>
              <a:rPr lang="en-US" sz="1800" dirty="0"/>
              <a:t>What kind of structure/grammar they expect? </a:t>
            </a:r>
          </a:p>
          <a:p>
            <a:pPr lvl="3"/>
            <a:r>
              <a:rPr lang="en-US" sz="1800" dirty="0"/>
              <a:t>Is the proposed DSL similar to what they understand/want?</a:t>
            </a:r>
          </a:p>
        </p:txBody>
      </p:sp>
      <p:sp>
        <p:nvSpPr>
          <p:cNvPr id="4" name="Datumsplatzhalter 3">
            <a:extLst>
              <a:ext uri="{FF2B5EF4-FFF2-40B4-BE49-F238E27FC236}">
                <a16:creationId xmlns:a16="http://schemas.microsoft.com/office/drawing/2014/main" id="{76D1F695-D61B-5F47-98AE-CA8B47AB3CDC}"/>
              </a:ext>
            </a:extLst>
          </p:cNvPr>
          <p:cNvSpPr>
            <a:spLocks noGrp="1"/>
          </p:cNvSpPr>
          <p:nvPr>
            <p:ph type="dt" sz="half" idx="10"/>
          </p:nvPr>
        </p:nvSpPr>
        <p:spPr/>
        <p:txBody>
          <a:bodyPr/>
          <a:lstStyle/>
          <a:p>
            <a:pPr>
              <a:defRPr/>
            </a:pPr>
            <a:r>
              <a:rPr lang="de-DE"/>
              <a:t>© sebis</a:t>
            </a:r>
            <a:endParaRPr lang="de-DE" dirty="0"/>
          </a:p>
        </p:txBody>
      </p:sp>
      <p:sp>
        <p:nvSpPr>
          <p:cNvPr id="5" name="Fußzeilenplatzhalter 4">
            <a:extLst>
              <a:ext uri="{FF2B5EF4-FFF2-40B4-BE49-F238E27FC236}">
                <a16:creationId xmlns:a16="http://schemas.microsoft.com/office/drawing/2014/main" id="{F82024EF-5379-E04A-9CCE-D986BA93CD6D}"/>
              </a:ext>
            </a:extLst>
          </p:cNvPr>
          <p:cNvSpPr>
            <a:spLocks noGrp="1"/>
          </p:cNvSpPr>
          <p:nvPr>
            <p:ph type="ftr" sz="quarter" idx="11"/>
          </p:nvPr>
        </p:nvSpPr>
        <p:spPr/>
        <p:txBody>
          <a:bodyPr/>
          <a:lstStyle/>
          <a:p>
            <a:r>
              <a:rPr lang="de-DE" dirty="0" err="1"/>
              <a:t>Evaluating</a:t>
            </a:r>
            <a:r>
              <a:rPr lang="de-DE" dirty="0"/>
              <a:t> </a:t>
            </a:r>
            <a:r>
              <a:rPr lang="de-DE" dirty="0" err="1"/>
              <a:t>the</a:t>
            </a:r>
            <a:r>
              <a:rPr lang="de-DE" dirty="0"/>
              <a:t> Usability </a:t>
            </a:r>
            <a:r>
              <a:rPr lang="de-DE" dirty="0" err="1"/>
              <a:t>of</a:t>
            </a:r>
            <a:r>
              <a:rPr lang="de-DE" dirty="0"/>
              <a:t> a Domain </a:t>
            </a:r>
            <a:r>
              <a:rPr lang="de-DE" dirty="0" err="1"/>
              <a:t>Specific</a:t>
            </a:r>
            <a:r>
              <a:rPr lang="de-DE" dirty="0"/>
              <a:t> Language </a:t>
            </a:r>
            <a:r>
              <a:rPr lang="de-DE" dirty="0" err="1"/>
              <a:t>for</a:t>
            </a:r>
            <a:r>
              <a:rPr lang="de-DE" dirty="0"/>
              <a:t> </a:t>
            </a:r>
            <a:r>
              <a:rPr lang="de-DE" dirty="0" err="1"/>
              <a:t>Defining</a:t>
            </a:r>
            <a:r>
              <a:rPr lang="de-DE" dirty="0"/>
              <a:t> Clinical </a:t>
            </a:r>
            <a:r>
              <a:rPr lang="de-DE" dirty="0" err="1"/>
              <a:t>Pathways</a:t>
            </a:r>
            <a:r>
              <a:rPr lang="de-DE" dirty="0"/>
              <a:t> in Integrated Care </a:t>
            </a:r>
            <a:r>
              <a:rPr lang="de-DE" dirty="0" err="1"/>
              <a:t>Platforms</a:t>
            </a:r>
            <a:r>
              <a:rPr lang="de-DE" dirty="0"/>
              <a:t> </a:t>
            </a:r>
          </a:p>
        </p:txBody>
      </p:sp>
      <p:sp>
        <p:nvSpPr>
          <p:cNvPr id="6" name="Foliennummernplatzhalter 5">
            <a:extLst>
              <a:ext uri="{FF2B5EF4-FFF2-40B4-BE49-F238E27FC236}">
                <a16:creationId xmlns:a16="http://schemas.microsoft.com/office/drawing/2014/main" id="{C0409460-FAC9-424D-A16B-007BFE185E36}"/>
              </a:ext>
            </a:extLst>
          </p:cNvPr>
          <p:cNvSpPr>
            <a:spLocks noGrp="1"/>
          </p:cNvSpPr>
          <p:nvPr>
            <p:ph type="sldNum" sz="quarter" idx="12"/>
          </p:nvPr>
        </p:nvSpPr>
        <p:spPr/>
        <p:txBody>
          <a:bodyPr/>
          <a:lstStyle/>
          <a:p>
            <a:pPr>
              <a:defRPr/>
            </a:pPr>
            <a:fld id="{05BC9FAB-BDC1-47C0-A8BB-6E12A8205D33}" type="slidenum">
              <a:rPr lang="de-DE" smtClean="0"/>
              <a:pPr>
                <a:defRPr/>
              </a:pPr>
              <a:t>9</a:t>
            </a:fld>
            <a:endParaRPr lang="de-DE" dirty="0"/>
          </a:p>
        </p:txBody>
      </p:sp>
    </p:spTree>
    <p:extLst>
      <p:ext uri="{BB962C8B-B14F-4D97-AF65-F5344CB8AC3E}">
        <p14:creationId xmlns:p14="http://schemas.microsoft.com/office/powerpoint/2010/main" val="921827705"/>
      </p:ext>
    </p:extLst>
  </p:cSld>
  <p:clrMapOvr>
    <a:masterClrMapping/>
  </p:clrMapOvr>
  <p:transition/>
</p:sld>
</file>

<file path=ppt/theme/theme1.xml><?xml version="1.0" encoding="utf-8"?>
<a:theme xmlns:a="http://schemas.openxmlformats.org/drawingml/2006/main" name="Slides sebis 2013 2">
  <a:themeElements>
    <a:clrScheme name="Benutzerdefiniert 2">
      <a:dk1>
        <a:srgbClr val="000000"/>
      </a:dk1>
      <a:lt1>
        <a:srgbClr val="FFFFFF"/>
      </a:lt1>
      <a:dk2>
        <a:srgbClr val="002143"/>
      </a:dk2>
      <a:lt2>
        <a:srgbClr val="EEECE1"/>
      </a:lt2>
      <a:accent1>
        <a:srgbClr val="91A02F"/>
      </a:accent1>
      <a:accent2>
        <a:srgbClr val="E37C4D"/>
      </a:accent2>
      <a:accent3>
        <a:srgbClr val="DAD7CB"/>
      </a:accent3>
      <a:accent4>
        <a:srgbClr val="003359"/>
      </a:accent4>
      <a:accent5>
        <a:srgbClr val="0073CF"/>
      </a:accent5>
      <a:accent6>
        <a:srgbClr val="98C6EA"/>
      </a:accent6>
      <a:hlink>
        <a:srgbClr val="64A0C8"/>
      </a:hlink>
      <a:folHlink>
        <a:srgbClr val="64A0C8"/>
      </a:folHlink>
    </a:clrScheme>
    <a:fontScheme name="Larissa Klassisch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marL="0" marR="0" indent="0" algn="ctr" defTabSz="914400" rtl="0" eaLnBrk="0" fontAlgn="base" latinLnBrk="0" hangingPunct="0">
          <a:lnSpc>
            <a:spcPct val="100000"/>
          </a:lnSpc>
          <a:spcBef>
            <a:spcPct val="0"/>
          </a:spcBef>
          <a:spcAft>
            <a:spcPct val="0"/>
          </a:spcAft>
          <a:buClrTx/>
          <a:buSzTx/>
          <a:buFontTx/>
          <a:buNone/>
          <a:tabLst/>
          <a:defRPr dirty="0" smtClean="0">
            <a:solidFill>
              <a:schemeClr val="tx1"/>
            </a:solidFill>
            <a:cs typeface="Arial" pitchFamily="34" charset="0"/>
          </a:defRPr>
        </a:defPPr>
      </a:lstStyle>
      <a:style>
        <a:lnRef idx="1">
          <a:schemeClr val="accent3"/>
        </a:lnRef>
        <a:fillRef idx="2">
          <a:schemeClr val="accent3"/>
        </a:fillRef>
        <a:effectRef idx="1">
          <a:schemeClr val="accent3"/>
        </a:effectRef>
        <a:fontRef idx="minor">
          <a:schemeClr val="dk1"/>
        </a:fontRef>
      </a:style>
    </a:spDef>
    <a:lnDef>
      <a:spPr bwMode="auto">
        <a:ln>
          <a:headEnd type="none" w="med" len="med"/>
          <a:tailEnd type="arrow"/>
        </a:ln>
      </a:spPr>
      <a:bodyPr/>
      <a:lstStyle/>
      <a:style>
        <a:lnRef idx="3">
          <a:schemeClr val="dk1"/>
        </a:lnRef>
        <a:fillRef idx="0">
          <a:schemeClr val="dk1"/>
        </a:fillRef>
        <a:effectRef idx="2">
          <a:schemeClr val="dk1"/>
        </a:effectRef>
        <a:fontRef idx="minor">
          <a:schemeClr val="tx1"/>
        </a:fontRef>
      </a:style>
    </a:lnDef>
    <a:txDef>
      <a:spPr>
        <a:noFill/>
        <a:ln>
          <a:noFill/>
        </a:ln>
      </a:spPr>
      <a:bodyPr wrap="none" rtlCol="0">
        <a:spAutoFit/>
      </a:bodyPr>
      <a:lstStyle>
        <a:defPPr>
          <a:defRPr dirty="0" smtClean="0">
            <a:latin typeface="Arial" pitchFamily="34" charset="0"/>
          </a:defRPr>
        </a:defPPr>
      </a:lstStyle>
      <a:style>
        <a:lnRef idx="2">
          <a:schemeClr val="accent3"/>
        </a:lnRef>
        <a:fillRef idx="1">
          <a:schemeClr val="lt1"/>
        </a:fillRef>
        <a:effectRef idx="0">
          <a:schemeClr val="accent3"/>
        </a:effectRef>
        <a:fontRef idx="minor">
          <a:schemeClr val="dk1"/>
        </a:fontRef>
      </a:style>
    </a:txDef>
  </a:objectDefaults>
  <a:extraClrSchemeLst>
    <a:extraClrScheme>
      <a:clrScheme name="Leere Prä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Leere Prä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Leere Prä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Leere Prä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Leere Prä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Leere Prä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Leere Prä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Leere Prä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Leere Prä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Leere Prä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Leere Prä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Leere Prä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171103 Matthes English Master Slide Deck (wide).potx" id="{91040FA8-FD49-4102-AC41-84BC0B08C488}" vid="{045BDA8C-0E4E-43FE-921F-341BE0C2864F}"/>
    </a:ext>
  </a:extLst>
</a:theme>
</file>

<file path=ppt/theme/theme2.xml><?xml version="1.0" encoding="utf-8"?>
<a:theme xmlns:a="http://schemas.openxmlformats.org/drawingml/2006/main" name="Larissa-Design">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Design">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Slides sebis 2013 2</Template>
  <TotalTime>0</TotalTime>
  <Words>1450</Words>
  <Application>Microsoft Office PowerPoint</Application>
  <PresentationFormat>Widescreen</PresentationFormat>
  <Paragraphs>232</Paragraphs>
  <Slides>15</Slides>
  <Notes>15</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15</vt:i4>
      </vt:variant>
    </vt:vector>
  </HeadingPairs>
  <TitlesOfParts>
    <vt:vector size="21" baseType="lpstr">
      <vt:lpstr>Arial</vt:lpstr>
      <vt:lpstr>Arial Unicode MS</vt:lpstr>
      <vt:lpstr>Helvetica Neue</vt:lpstr>
      <vt:lpstr>TUM Neue Helvetica 75 Bold</vt:lpstr>
      <vt:lpstr>Wingdings</vt:lpstr>
      <vt:lpstr>Slides sebis 2013 2</vt:lpstr>
      <vt:lpstr>Evaluating the Usability of a Domain Specific Language for Defining Clinical Pathways in Integrated Care Platforms </vt:lpstr>
      <vt:lpstr>Outline</vt:lpstr>
      <vt:lpstr>Motivation</vt:lpstr>
      <vt:lpstr>Outline</vt:lpstr>
      <vt:lpstr>Key Features</vt:lpstr>
      <vt:lpstr>Outline</vt:lpstr>
      <vt:lpstr>Research Question</vt:lpstr>
      <vt:lpstr>Outline</vt:lpstr>
      <vt:lpstr>Solution Approach: RQ1</vt:lpstr>
      <vt:lpstr>Solution Approach: R2</vt:lpstr>
      <vt:lpstr>Solution Approach: RQ3</vt:lpstr>
      <vt:lpstr>Solution Approach: RQ3 (suggestion)</vt:lpstr>
      <vt:lpstr>Outline</vt:lpstr>
      <vt:lpstr>Schedule</vt:lpstr>
      <vt:lpstr>PowerPoint Presentation</vt:lpstr>
    </vt:vector>
  </TitlesOfParts>
  <Manager/>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 here</dc:title>
  <dc:creator>ge82fus</dc:creator>
  <dc:description>Copyright sebis</dc:description>
  <cp:lastModifiedBy>T M</cp:lastModifiedBy>
  <cp:revision>43</cp:revision>
  <dcterms:created xsi:type="dcterms:W3CDTF">2021-06-17T08:08:39Z</dcterms:created>
  <dcterms:modified xsi:type="dcterms:W3CDTF">2021-08-09T09:09:29Z</dcterms:modified>
</cp:coreProperties>
</file>