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12"/>
  </p:notesMasterIdLst>
  <p:handoutMasterIdLst>
    <p:handoutMasterId r:id="rId13"/>
  </p:handoutMasterIdLst>
  <p:sldIdLst>
    <p:sldId id="540" r:id="rId2"/>
    <p:sldId id="541" r:id="rId3"/>
    <p:sldId id="530" r:id="rId4"/>
    <p:sldId id="531" r:id="rId5"/>
    <p:sldId id="532" r:id="rId6"/>
    <p:sldId id="536" r:id="rId7"/>
    <p:sldId id="539" r:id="rId8"/>
    <p:sldId id="535" r:id="rId9"/>
    <p:sldId id="538" r:id="rId10"/>
    <p:sldId id="537" r:id="rId11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0C0C0"/>
    <a:srgbClr val="41BEFF"/>
    <a:srgbClr val="FF8000"/>
    <a:srgbClr val="CB6C1D"/>
    <a:srgbClr val="ECE8C2"/>
    <a:srgbClr val="91AC6B"/>
    <a:srgbClr val="074FB0"/>
    <a:srgbClr val="B5CA82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5" autoAdjust="0"/>
    <p:restoredTop sz="93857" autoAdjust="0"/>
  </p:normalViewPr>
  <p:slideViewPr>
    <p:cSldViewPr showGuides="1">
      <p:cViewPr varScale="1">
        <p:scale>
          <a:sx n="126" d="100"/>
          <a:sy n="126" d="100"/>
        </p:scale>
        <p:origin x="-1296" y="-90"/>
      </p:cViewPr>
      <p:guideLst>
        <p:guide orient="horz" pos="2160"/>
        <p:guide orient="horz" pos="4020"/>
        <p:guide orient="horz" pos="527"/>
        <p:guide orient="horz" pos="618"/>
        <p:guide orient="horz" pos="4110"/>
        <p:guide orient="horz" pos="4292"/>
        <p:guide orient="horz" pos="28"/>
        <p:guide pos="2880"/>
        <p:guide pos="158"/>
        <p:guide pos="5602"/>
        <p:guide pos="4059"/>
      </p:guideLst>
    </p:cSldViewPr>
  </p:slideViewPr>
  <p:outlineViewPr>
    <p:cViewPr>
      <p:scale>
        <a:sx n="33" d="100"/>
        <a:sy n="33" d="100"/>
      </p:scale>
      <p:origin x="0" y="4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58"/>
    </p:cViewPr>
  </p:sorterViewPr>
  <p:notesViewPr>
    <p:cSldViewPr showGuides="1"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E9F85E-BD32-534D-A7E7-5E492CF7EBD9}" type="doc">
      <dgm:prSet loTypeId="urn:microsoft.com/office/officeart/2005/8/layout/cycle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35EFBE-80D6-2C47-865C-CA0EBF75B40F}">
      <dgm:prSet phldrT="[Text]"/>
      <dgm:spPr/>
      <dgm:t>
        <a:bodyPr/>
        <a:lstStyle/>
        <a:p>
          <a:r>
            <a:rPr lang="en-US" dirty="0"/>
            <a:t>Analyze</a:t>
          </a:r>
        </a:p>
      </dgm:t>
    </dgm:pt>
    <dgm:pt modelId="{7B5F5457-30F2-6B4E-BC75-64E9F1BA9A77}" type="parTrans" cxnId="{36D1193D-2085-0D42-88F9-B834A069EF10}">
      <dgm:prSet/>
      <dgm:spPr/>
      <dgm:t>
        <a:bodyPr/>
        <a:lstStyle/>
        <a:p>
          <a:endParaRPr lang="en-US"/>
        </a:p>
      </dgm:t>
    </dgm:pt>
    <dgm:pt modelId="{4765849F-1C66-3540-8354-077703385CDB}" type="sibTrans" cxnId="{36D1193D-2085-0D42-88F9-B834A069EF10}">
      <dgm:prSet/>
      <dgm:spPr/>
      <dgm:t>
        <a:bodyPr/>
        <a:lstStyle/>
        <a:p>
          <a:endParaRPr lang="en-US"/>
        </a:p>
      </dgm:t>
    </dgm:pt>
    <dgm:pt modelId="{A2E7F6D3-493D-DE4E-B9A5-8619B0E1CA62}">
      <dgm:prSet phldrT="[Text]"/>
      <dgm:spPr/>
      <dgm:t>
        <a:bodyPr/>
        <a:lstStyle/>
        <a:p>
          <a:r>
            <a:rPr lang="en-US" dirty="0"/>
            <a:t>Plan System Evolution</a:t>
          </a:r>
        </a:p>
      </dgm:t>
    </dgm:pt>
    <dgm:pt modelId="{C7880265-ADC4-E248-A666-84FE1E82188B}" type="parTrans" cxnId="{47365B9F-47A1-A945-B036-8D5FAEB0D880}">
      <dgm:prSet/>
      <dgm:spPr/>
      <dgm:t>
        <a:bodyPr/>
        <a:lstStyle/>
        <a:p>
          <a:endParaRPr lang="en-US"/>
        </a:p>
      </dgm:t>
    </dgm:pt>
    <dgm:pt modelId="{EFAA5BEC-336C-9246-8C80-503D76296372}" type="sibTrans" cxnId="{47365B9F-47A1-A945-B036-8D5FAEB0D880}">
      <dgm:prSet/>
      <dgm:spPr/>
      <dgm:t>
        <a:bodyPr/>
        <a:lstStyle/>
        <a:p>
          <a:endParaRPr lang="en-US"/>
        </a:p>
      </dgm:t>
    </dgm:pt>
    <dgm:pt modelId="{9A035AD6-9048-9847-BD0B-F130AE6D9C67}">
      <dgm:prSet phldrT="[Text]"/>
      <dgm:spPr/>
      <dgm:t>
        <a:bodyPr/>
        <a:lstStyle/>
        <a:p>
          <a:r>
            <a:rPr lang="en-US" dirty="0"/>
            <a:t>Adjust &amp; Synchronize</a:t>
          </a:r>
        </a:p>
      </dgm:t>
    </dgm:pt>
    <dgm:pt modelId="{C89BF531-5AC2-0C44-87CD-DDA1AB8E2F07}" type="parTrans" cxnId="{4F8F2836-69A3-0A4F-92A1-B20183BD956B}">
      <dgm:prSet/>
      <dgm:spPr/>
      <dgm:t>
        <a:bodyPr/>
        <a:lstStyle/>
        <a:p>
          <a:endParaRPr lang="en-US"/>
        </a:p>
      </dgm:t>
    </dgm:pt>
    <dgm:pt modelId="{74F57741-E29B-9D4E-A906-F332B609518E}" type="sibTrans" cxnId="{4F8F2836-69A3-0A4F-92A1-B20183BD956B}">
      <dgm:prSet/>
      <dgm:spPr/>
      <dgm:t>
        <a:bodyPr/>
        <a:lstStyle/>
        <a:p>
          <a:endParaRPr lang="en-US"/>
        </a:p>
      </dgm:t>
    </dgm:pt>
    <dgm:pt modelId="{EE7D26FB-7763-B949-8407-821C974C95C7}">
      <dgm:prSet phldrT="[Text]"/>
      <dgm:spPr/>
      <dgm:t>
        <a:bodyPr/>
        <a:lstStyle/>
        <a:p>
          <a:r>
            <a:rPr lang="en-US" dirty="0"/>
            <a:t>Reflect</a:t>
          </a:r>
        </a:p>
      </dgm:t>
    </dgm:pt>
    <dgm:pt modelId="{78FE2556-64ED-1946-A371-62479D80611E}" type="parTrans" cxnId="{D87E7C8B-18D1-654F-B8AC-F098464EB907}">
      <dgm:prSet/>
      <dgm:spPr/>
      <dgm:t>
        <a:bodyPr/>
        <a:lstStyle/>
        <a:p>
          <a:endParaRPr lang="en-US"/>
        </a:p>
      </dgm:t>
    </dgm:pt>
    <dgm:pt modelId="{68991E5B-3058-2C4E-B384-D20E3331A769}" type="sibTrans" cxnId="{D87E7C8B-18D1-654F-B8AC-F098464EB907}">
      <dgm:prSet/>
      <dgm:spPr/>
      <dgm:t>
        <a:bodyPr/>
        <a:lstStyle/>
        <a:p>
          <a:endParaRPr lang="en-US"/>
        </a:p>
      </dgm:t>
    </dgm:pt>
    <dgm:pt modelId="{54B7B524-ED65-9E43-AC22-24AD4685DE2D}">
      <dgm:prSet phldrT="[Text]"/>
      <dgm:spPr/>
      <dgm:t>
        <a:bodyPr/>
        <a:lstStyle/>
        <a:p>
          <a:r>
            <a:rPr lang="en-US" dirty="0"/>
            <a:t>Aggregate Metrics</a:t>
          </a:r>
        </a:p>
      </dgm:t>
    </dgm:pt>
    <dgm:pt modelId="{2C44D639-2347-514B-889E-5382A2C4E51A}" type="parTrans" cxnId="{80B591FD-4769-D043-9EFB-A79EA395FC96}">
      <dgm:prSet/>
      <dgm:spPr/>
      <dgm:t>
        <a:bodyPr/>
        <a:lstStyle/>
        <a:p>
          <a:endParaRPr lang="en-US"/>
        </a:p>
      </dgm:t>
    </dgm:pt>
    <dgm:pt modelId="{9E32606B-7110-944E-90DC-E151FC7E6A25}" type="sibTrans" cxnId="{80B591FD-4769-D043-9EFB-A79EA395FC96}">
      <dgm:prSet/>
      <dgm:spPr/>
      <dgm:t>
        <a:bodyPr/>
        <a:lstStyle/>
        <a:p>
          <a:endParaRPr lang="en-US"/>
        </a:p>
      </dgm:t>
    </dgm:pt>
    <dgm:pt modelId="{8CD2E037-3CB9-9943-B5FE-092EEE3BD99F}" type="pres">
      <dgm:prSet presAssocID="{1CE9F85E-BD32-534D-A7E7-5E492CF7EB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EA19D09-D35A-284D-BE71-125F092978E1}" type="pres">
      <dgm:prSet presAssocID="{8435EFBE-80D6-2C47-865C-CA0EBF75B40F}" presName="dummy" presStyleCnt="0"/>
      <dgm:spPr/>
    </dgm:pt>
    <dgm:pt modelId="{E74434FB-21CD-964B-B90F-4CB6718BAB87}" type="pres">
      <dgm:prSet presAssocID="{8435EFBE-80D6-2C47-865C-CA0EBF75B40F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3C38B48-A72D-2B4A-8BAB-A95EC5D7C608}" type="pres">
      <dgm:prSet presAssocID="{4765849F-1C66-3540-8354-077703385CDB}" presName="sibTrans" presStyleLbl="node1" presStyleIdx="0" presStyleCnt="5"/>
      <dgm:spPr/>
      <dgm:t>
        <a:bodyPr/>
        <a:lstStyle/>
        <a:p>
          <a:endParaRPr lang="de-DE"/>
        </a:p>
      </dgm:t>
    </dgm:pt>
    <dgm:pt modelId="{F3875C9A-57F5-4C48-BA52-F37987A6618D}" type="pres">
      <dgm:prSet presAssocID="{A2E7F6D3-493D-DE4E-B9A5-8619B0E1CA62}" presName="dummy" presStyleCnt="0"/>
      <dgm:spPr/>
    </dgm:pt>
    <dgm:pt modelId="{E813A349-2F6D-3B4C-A52F-45240C5A9194}" type="pres">
      <dgm:prSet presAssocID="{A2E7F6D3-493D-DE4E-B9A5-8619B0E1CA62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BAA0AEC-5B79-1D46-ADC1-D3132440AAC2}" type="pres">
      <dgm:prSet presAssocID="{EFAA5BEC-336C-9246-8C80-503D76296372}" presName="sibTrans" presStyleLbl="node1" presStyleIdx="1" presStyleCnt="5"/>
      <dgm:spPr/>
      <dgm:t>
        <a:bodyPr/>
        <a:lstStyle/>
        <a:p>
          <a:endParaRPr lang="de-DE"/>
        </a:p>
      </dgm:t>
    </dgm:pt>
    <dgm:pt modelId="{CC8E31CF-AE27-5F4E-A41A-1EC218FBBFDE}" type="pres">
      <dgm:prSet presAssocID="{9A035AD6-9048-9847-BD0B-F130AE6D9C67}" presName="dummy" presStyleCnt="0"/>
      <dgm:spPr/>
    </dgm:pt>
    <dgm:pt modelId="{53B92B24-D437-B548-A244-BCAFCF060ED6}" type="pres">
      <dgm:prSet presAssocID="{9A035AD6-9048-9847-BD0B-F130AE6D9C67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50CB27-2FAA-074F-8D34-9647FD1FA89D}" type="pres">
      <dgm:prSet presAssocID="{74F57741-E29B-9D4E-A906-F332B609518E}" presName="sibTrans" presStyleLbl="node1" presStyleIdx="2" presStyleCnt="5"/>
      <dgm:spPr/>
      <dgm:t>
        <a:bodyPr/>
        <a:lstStyle/>
        <a:p>
          <a:endParaRPr lang="de-DE"/>
        </a:p>
      </dgm:t>
    </dgm:pt>
    <dgm:pt modelId="{DCFB68F6-3073-6641-9D7D-8BBD8CB514B8}" type="pres">
      <dgm:prSet presAssocID="{EE7D26FB-7763-B949-8407-821C974C95C7}" presName="dummy" presStyleCnt="0"/>
      <dgm:spPr/>
    </dgm:pt>
    <dgm:pt modelId="{AEE6C0D4-5DDD-0048-BD17-1F0A7785757C}" type="pres">
      <dgm:prSet presAssocID="{EE7D26FB-7763-B949-8407-821C974C95C7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7C0796-9B28-5847-9784-16D7AA3953BC}" type="pres">
      <dgm:prSet presAssocID="{68991E5B-3058-2C4E-B384-D20E3331A769}" presName="sibTrans" presStyleLbl="node1" presStyleIdx="3" presStyleCnt="5"/>
      <dgm:spPr/>
      <dgm:t>
        <a:bodyPr/>
        <a:lstStyle/>
        <a:p>
          <a:endParaRPr lang="de-DE"/>
        </a:p>
      </dgm:t>
    </dgm:pt>
    <dgm:pt modelId="{C62AA6D7-9412-9842-AEC5-54BE49978FFF}" type="pres">
      <dgm:prSet presAssocID="{54B7B524-ED65-9E43-AC22-24AD4685DE2D}" presName="dummy" presStyleCnt="0"/>
      <dgm:spPr/>
    </dgm:pt>
    <dgm:pt modelId="{3B63D1B7-419C-794C-99CF-9E4CF2009DD2}" type="pres">
      <dgm:prSet presAssocID="{54B7B524-ED65-9E43-AC22-24AD4685DE2D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3769B2-A584-D247-9E91-58E197657EB9}" type="pres">
      <dgm:prSet presAssocID="{9E32606B-7110-944E-90DC-E151FC7E6A25}" presName="sibTrans" presStyleLbl="node1" presStyleIdx="4" presStyleCnt="5"/>
      <dgm:spPr/>
      <dgm:t>
        <a:bodyPr/>
        <a:lstStyle/>
        <a:p>
          <a:endParaRPr lang="de-DE"/>
        </a:p>
      </dgm:t>
    </dgm:pt>
  </dgm:ptLst>
  <dgm:cxnLst>
    <dgm:cxn modelId="{B93F2C13-0584-45F7-BD6F-753F8F1AD355}" type="presOf" srcId="{EE7D26FB-7763-B949-8407-821C974C95C7}" destId="{AEE6C0D4-5DDD-0048-BD17-1F0A7785757C}" srcOrd="0" destOrd="0" presId="urn:microsoft.com/office/officeart/2005/8/layout/cycle1"/>
    <dgm:cxn modelId="{7225917A-6185-4960-9DBC-42EA126C9046}" type="presOf" srcId="{9A035AD6-9048-9847-BD0B-F130AE6D9C67}" destId="{53B92B24-D437-B548-A244-BCAFCF060ED6}" srcOrd="0" destOrd="0" presId="urn:microsoft.com/office/officeart/2005/8/layout/cycle1"/>
    <dgm:cxn modelId="{D87E7C8B-18D1-654F-B8AC-F098464EB907}" srcId="{1CE9F85E-BD32-534D-A7E7-5E492CF7EBD9}" destId="{EE7D26FB-7763-B949-8407-821C974C95C7}" srcOrd="3" destOrd="0" parTransId="{78FE2556-64ED-1946-A371-62479D80611E}" sibTransId="{68991E5B-3058-2C4E-B384-D20E3331A769}"/>
    <dgm:cxn modelId="{4069BEA0-2F73-4B8B-97D5-9E37610FE2AB}" type="presOf" srcId="{1CE9F85E-BD32-534D-A7E7-5E492CF7EBD9}" destId="{8CD2E037-3CB9-9943-B5FE-092EEE3BD99F}" srcOrd="0" destOrd="0" presId="urn:microsoft.com/office/officeart/2005/8/layout/cycle1"/>
    <dgm:cxn modelId="{E59A7641-C9FE-40D3-85D3-79D56A58D305}" type="presOf" srcId="{9E32606B-7110-944E-90DC-E151FC7E6A25}" destId="{F63769B2-A584-D247-9E91-58E197657EB9}" srcOrd="0" destOrd="0" presId="urn:microsoft.com/office/officeart/2005/8/layout/cycle1"/>
    <dgm:cxn modelId="{36D1193D-2085-0D42-88F9-B834A069EF10}" srcId="{1CE9F85E-BD32-534D-A7E7-5E492CF7EBD9}" destId="{8435EFBE-80D6-2C47-865C-CA0EBF75B40F}" srcOrd="0" destOrd="0" parTransId="{7B5F5457-30F2-6B4E-BC75-64E9F1BA9A77}" sibTransId="{4765849F-1C66-3540-8354-077703385CDB}"/>
    <dgm:cxn modelId="{FA7DAA91-270B-43C1-AEE1-663CDC39ADCA}" type="presOf" srcId="{8435EFBE-80D6-2C47-865C-CA0EBF75B40F}" destId="{E74434FB-21CD-964B-B90F-4CB6718BAB87}" srcOrd="0" destOrd="0" presId="urn:microsoft.com/office/officeart/2005/8/layout/cycle1"/>
    <dgm:cxn modelId="{47365B9F-47A1-A945-B036-8D5FAEB0D880}" srcId="{1CE9F85E-BD32-534D-A7E7-5E492CF7EBD9}" destId="{A2E7F6D3-493D-DE4E-B9A5-8619B0E1CA62}" srcOrd="1" destOrd="0" parTransId="{C7880265-ADC4-E248-A666-84FE1E82188B}" sibTransId="{EFAA5BEC-336C-9246-8C80-503D76296372}"/>
    <dgm:cxn modelId="{32A1560F-03DE-4FDE-AC28-3418DE5D41BF}" type="presOf" srcId="{4765849F-1C66-3540-8354-077703385CDB}" destId="{53C38B48-A72D-2B4A-8BAB-A95EC5D7C608}" srcOrd="0" destOrd="0" presId="urn:microsoft.com/office/officeart/2005/8/layout/cycle1"/>
    <dgm:cxn modelId="{9A8ED746-DC76-443D-834E-6E00CABFAA0A}" type="presOf" srcId="{74F57741-E29B-9D4E-A906-F332B609518E}" destId="{A250CB27-2FAA-074F-8D34-9647FD1FA89D}" srcOrd="0" destOrd="0" presId="urn:microsoft.com/office/officeart/2005/8/layout/cycle1"/>
    <dgm:cxn modelId="{DD7F5697-054E-4903-A2E3-69599B410C51}" type="presOf" srcId="{54B7B524-ED65-9E43-AC22-24AD4685DE2D}" destId="{3B63D1B7-419C-794C-99CF-9E4CF2009DD2}" srcOrd="0" destOrd="0" presId="urn:microsoft.com/office/officeart/2005/8/layout/cycle1"/>
    <dgm:cxn modelId="{4F8F2836-69A3-0A4F-92A1-B20183BD956B}" srcId="{1CE9F85E-BD32-534D-A7E7-5E492CF7EBD9}" destId="{9A035AD6-9048-9847-BD0B-F130AE6D9C67}" srcOrd="2" destOrd="0" parTransId="{C89BF531-5AC2-0C44-87CD-DDA1AB8E2F07}" sibTransId="{74F57741-E29B-9D4E-A906-F332B609518E}"/>
    <dgm:cxn modelId="{CC175065-636C-4903-B37D-4F2031BD7AF3}" type="presOf" srcId="{EFAA5BEC-336C-9246-8C80-503D76296372}" destId="{DBAA0AEC-5B79-1D46-ADC1-D3132440AAC2}" srcOrd="0" destOrd="0" presId="urn:microsoft.com/office/officeart/2005/8/layout/cycle1"/>
    <dgm:cxn modelId="{3D724CB8-199D-4110-90B1-8D99C96C052D}" type="presOf" srcId="{A2E7F6D3-493D-DE4E-B9A5-8619B0E1CA62}" destId="{E813A349-2F6D-3B4C-A52F-45240C5A9194}" srcOrd="0" destOrd="0" presId="urn:microsoft.com/office/officeart/2005/8/layout/cycle1"/>
    <dgm:cxn modelId="{6C1C64A7-707B-4C7E-80A9-43F7F2B679B9}" type="presOf" srcId="{68991E5B-3058-2C4E-B384-D20E3331A769}" destId="{9B7C0796-9B28-5847-9784-16D7AA3953BC}" srcOrd="0" destOrd="0" presId="urn:microsoft.com/office/officeart/2005/8/layout/cycle1"/>
    <dgm:cxn modelId="{80B591FD-4769-D043-9EFB-A79EA395FC96}" srcId="{1CE9F85E-BD32-534D-A7E7-5E492CF7EBD9}" destId="{54B7B524-ED65-9E43-AC22-24AD4685DE2D}" srcOrd="4" destOrd="0" parTransId="{2C44D639-2347-514B-889E-5382A2C4E51A}" sibTransId="{9E32606B-7110-944E-90DC-E151FC7E6A25}"/>
    <dgm:cxn modelId="{7A2D78DA-AF6F-4DDA-8F23-A9C1C1D4B2EE}" type="presParOf" srcId="{8CD2E037-3CB9-9943-B5FE-092EEE3BD99F}" destId="{2EA19D09-D35A-284D-BE71-125F092978E1}" srcOrd="0" destOrd="0" presId="urn:microsoft.com/office/officeart/2005/8/layout/cycle1"/>
    <dgm:cxn modelId="{F070E65B-E372-4903-8CB2-0AE601A889FD}" type="presParOf" srcId="{8CD2E037-3CB9-9943-B5FE-092EEE3BD99F}" destId="{E74434FB-21CD-964B-B90F-4CB6718BAB87}" srcOrd="1" destOrd="0" presId="urn:microsoft.com/office/officeart/2005/8/layout/cycle1"/>
    <dgm:cxn modelId="{81B96983-760B-4161-AFE2-287C242F1B78}" type="presParOf" srcId="{8CD2E037-3CB9-9943-B5FE-092EEE3BD99F}" destId="{53C38B48-A72D-2B4A-8BAB-A95EC5D7C608}" srcOrd="2" destOrd="0" presId="urn:microsoft.com/office/officeart/2005/8/layout/cycle1"/>
    <dgm:cxn modelId="{02A30BF1-F131-4250-AEBB-3C2DAA093841}" type="presParOf" srcId="{8CD2E037-3CB9-9943-B5FE-092EEE3BD99F}" destId="{F3875C9A-57F5-4C48-BA52-F37987A6618D}" srcOrd="3" destOrd="0" presId="urn:microsoft.com/office/officeart/2005/8/layout/cycle1"/>
    <dgm:cxn modelId="{0B8034C1-DC52-4B04-9BD8-0E7BF08C3587}" type="presParOf" srcId="{8CD2E037-3CB9-9943-B5FE-092EEE3BD99F}" destId="{E813A349-2F6D-3B4C-A52F-45240C5A9194}" srcOrd="4" destOrd="0" presId="urn:microsoft.com/office/officeart/2005/8/layout/cycle1"/>
    <dgm:cxn modelId="{093F99A5-8837-4BB0-A700-E7028D66A6FF}" type="presParOf" srcId="{8CD2E037-3CB9-9943-B5FE-092EEE3BD99F}" destId="{DBAA0AEC-5B79-1D46-ADC1-D3132440AAC2}" srcOrd="5" destOrd="0" presId="urn:microsoft.com/office/officeart/2005/8/layout/cycle1"/>
    <dgm:cxn modelId="{8ABAC1E8-C55C-438C-86A6-BB26A9B5E8FD}" type="presParOf" srcId="{8CD2E037-3CB9-9943-B5FE-092EEE3BD99F}" destId="{CC8E31CF-AE27-5F4E-A41A-1EC218FBBFDE}" srcOrd="6" destOrd="0" presId="urn:microsoft.com/office/officeart/2005/8/layout/cycle1"/>
    <dgm:cxn modelId="{6C2D5D54-5F15-4FBA-B1BE-DBB4C7D70E4F}" type="presParOf" srcId="{8CD2E037-3CB9-9943-B5FE-092EEE3BD99F}" destId="{53B92B24-D437-B548-A244-BCAFCF060ED6}" srcOrd="7" destOrd="0" presId="urn:microsoft.com/office/officeart/2005/8/layout/cycle1"/>
    <dgm:cxn modelId="{62A218EA-AA75-4973-9782-DFDC33FB6B63}" type="presParOf" srcId="{8CD2E037-3CB9-9943-B5FE-092EEE3BD99F}" destId="{A250CB27-2FAA-074F-8D34-9647FD1FA89D}" srcOrd="8" destOrd="0" presId="urn:microsoft.com/office/officeart/2005/8/layout/cycle1"/>
    <dgm:cxn modelId="{A1E34FFA-F8B0-4086-97FB-6F7C498FF2DD}" type="presParOf" srcId="{8CD2E037-3CB9-9943-B5FE-092EEE3BD99F}" destId="{DCFB68F6-3073-6641-9D7D-8BBD8CB514B8}" srcOrd="9" destOrd="0" presId="urn:microsoft.com/office/officeart/2005/8/layout/cycle1"/>
    <dgm:cxn modelId="{7DFDF9AB-170E-413B-AD11-C6E0F9A3C5A4}" type="presParOf" srcId="{8CD2E037-3CB9-9943-B5FE-092EEE3BD99F}" destId="{AEE6C0D4-5DDD-0048-BD17-1F0A7785757C}" srcOrd="10" destOrd="0" presId="urn:microsoft.com/office/officeart/2005/8/layout/cycle1"/>
    <dgm:cxn modelId="{340798BA-9D7B-4213-8976-38456D3ED665}" type="presParOf" srcId="{8CD2E037-3CB9-9943-B5FE-092EEE3BD99F}" destId="{9B7C0796-9B28-5847-9784-16D7AA3953BC}" srcOrd="11" destOrd="0" presId="urn:microsoft.com/office/officeart/2005/8/layout/cycle1"/>
    <dgm:cxn modelId="{7B0581F3-D35C-4006-A933-86393FEA9941}" type="presParOf" srcId="{8CD2E037-3CB9-9943-B5FE-092EEE3BD99F}" destId="{C62AA6D7-9412-9842-AEC5-54BE49978FFF}" srcOrd="12" destOrd="0" presId="urn:microsoft.com/office/officeart/2005/8/layout/cycle1"/>
    <dgm:cxn modelId="{23DC5398-D8F8-4521-98FD-1AB9685AED81}" type="presParOf" srcId="{8CD2E037-3CB9-9943-B5FE-092EEE3BD99F}" destId="{3B63D1B7-419C-794C-99CF-9E4CF2009DD2}" srcOrd="13" destOrd="0" presId="urn:microsoft.com/office/officeart/2005/8/layout/cycle1"/>
    <dgm:cxn modelId="{B4238DB6-A39B-4267-8BB7-5637D1FB0C20}" type="presParOf" srcId="{8CD2E037-3CB9-9943-B5FE-092EEE3BD99F}" destId="{F63769B2-A584-D247-9E91-58E197657EB9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E9F85E-BD32-534D-A7E7-5E492CF7EBD9}" type="doc">
      <dgm:prSet loTypeId="urn:microsoft.com/office/officeart/2005/8/layout/cycle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35EFBE-80D6-2C47-865C-CA0EBF75B40F}">
      <dgm:prSet phldrT="[Text]"/>
      <dgm:spPr/>
      <dgm:t>
        <a:bodyPr/>
        <a:lstStyle/>
        <a:p>
          <a:r>
            <a:rPr lang="en-US" dirty="0"/>
            <a:t>Trigger</a:t>
          </a:r>
        </a:p>
      </dgm:t>
    </dgm:pt>
    <dgm:pt modelId="{7B5F5457-30F2-6B4E-BC75-64E9F1BA9A77}" type="parTrans" cxnId="{36D1193D-2085-0D42-88F9-B834A069EF10}">
      <dgm:prSet/>
      <dgm:spPr/>
      <dgm:t>
        <a:bodyPr/>
        <a:lstStyle/>
        <a:p>
          <a:endParaRPr lang="en-US"/>
        </a:p>
      </dgm:t>
    </dgm:pt>
    <dgm:pt modelId="{4765849F-1C66-3540-8354-077703385CDB}" type="sibTrans" cxnId="{36D1193D-2085-0D42-88F9-B834A069EF10}">
      <dgm:prSet/>
      <dgm:spPr/>
      <dgm:t>
        <a:bodyPr/>
        <a:lstStyle/>
        <a:p>
          <a:endParaRPr lang="en-US"/>
        </a:p>
      </dgm:t>
    </dgm:pt>
    <dgm:pt modelId="{A2E7F6D3-493D-DE4E-B9A5-8619B0E1CA62}">
      <dgm:prSet phldrT="[Text]"/>
      <dgm:spPr/>
      <dgm:t>
        <a:bodyPr/>
        <a:lstStyle/>
        <a:p>
          <a:r>
            <a:rPr lang="en-US" dirty="0"/>
            <a:t>Select Rules</a:t>
          </a:r>
        </a:p>
      </dgm:t>
    </dgm:pt>
    <dgm:pt modelId="{C7880265-ADC4-E248-A666-84FE1E82188B}" type="parTrans" cxnId="{47365B9F-47A1-A945-B036-8D5FAEB0D880}">
      <dgm:prSet/>
      <dgm:spPr/>
      <dgm:t>
        <a:bodyPr/>
        <a:lstStyle/>
        <a:p>
          <a:endParaRPr lang="en-US"/>
        </a:p>
      </dgm:t>
    </dgm:pt>
    <dgm:pt modelId="{EFAA5BEC-336C-9246-8C80-503D76296372}" type="sibTrans" cxnId="{47365B9F-47A1-A945-B036-8D5FAEB0D880}">
      <dgm:prSet/>
      <dgm:spPr/>
      <dgm:t>
        <a:bodyPr/>
        <a:lstStyle/>
        <a:p>
          <a:endParaRPr lang="en-US"/>
        </a:p>
      </dgm:t>
    </dgm:pt>
    <dgm:pt modelId="{9A035AD6-9048-9847-BD0B-F130AE6D9C67}">
      <dgm:prSet phldrT="[Text]"/>
      <dgm:spPr/>
      <dgm:t>
        <a:bodyPr/>
        <a:lstStyle/>
        <a:p>
          <a:r>
            <a:rPr lang="en-US" dirty="0"/>
            <a:t>Change</a:t>
          </a:r>
        </a:p>
      </dgm:t>
    </dgm:pt>
    <dgm:pt modelId="{C89BF531-5AC2-0C44-87CD-DDA1AB8E2F07}" type="parTrans" cxnId="{4F8F2836-69A3-0A4F-92A1-B20183BD956B}">
      <dgm:prSet/>
      <dgm:spPr/>
      <dgm:t>
        <a:bodyPr/>
        <a:lstStyle/>
        <a:p>
          <a:endParaRPr lang="en-US"/>
        </a:p>
      </dgm:t>
    </dgm:pt>
    <dgm:pt modelId="{74F57741-E29B-9D4E-A906-F332B609518E}" type="sibTrans" cxnId="{4F8F2836-69A3-0A4F-92A1-B20183BD956B}">
      <dgm:prSet/>
      <dgm:spPr/>
      <dgm:t>
        <a:bodyPr/>
        <a:lstStyle/>
        <a:p>
          <a:endParaRPr lang="en-US"/>
        </a:p>
      </dgm:t>
    </dgm:pt>
    <dgm:pt modelId="{EE7D26FB-7763-B949-8407-821C974C95C7}">
      <dgm:prSet phldrT="[Text]"/>
      <dgm:spPr/>
      <dgm:t>
        <a:bodyPr/>
        <a:lstStyle/>
        <a:p>
          <a:endParaRPr lang="en-US" dirty="0"/>
        </a:p>
      </dgm:t>
    </dgm:pt>
    <dgm:pt modelId="{78FE2556-64ED-1946-A371-62479D80611E}" type="parTrans" cxnId="{D87E7C8B-18D1-654F-B8AC-F098464EB907}">
      <dgm:prSet/>
      <dgm:spPr/>
      <dgm:t>
        <a:bodyPr/>
        <a:lstStyle/>
        <a:p>
          <a:endParaRPr lang="en-US"/>
        </a:p>
      </dgm:t>
    </dgm:pt>
    <dgm:pt modelId="{68991E5B-3058-2C4E-B384-D20E3331A769}" type="sibTrans" cxnId="{D87E7C8B-18D1-654F-B8AC-F098464EB907}">
      <dgm:prSet/>
      <dgm:spPr/>
      <dgm:t>
        <a:bodyPr/>
        <a:lstStyle/>
        <a:p>
          <a:endParaRPr lang="en-US"/>
        </a:p>
      </dgm:t>
    </dgm:pt>
    <dgm:pt modelId="{54B7B524-ED65-9E43-AC22-24AD4685DE2D}">
      <dgm:prSet phldrT="[Text]"/>
      <dgm:spPr/>
      <dgm:t>
        <a:bodyPr/>
        <a:lstStyle/>
        <a:p>
          <a:r>
            <a:rPr lang="en-US" dirty="0"/>
            <a:t>Sense</a:t>
          </a:r>
        </a:p>
      </dgm:t>
    </dgm:pt>
    <dgm:pt modelId="{2C44D639-2347-514B-889E-5382A2C4E51A}" type="parTrans" cxnId="{80B591FD-4769-D043-9EFB-A79EA395FC96}">
      <dgm:prSet/>
      <dgm:spPr/>
      <dgm:t>
        <a:bodyPr/>
        <a:lstStyle/>
        <a:p>
          <a:endParaRPr lang="en-US"/>
        </a:p>
      </dgm:t>
    </dgm:pt>
    <dgm:pt modelId="{9E32606B-7110-944E-90DC-E151FC7E6A25}" type="sibTrans" cxnId="{80B591FD-4769-D043-9EFB-A79EA395FC96}">
      <dgm:prSet/>
      <dgm:spPr/>
      <dgm:t>
        <a:bodyPr/>
        <a:lstStyle/>
        <a:p>
          <a:endParaRPr lang="en-US"/>
        </a:p>
      </dgm:t>
    </dgm:pt>
    <dgm:pt modelId="{8CD2E037-3CB9-9943-B5FE-092EEE3BD99F}" type="pres">
      <dgm:prSet presAssocID="{1CE9F85E-BD32-534D-A7E7-5E492CF7EB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EA19D09-D35A-284D-BE71-125F092978E1}" type="pres">
      <dgm:prSet presAssocID="{8435EFBE-80D6-2C47-865C-CA0EBF75B40F}" presName="dummy" presStyleCnt="0"/>
      <dgm:spPr/>
    </dgm:pt>
    <dgm:pt modelId="{E74434FB-21CD-964B-B90F-4CB6718BAB87}" type="pres">
      <dgm:prSet presAssocID="{8435EFBE-80D6-2C47-865C-CA0EBF75B40F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3C38B48-A72D-2B4A-8BAB-A95EC5D7C608}" type="pres">
      <dgm:prSet presAssocID="{4765849F-1C66-3540-8354-077703385CDB}" presName="sibTrans" presStyleLbl="node1" presStyleIdx="0" presStyleCnt="5"/>
      <dgm:spPr/>
      <dgm:t>
        <a:bodyPr/>
        <a:lstStyle/>
        <a:p>
          <a:endParaRPr lang="de-DE"/>
        </a:p>
      </dgm:t>
    </dgm:pt>
    <dgm:pt modelId="{F3875C9A-57F5-4C48-BA52-F37987A6618D}" type="pres">
      <dgm:prSet presAssocID="{A2E7F6D3-493D-DE4E-B9A5-8619B0E1CA62}" presName="dummy" presStyleCnt="0"/>
      <dgm:spPr/>
    </dgm:pt>
    <dgm:pt modelId="{E813A349-2F6D-3B4C-A52F-45240C5A9194}" type="pres">
      <dgm:prSet presAssocID="{A2E7F6D3-493D-DE4E-B9A5-8619B0E1CA62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BAA0AEC-5B79-1D46-ADC1-D3132440AAC2}" type="pres">
      <dgm:prSet presAssocID="{EFAA5BEC-336C-9246-8C80-503D76296372}" presName="sibTrans" presStyleLbl="node1" presStyleIdx="1" presStyleCnt="5"/>
      <dgm:spPr/>
      <dgm:t>
        <a:bodyPr/>
        <a:lstStyle/>
        <a:p>
          <a:endParaRPr lang="de-DE"/>
        </a:p>
      </dgm:t>
    </dgm:pt>
    <dgm:pt modelId="{CC8E31CF-AE27-5F4E-A41A-1EC218FBBFDE}" type="pres">
      <dgm:prSet presAssocID="{9A035AD6-9048-9847-BD0B-F130AE6D9C67}" presName="dummy" presStyleCnt="0"/>
      <dgm:spPr/>
    </dgm:pt>
    <dgm:pt modelId="{53B92B24-D437-B548-A244-BCAFCF060ED6}" type="pres">
      <dgm:prSet presAssocID="{9A035AD6-9048-9847-BD0B-F130AE6D9C67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50CB27-2FAA-074F-8D34-9647FD1FA89D}" type="pres">
      <dgm:prSet presAssocID="{74F57741-E29B-9D4E-A906-F332B609518E}" presName="sibTrans" presStyleLbl="node1" presStyleIdx="2" presStyleCnt="5"/>
      <dgm:spPr/>
      <dgm:t>
        <a:bodyPr/>
        <a:lstStyle/>
        <a:p>
          <a:endParaRPr lang="de-DE"/>
        </a:p>
      </dgm:t>
    </dgm:pt>
    <dgm:pt modelId="{DCFB68F6-3073-6641-9D7D-8BBD8CB514B8}" type="pres">
      <dgm:prSet presAssocID="{EE7D26FB-7763-B949-8407-821C974C95C7}" presName="dummy" presStyleCnt="0"/>
      <dgm:spPr/>
    </dgm:pt>
    <dgm:pt modelId="{AEE6C0D4-5DDD-0048-BD17-1F0A7785757C}" type="pres">
      <dgm:prSet presAssocID="{EE7D26FB-7763-B949-8407-821C974C95C7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7C0796-9B28-5847-9784-16D7AA3953BC}" type="pres">
      <dgm:prSet presAssocID="{68991E5B-3058-2C4E-B384-D20E3331A769}" presName="sibTrans" presStyleLbl="node1" presStyleIdx="3" presStyleCnt="5"/>
      <dgm:spPr/>
      <dgm:t>
        <a:bodyPr/>
        <a:lstStyle/>
        <a:p>
          <a:endParaRPr lang="de-DE"/>
        </a:p>
      </dgm:t>
    </dgm:pt>
    <dgm:pt modelId="{C62AA6D7-9412-9842-AEC5-54BE49978FFF}" type="pres">
      <dgm:prSet presAssocID="{54B7B524-ED65-9E43-AC22-24AD4685DE2D}" presName="dummy" presStyleCnt="0"/>
      <dgm:spPr/>
    </dgm:pt>
    <dgm:pt modelId="{3B63D1B7-419C-794C-99CF-9E4CF2009DD2}" type="pres">
      <dgm:prSet presAssocID="{54B7B524-ED65-9E43-AC22-24AD4685DE2D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3769B2-A584-D247-9E91-58E197657EB9}" type="pres">
      <dgm:prSet presAssocID="{9E32606B-7110-944E-90DC-E151FC7E6A25}" presName="sibTrans" presStyleLbl="node1" presStyleIdx="4" presStyleCnt="5"/>
      <dgm:spPr/>
      <dgm:t>
        <a:bodyPr/>
        <a:lstStyle/>
        <a:p>
          <a:endParaRPr lang="de-DE"/>
        </a:p>
      </dgm:t>
    </dgm:pt>
  </dgm:ptLst>
  <dgm:cxnLst>
    <dgm:cxn modelId="{74EA6B28-A507-42CA-897C-0CBB33B1629B}" type="presOf" srcId="{A2E7F6D3-493D-DE4E-B9A5-8619B0E1CA62}" destId="{E813A349-2F6D-3B4C-A52F-45240C5A9194}" srcOrd="0" destOrd="0" presId="urn:microsoft.com/office/officeart/2005/8/layout/cycle1"/>
    <dgm:cxn modelId="{466F28AF-9824-4C22-84D3-6DC495F254BE}" type="presOf" srcId="{EFAA5BEC-336C-9246-8C80-503D76296372}" destId="{DBAA0AEC-5B79-1D46-ADC1-D3132440AAC2}" srcOrd="0" destOrd="0" presId="urn:microsoft.com/office/officeart/2005/8/layout/cycle1"/>
    <dgm:cxn modelId="{C0D245D6-94B7-477E-9F97-002985A7ABE1}" type="presOf" srcId="{1CE9F85E-BD32-534D-A7E7-5E492CF7EBD9}" destId="{8CD2E037-3CB9-9943-B5FE-092EEE3BD99F}" srcOrd="0" destOrd="0" presId="urn:microsoft.com/office/officeart/2005/8/layout/cycle1"/>
    <dgm:cxn modelId="{D87E7C8B-18D1-654F-B8AC-F098464EB907}" srcId="{1CE9F85E-BD32-534D-A7E7-5E492CF7EBD9}" destId="{EE7D26FB-7763-B949-8407-821C974C95C7}" srcOrd="3" destOrd="0" parTransId="{78FE2556-64ED-1946-A371-62479D80611E}" sibTransId="{68991E5B-3058-2C4E-B384-D20E3331A769}"/>
    <dgm:cxn modelId="{C1A976A2-F80E-42B0-9BE5-B6AE936E01D9}" type="presOf" srcId="{74F57741-E29B-9D4E-A906-F332B609518E}" destId="{A250CB27-2FAA-074F-8D34-9647FD1FA89D}" srcOrd="0" destOrd="0" presId="urn:microsoft.com/office/officeart/2005/8/layout/cycle1"/>
    <dgm:cxn modelId="{1C7698E1-CCA1-4CFA-92B7-CEC171338579}" type="presOf" srcId="{9A035AD6-9048-9847-BD0B-F130AE6D9C67}" destId="{53B92B24-D437-B548-A244-BCAFCF060ED6}" srcOrd="0" destOrd="0" presId="urn:microsoft.com/office/officeart/2005/8/layout/cycle1"/>
    <dgm:cxn modelId="{2DF0B2A5-094B-43F9-9C91-3C1CCE477703}" type="presOf" srcId="{54B7B524-ED65-9E43-AC22-24AD4685DE2D}" destId="{3B63D1B7-419C-794C-99CF-9E4CF2009DD2}" srcOrd="0" destOrd="0" presId="urn:microsoft.com/office/officeart/2005/8/layout/cycle1"/>
    <dgm:cxn modelId="{6DAD2F3B-E600-4AD3-9A94-F788DA47156B}" type="presOf" srcId="{9E32606B-7110-944E-90DC-E151FC7E6A25}" destId="{F63769B2-A584-D247-9E91-58E197657EB9}" srcOrd="0" destOrd="0" presId="urn:microsoft.com/office/officeart/2005/8/layout/cycle1"/>
    <dgm:cxn modelId="{36D1193D-2085-0D42-88F9-B834A069EF10}" srcId="{1CE9F85E-BD32-534D-A7E7-5E492CF7EBD9}" destId="{8435EFBE-80D6-2C47-865C-CA0EBF75B40F}" srcOrd="0" destOrd="0" parTransId="{7B5F5457-30F2-6B4E-BC75-64E9F1BA9A77}" sibTransId="{4765849F-1C66-3540-8354-077703385CDB}"/>
    <dgm:cxn modelId="{47365B9F-47A1-A945-B036-8D5FAEB0D880}" srcId="{1CE9F85E-BD32-534D-A7E7-5E492CF7EBD9}" destId="{A2E7F6D3-493D-DE4E-B9A5-8619B0E1CA62}" srcOrd="1" destOrd="0" parTransId="{C7880265-ADC4-E248-A666-84FE1E82188B}" sibTransId="{EFAA5BEC-336C-9246-8C80-503D76296372}"/>
    <dgm:cxn modelId="{3CC8611C-69A3-4E33-AAA9-A4A7C26B2ED9}" type="presOf" srcId="{8435EFBE-80D6-2C47-865C-CA0EBF75B40F}" destId="{E74434FB-21CD-964B-B90F-4CB6718BAB87}" srcOrd="0" destOrd="0" presId="urn:microsoft.com/office/officeart/2005/8/layout/cycle1"/>
    <dgm:cxn modelId="{0F04C6C1-1EF3-4CAA-8EB6-AE479D0F6F89}" type="presOf" srcId="{EE7D26FB-7763-B949-8407-821C974C95C7}" destId="{AEE6C0D4-5DDD-0048-BD17-1F0A7785757C}" srcOrd="0" destOrd="0" presId="urn:microsoft.com/office/officeart/2005/8/layout/cycle1"/>
    <dgm:cxn modelId="{4F8F2836-69A3-0A4F-92A1-B20183BD956B}" srcId="{1CE9F85E-BD32-534D-A7E7-5E492CF7EBD9}" destId="{9A035AD6-9048-9847-BD0B-F130AE6D9C67}" srcOrd="2" destOrd="0" parTransId="{C89BF531-5AC2-0C44-87CD-DDA1AB8E2F07}" sibTransId="{74F57741-E29B-9D4E-A906-F332B609518E}"/>
    <dgm:cxn modelId="{1CDD8819-49F6-4B7F-9CB9-8264104ABF33}" type="presOf" srcId="{4765849F-1C66-3540-8354-077703385CDB}" destId="{53C38B48-A72D-2B4A-8BAB-A95EC5D7C608}" srcOrd="0" destOrd="0" presId="urn:microsoft.com/office/officeart/2005/8/layout/cycle1"/>
    <dgm:cxn modelId="{A339C5A9-9FA2-40E9-A914-4FFFBF1F91E3}" type="presOf" srcId="{68991E5B-3058-2C4E-B384-D20E3331A769}" destId="{9B7C0796-9B28-5847-9784-16D7AA3953BC}" srcOrd="0" destOrd="0" presId="urn:microsoft.com/office/officeart/2005/8/layout/cycle1"/>
    <dgm:cxn modelId="{80B591FD-4769-D043-9EFB-A79EA395FC96}" srcId="{1CE9F85E-BD32-534D-A7E7-5E492CF7EBD9}" destId="{54B7B524-ED65-9E43-AC22-24AD4685DE2D}" srcOrd="4" destOrd="0" parTransId="{2C44D639-2347-514B-889E-5382A2C4E51A}" sibTransId="{9E32606B-7110-944E-90DC-E151FC7E6A25}"/>
    <dgm:cxn modelId="{67BFA011-DB49-4DBF-9DA6-052CFCF9A16F}" type="presParOf" srcId="{8CD2E037-3CB9-9943-B5FE-092EEE3BD99F}" destId="{2EA19D09-D35A-284D-BE71-125F092978E1}" srcOrd="0" destOrd="0" presId="urn:microsoft.com/office/officeart/2005/8/layout/cycle1"/>
    <dgm:cxn modelId="{6D6D63C2-FEF2-4A17-A62D-6DF7F81C0620}" type="presParOf" srcId="{8CD2E037-3CB9-9943-B5FE-092EEE3BD99F}" destId="{E74434FB-21CD-964B-B90F-4CB6718BAB87}" srcOrd="1" destOrd="0" presId="urn:microsoft.com/office/officeart/2005/8/layout/cycle1"/>
    <dgm:cxn modelId="{8A22036A-F672-4F2B-AF2F-F96A7E179F5C}" type="presParOf" srcId="{8CD2E037-3CB9-9943-B5FE-092EEE3BD99F}" destId="{53C38B48-A72D-2B4A-8BAB-A95EC5D7C608}" srcOrd="2" destOrd="0" presId="urn:microsoft.com/office/officeart/2005/8/layout/cycle1"/>
    <dgm:cxn modelId="{8C12739B-9AE0-4839-8380-B12E95CD392D}" type="presParOf" srcId="{8CD2E037-3CB9-9943-B5FE-092EEE3BD99F}" destId="{F3875C9A-57F5-4C48-BA52-F37987A6618D}" srcOrd="3" destOrd="0" presId="urn:microsoft.com/office/officeart/2005/8/layout/cycle1"/>
    <dgm:cxn modelId="{003BA2C9-5662-46FA-8F96-A7DCB292858E}" type="presParOf" srcId="{8CD2E037-3CB9-9943-B5FE-092EEE3BD99F}" destId="{E813A349-2F6D-3B4C-A52F-45240C5A9194}" srcOrd="4" destOrd="0" presId="urn:microsoft.com/office/officeart/2005/8/layout/cycle1"/>
    <dgm:cxn modelId="{722C29D3-5089-4793-8CDF-7E548E92C4A7}" type="presParOf" srcId="{8CD2E037-3CB9-9943-B5FE-092EEE3BD99F}" destId="{DBAA0AEC-5B79-1D46-ADC1-D3132440AAC2}" srcOrd="5" destOrd="0" presId="urn:microsoft.com/office/officeart/2005/8/layout/cycle1"/>
    <dgm:cxn modelId="{0C4724D1-B18F-4465-A535-52561D9B396E}" type="presParOf" srcId="{8CD2E037-3CB9-9943-B5FE-092EEE3BD99F}" destId="{CC8E31CF-AE27-5F4E-A41A-1EC218FBBFDE}" srcOrd="6" destOrd="0" presId="urn:microsoft.com/office/officeart/2005/8/layout/cycle1"/>
    <dgm:cxn modelId="{0BD8AE7C-5559-4D67-BC8F-CBE76B1C2278}" type="presParOf" srcId="{8CD2E037-3CB9-9943-B5FE-092EEE3BD99F}" destId="{53B92B24-D437-B548-A244-BCAFCF060ED6}" srcOrd="7" destOrd="0" presId="urn:microsoft.com/office/officeart/2005/8/layout/cycle1"/>
    <dgm:cxn modelId="{DC3ACC64-96FF-4733-80F8-72B557FD71BC}" type="presParOf" srcId="{8CD2E037-3CB9-9943-B5FE-092EEE3BD99F}" destId="{A250CB27-2FAA-074F-8D34-9647FD1FA89D}" srcOrd="8" destOrd="0" presId="urn:microsoft.com/office/officeart/2005/8/layout/cycle1"/>
    <dgm:cxn modelId="{11661E2F-B98D-4C05-8831-CA0CED8D71AB}" type="presParOf" srcId="{8CD2E037-3CB9-9943-B5FE-092EEE3BD99F}" destId="{DCFB68F6-3073-6641-9D7D-8BBD8CB514B8}" srcOrd="9" destOrd="0" presId="urn:microsoft.com/office/officeart/2005/8/layout/cycle1"/>
    <dgm:cxn modelId="{F81B9C65-0265-4C24-99F5-38C4A9DB68CD}" type="presParOf" srcId="{8CD2E037-3CB9-9943-B5FE-092EEE3BD99F}" destId="{AEE6C0D4-5DDD-0048-BD17-1F0A7785757C}" srcOrd="10" destOrd="0" presId="urn:microsoft.com/office/officeart/2005/8/layout/cycle1"/>
    <dgm:cxn modelId="{E99CB6F4-0EAF-4AD0-825D-B2ACFAE112E9}" type="presParOf" srcId="{8CD2E037-3CB9-9943-B5FE-092EEE3BD99F}" destId="{9B7C0796-9B28-5847-9784-16D7AA3953BC}" srcOrd="11" destOrd="0" presId="urn:microsoft.com/office/officeart/2005/8/layout/cycle1"/>
    <dgm:cxn modelId="{5E9DC28E-C0E1-45C0-822C-A36A1D5C757C}" type="presParOf" srcId="{8CD2E037-3CB9-9943-B5FE-092EEE3BD99F}" destId="{C62AA6D7-9412-9842-AEC5-54BE49978FFF}" srcOrd="12" destOrd="0" presId="urn:microsoft.com/office/officeart/2005/8/layout/cycle1"/>
    <dgm:cxn modelId="{254EDF3B-439A-4408-A758-EA39E74706A2}" type="presParOf" srcId="{8CD2E037-3CB9-9943-B5FE-092EEE3BD99F}" destId="{3B63D1B7-419C-794C-99CF-9E4CF2009DD2}" srcOrd="13" destOrd="0" presId="urn:microsoft.com/office/officeart/2005/8/layout/cycle1"/>
    <dgm:cxn modelId="{A9148713-52EF-4D91-97A7-C7D6D2EFDF3C}" type="presParOf" srcId="{8CD2E037-3CB9-9943-B5FE-092EEE3BD99F}" destId="{F63769B2-A584-D247-9E91-58E197657EB9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4434FB-21CD-964B-B90F-4CB6718BAB87}">
      <dsp:nvSpPr>
        <dsp:cNvPr id="0" name=""/>
        <dsp:cNvSpPr/>
      </dsp:nvSpPr>
      <dsp:spPr>
        <a:xfrm>
          <a:off x="4960502" y="39772"/>
          <a:ext cx="1335597" cy="133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Analyze</a:t>
          </a:r>
        </a:p>
      </dsp:txBody>
      <dsp:txXfrm>
        <a:off x="4960502" y="39772"/>
        <a:ext cx="1335597" cy="1335597"/>
      </dsp:txXfrm>
    </dsp:sp>
    <dsp:sp modelId="{53C38B48-A72D-2B4A-8BAB-A95EC5D7C608}">
      <dsp:nvSpPr>
        <dsp:cNvPr id="0" name=""/>
        <dsp:cNvSpPr/>
      </dsp:nvSpPr>
      <dsp:spPr>
        <a:xfrm>
          <a:off x="1815214" y="715"/>
          <a:ext cx="5011921" cy="5011921"/>
        </a:xfrm>
        <a:prstGeom prst="circularArrow">
          <a:avLst>
            <a:gd name="adj1" fmla="val 5196"/>
            <a:gd name="adj2" fmla="val 335642"/>
            <a:gd name="adj3" fmla="val 21294345"/>
            <a:gd name="adj4" fmla="val 19765272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13A349-2F6D-3B4C-A52F-45240C5A9194}">
      <dsp:nvSpPr>
        <dsp:cNvPr id="0" name=""/>
        <dsp:cNvSpPr/>
      </dsp:nvSpPr>
      <dsp:spPr>
        <a:xfrm>
          <a:off x="5768350" y="2526073"/>
          <a:ext cx="1335597" cy="133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Plan System Evolution</a:t>
          </a:r>
        </a:p>
      </dsp:txBody>
      <dsp:txXfrm>
        <a:off x="5768350" y="2526073"/>
        <a:ext cx="1335597" cy="1335597"/>
      </dsp:txXfrm>
    </dsp:sp>
    <dsp:sp modelId="{DBAA0AEC-5B79-1D46-ADC1-D3132440AAC2}">
      <dsp:nvSpPr>
        <dsp:cNvPr id="0" name=""/>
        <dsp:cNvSpPr/>
      </dsp:nvSpPr>
      <dsp:spPr>
        <a:xfrm>
          <a:off x="1815214" y="715"/>
          <a:ext cx="5011921" cy="5011921"/>
        </a:xfrm>
        <a:prstGeom prst="circularArrow">
          <a:avLst>
            <a:gd name="adj1" fmla="val 5196"/>
            <a:gd name="adj2" fmla="val 335642"/>
            <a:gd name="adj3" fmla="val 4015842"/>
            <a:gd name="adj4" fmla="val 2252383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B92B24-D437-B548-A244-BCAFCF060ED6}">
      <dsp:nvSpPr>
        <dsp:cNvPr id="0" name=""/>
        <dsp:cNvSpPr/>
      </dsp:nvSpPr>
      <dsp:spPr>
        <a:xfrm>
          <a:off x="3653376" y="4062692"/>
          <a:ext cx="1335597" cy="133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Adjust &amp; Synchronize</a:t>
          </a:r>
        </a:p>
      </dsp:txBody>
      <dsp:txXfrm>
        <a:off x="3653376" y="4062692"/>
        <a:ext cx="1335597" cy="1335597"/>
      </dsp:txXfrm>
    </dsp:sp>
    <dsp:sp modelId="{A250CB27-2FAA-074F-8D34-9647FD1FA89D}">
      <dsp:nvSpPr>
        <dsp:cNvPr id="0" name=""/>
        <dsp:cNvSpPr/>
      </dsp:nvSpPr>
      <dsp:spPr>
        <a:xfrm>
          <a:off x="1815214" y="715"/>
          <a:ext cx="5011921" cy="5011921"/>
        </a:xfrm>
        <a:prstGeom prst="circularArrow">
          <a:avLst>
            <a:gd name="adj1" fmla="val 5196"/>
            <a:gd name="adj2" fmla="val 335642"/>
            <a:gd name="adj3" fmla="val 8211975"/>
            <a:gd name="adj4" fmla="val 6448516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E6C0D4-5DDD-0048-BD17-1F0A7785757C}">
      <dsp:nvSpPr>
        <dsp:cNvPr id="0" name=""/>
        <dsp:cNvSpPr/>
      </dsp:nvSpPr>
      <dsp:spPr>
        <a:xfrm>
          <a:off x="1538401" y="2526073"/>
          <a:ext cx="1335597" cy="133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Reflect</a:t>
          </a:r>
        </a:p>
      </dsp:txBody>
      <dsp:txXfrm>
        <a:off x="1538401" y="2526073"/>
        <a:ext cx="1335597" cy="1335597"/>
      </dsp:txXfrm>
    </dsp:sp>
    <dsp:sp modelId="{9B7C0796-9B28-5847-9784-16D7AA3953BC}">
      <dsp:nvSpPr>
        <dsp:cNvPr id="0" name=""/>
        <dsp:cNvSpPr/>
      </dsp:nvSpPr>
      <dsp:spPr>
        <a:xfrm>
          <a:off x="1815214" y="715"/>
          <a:ext cx="5011921" cy="5011921"/>
        </a:xfrm>
        <a:prstGeom prst="circularArrow">
          <a:avLst>
            <a:gd name="adj1" fmla="val 5196"/>
            <a:gd name="adj2" fmla="val 335642"/>
            <a:gd name="adj3" fmla="val 12299086"/>
            <a:gd name="adj4" fmla="val 10770013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63D1B7-419C-794C-99CF-9E4CF2009DD2}">
      <dsp:nvSpPr>
        <dsp:cNvPr id="0" name=""/>
        <dsp:cNvSpPr/>
      </dsp:nvSpPr>
      <dsp:spPr>
        <a:xfrm>
          <a:off x="2346250" y="39772"/>
          <a:ext cx="1335597" cy="133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Aggregate Metrics</a:t>
          </a:r>
        </a:p>
      </dsp:txBody>
      <dsp:txXfrm>
        <a:off x="2346250" y="39772"/>
        <a:ext cx="1335597" cy="1335597"/>
      </dsp:txXfrm>
    </dsp:sp>
    <dsp:sp modelId="{F63769B2-A584-D247-9E91-58E197657EB9}">
      <dsp:nvSpPr>
        <dsp:cNvPr id="0" name=""/>
        <dsp:cNvSpPr/>
      </dsp:nvSpPr>
      <dsp:spPr>
        <a:xfrm>
          <a:off x="1815214" y="715"/>
          <a:ext cx="5011921" cy="5011921"/>
        </a:xfrm>
        <a:prstGeom prst="circularArrow">
          <a:avLst>
            <a:gd name="adj1" fmla="val 5196"/>
            <a:gd name="adj2" fmla="val 335642"/>
            <a:gd name="adj3" fmla="val 16866826"/>
            <a:gd name="adj4" fmla="val 15197531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4434FB-21CD-964B-B90F-4CB6718BAB87}">
      <dsp:nvSpPr>
        <dsp:cNvPr id="0" name=""/>
        <dsp:cNvSpPr/>
      </dsp:nvSpPr>
      <dsp:spPr>
        <a:xfrm>
          <a:off x="2549421" y="20440"/>
          <a:ext cx="686422" cy="686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Trigger</a:t>
          </a:r>
        </a:p>
      </dsp:txBody>
      <dsp:txXfrm>
        <a:off x="2549421" y="20440"/>
        <a:ext cx="686422" cy="686422"/>
      </dsp:txXfrm>
    </dsp:sp>
    <dsp:sp modelId="{53C38B48-A72D-2B4A-8BAB-A95EC5D7C608}">
      <dsp:nvSpPr>
        <dsp:cNvPr id="0" name=""/>
        <dsp:cNvSpPr/>
      </dsp:nvSpPr>
      <dsp:spPr>
        <a:xfrm>
          <a:off x="932918" y="367"/>
          <a:ext cx="2575848" cy="2575848"/>
        </a:xfrm>
        <a:prstGeom prst="circularArrow">
          <a:avLst>
            <a:gd name="adj1" fmla="val 5196"/>
            <a:gd name="adj2" fmla="val 335642"/>
            <a:gd name="adj3" fmla="val 21294345"/>
            <a:gd name="adj4" fmla="val 19765272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13A349-2F6D-3B4C-A52F-45240C5A9194}">
      <dsp:nvSpPr>
        <dsp:cNvPr id="0" name=""/>
        <dsp:cNvSpPr/>
      </dsp:nvSpPr>
      <dsp:spPr>
        <a:xfrm>
          <a:off x="2964610" y="1298261"/>
          <a:ext cx="686422" cy="686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Select Rules</a:t>
          </a:r>
        </a:p>
      </dsp:txBody>
      <dsp:txXfrm>
        <a:off x="2964610" y="1298261"/>
        <a:ext cx="686422" cy="686422"/>
      </dsp:txXfrm>
    </dsp:sp>
    <dsp:sp modelId="{DBAA0AEC-5B79-1D46-ADC1-D3132440AAC2}">
      <dsp:nvSpPr>
        <dsp:cNvPr id="0" name=""/>
        <dsp:cNvSpPr/>
      </dsp:nvSpPr>
      <dsp:spPr>
        <a:xfrm>
          <a:off x="932918" y="367"/>
          <a:ext cx="2575848" cy="2575848"/>
        </a:xfrm>
        <a:prstGeom prst="circularArrow">
          <a:avLst>
            <a:gd name="adj1" fmla="val 5196"/>
            <a:gd name="adj2" fmla="val 335642"/>
            <a:gd name="adj3" fmla="val 4015842"/>
            <a:gd name="adj4" fmla="val 2252383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B92B24-D437-B548-A244-BCAFCF060ED6}">
      <dsp:nvSpPr>
        <dsp:cNvPr id="0" name=""/>
        <dsp:cNvSpPr/>
      </dsp:nvSpPr>
      <dsp:spPr>
        <a:xfrm>
          <a:off x="1877631" y="2087997"/>
          <a:ext cx="686422" cy="686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Change</a:t>
          </a:r>
        </a:p>
      </dsp:txBody>
      <dsp:txXfrm>
        <a:off x="1877631" y="2087997"/>
        <a:ext cx="686422" cy="686422"/>
      </dsp:txXfrm>
    </dsp:sp>
    <dsp:sp modelId="{A250CB27-2FAA-074F-8D34-9647FD1FA89D}">
      <dsp:nvSpPr>
        <dsp:cNvPr id="0" name=""/>
        <dsp:cNvSpPr/>
      </dsp:nvSpPr>
      <dsp:spPr>
        <a:xfrm>
          <a:off x="932918" y="367"/>
          <a:ext cx="2575848" cy="2575848"/>
        </a:xfrm>
        <a:prstGeom prst="circularArrow">
          <a:avLst>
            <a:gd name="adj1" fmla="val 5196"/>
            <a:gd name="adj2" fmla="val 335642"/>
            <a:gd name="adj3" fmla="val 8211975"/>
            <a:gd name="adj4" fmla="val 6448516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E6C0D4-5DDD-0048-BD17-1F0A7785757C}">
      <dsp:nvSpPr>
        <dsp:cNvPr id="0" name=""/>
        <dsp:cNvSpPr/>
      </dsp:nvSpPr>
      <dsp:spPr>
        <a:xfrm>
          <a:off x="790652" y="1298261"/>
          <a:ext cx="686422" cy="686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790652" y="1298261"/>
        <a:ext cx="686422" cy="686422"/>
      </dsp:txXfrm>
    </dsp:sp>
    <dsp:sp modelId="{9B7C0796-9B28-5847-9784-16D7AA3953BC}">
      <dsp:nvSpPr>
        <dsp:cNvPr id="0" name=""/>
        <dsp:cNvSpPr/>
      </dsp:nvSpPr>
      <dsp:spPr>
        <a:xfrm>
          <a:off x="932918" y="367"/>
          <a:ext cx="2575848" cy="2575848"/>
        </a:xfrm>
        <a:prstGeom prst="circularArrow">
          <a:avLst>
            <a:gd name="adj1" fmla="val 5196"/>
            <a:gd name="adj2" fmla="val 335642"/>
            <a:gd name="adj3" fmla="val 12299086"/>
            <a:gd name="adj4" fmla="val 10770013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63D1B7-419C-794C-99CF-9E4CF2009DD2}">
      <dsp:nvSpPr>
        <dsp:cNvPr id="0" name=""/>
        <dsp:cNvSpPr/>
      </dsp:nvSpPr>
      <dsp:spPr>
        <a:xfrm>
          <a:off x="1205841" y="20440"/>
          <a:ext cx="686422" cy="686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Sense</a:t>
          </a:r>
        </a:p>
      </dsp:txBody>
      <dsp:txXfrm>
        <a:off x="1205841" y="20440"/>
        <a:ext cx="686422" cy="686422"/>
      </dsp:txXfrm>
    </dsp:sp>
    <dsp:sp modelId="{F63769B2-A584-D247-9E91-58E197657EB9}">
      <dsp:nvSpPr>
        <dsp:cNvPr id="0" name=""/>
        <dsp:cNvSpPr/>
      </dsp:nvSpPr>
      <dsp:spPr>
        <a:xfrm>
          <a:off x="932918" y="367"/>
          <a:ext cx="2575848" cy="2575848"/>
        </a:xfrm>
        <a:prstGeom prst="circularArrow">
          <a:avLst>
            <a:gd name="adj1" fmla="val 5196"/>
            <a:gd name="adj2" fmla="val 335642"/>
            <a:gd name="adj3" fmla="val 16866827"/>
            <a:gd name="adj4" fmla="val 15197531"/>
            <a:gd name="adj5" fmla="val 606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874" y="190123"/>
            <a:ext cx="34970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461" y="190123"/>
            <a:ext cx="2208671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7FE7FE36-6E37-4166-887F-8BA56933CB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A99042-4B59-4FAF-B133-3105DA29506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A99042-4B59-4FAF-B133-3105DA295062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wwwmatthes.in.tum.de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</a:p>
        </p:txBody>
      </p:sp>
      <p:sp>
        <p:nvSpPr>
          <p:cNvPr id="5632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070726-sebis-Lehrstuhl-SoftwareCartography-SAP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13E23C-D437-4953-B234-AD9017C9DE66}" type="slidenum">
              <a:rPr lang="de-DE" smtClean="0"/>
              <a:pPr>
                <a:defRPr/>
              </a:pPr>
              <a:t>5</a:t>
            </a:fld>
            <a:endParaRPr lang="de-DE" smtClean="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UM Neue Helvetica 55 Regular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7FB4-6005-48D9-8042-E81E20D8FA9B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 bwMode="auto">
          <a:xfrm>
            <a:off x="7072330" y="44451"/>
            <a:ext cx="1820845" cy="720724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8" descr="http://www.in.tum.de/images/Fakultaet_logo_102.png"/>
          <p:cNvPicPr>
            <a:picLocks noChangeAspect="1" noChangeArrowheads="1"/>
          </p:cNvPicPr>
          <p:nvPr/>
        </p:nvPicPr>
        <p:blipFill>
          <a:blip r:embed="rId2" cstate="print"/>
          <a:srcRect l="70589"/>
          <a:stretch>
            <a:fillRect/>
          </a:stretch>
        </p:blipFill>
        <p:spPr bwMode="auto">
          <a:xfrm>
            <a:off x="7750146" y="342885"/>
            <a:ext cx="3571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:\Users\Alexander Ernst\Documents\SEBIS\Vorlagen\Logo 2007\TUMLogo_RGB\TUMLogo_oZ_Outl_RGB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8476" y="350818"/>
            <a:ext cx="614700" cy="328613"/>
          </a:xfrm>
          <a:prstGeom prst="rect">
            <a:avLst/>
          </a:prstGeom>
          <a:noFill/>
        </p:spPr>
      </p:pic>
      <p:pic>
        <p:nvPicPr>
          <p:cNvPr id="15" name="Picture 18" descr="http://www.in.tum.de/images/Fakultaet_logo_102.png"/>
          <p:cNvPicPr>
            <a:picLocks noChangeAspect="1" noChangeArrowheads="1"/>
          </p:cNvPicPr>
          <p:nvPr userDrawn="1"/>
        </p:nvPicPr>
        <p:blipFill>
          <a:blip r:embed="rId2" cstate="print"/>
          <a:srcRect l="70589"/>
          <a:stretch>
            <a:fillRect/>
          </a:stretch>
        </p:blipFill>
        <p:spPr bwMode="auto">
          <a:xfrm>
            <a:off x="7750146" y="342885"/>
            <a:ext cx="3571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C:\Users\Alexander Ernst\Documents\SEBIS\Vorlagen\Logo 2007\TUMLogo_RGB\TUMLogo_oZ_Outl_RGB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8476" y="350818"/>
            <a:ext cx="614700" cy="328613"/>
          </a:xfrm>
          <a:prstGeom prst="rect">
            <a:avLst/>
          </a:prstGeom>
          <a:noFill/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50827" y="44450"/>
            <a:ext cx="253522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0" rIns="90000" bIns="0" anchor="b"/>
          <a:lstStyle/>
          <a:p>
            <a:pPr eaLnBrk="0" hangingPunct="0">
              <a:lnSpc>
                <a:spcPct val="50000"/>
              </a:lnSpc>
              <a:spcBef>
                <a:spcPct val="50000"/>
              </a:spcBef>
              <a:defRPr/>
            </a:pPr>
            <a:r>
              <a:rPr lang="de-DE" sz="1200" dirty="0">
                <a:solidFill>
                  <a:srgbClr val="074FB0"/>
                </a:solidFill>
                <a:latin typeface="Arial" pitchFamily="34" charset="0"/>
                <a:cs typeface="Arial" pitchFamily="34" charset="0"/>
              </a:rPr>
              <a:t>Fakultät für Informatik </a:t>
            </a:r>
            <a:endParaRPr lang="de-DE" sz="1200" dirty="0" smtClean="0">
              <a:solidFill>
                <a:srgbClr val="074FB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  <a:defRPr/>
            </a:pPr>
            <a:r>
              <a:rPr lang="de-DE" sz="1200" dirty="0" smtClean="0">
                <a:solidFill>
                  <a:srgbClr val="074FB0"/>
                </a:solidFill>
                <a:latin typeface="Arial" pitchFamily="34" charset="0"/>
                <a:cs typeface="Arial" pitchFamily="34" charset="0"/>
              </a:rPr>
              <a:t>Technische </a:t>
            </a:r>
            <a:r>
              <a:rPr lang="de-DE" sz="1200" dirty="0">
                <a:solidFill>
                  <a:srgbClr val="074FB0"/>
                </a:solidFill>
                <a:latin typeface="Arial" pitchFamily="34" charset="0"/>
                <a:cs typeface="Arial" pitchFamily="34" charset="0"/>
              </a:rPr>
              <a:t>Universität München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0825" y="981075"/>
            <a:ext cx="8642350" cy="1733546"/>
          </a:xfrm>
        </p:spPr>
        <p:txBody>
          <a:bodyPr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714620"/>
            <a:ext cx="8642350" cy="1285884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43968" y="6524628"/>
            <a:ext cx="249208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AB1D3-BC1F-4D48-BAFD-E9DE9BADCD35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000504"/>
            <a:ext cx="8642350" cy="2381246"/>
          </a:xfrm>
        </p:spPr>
        <p:txBody>
          <a:bodyPr anchor="b" anchorCtr="0"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de-DE" sz="1600" b="1" dirty="0" smtClean="0"/>
              <a:t>##Name des Referenten##</a:t>
            </a:r>
            <a:br>
              <a:rPr lang="de-DE" sz="1600" b="1" dirty="0" smtClean="0"/>
            </a:br>
            <a:r>
              <a:rPr lang="de-DE" sz="1600" dirty="0" smtClean="0"/>
              <a:t>Software Engineering betrieblicher Informationssysteme (</a:t>
            </a:r>
            <a:r>
              <a:rPr lang="de-DE" sz="1600" dirty="0" err="1" smtClean="0"/>
              <a:t>sebis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r>
              <a:rPr lang="de-DE" sz="1600" dirty="0" smtClean="0"/>
              <a:t>Ernst Denert-Stiftungslehrstuhl</a:t>
            </a:r>
            <a:br>
              <a:rPr lang="de-DE" sz="1600" dirty="0" smtClean="0"/>
            </a:br>
            <a:endParaRPr lang="de-DE" sz="1600" dirty="0" smtClean="0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de-DE" sz="1600" dirty="0" smtClean="0"/>
              <a:t>wwwmatthes.in.tum.de</a:t>
            </a:r>
            <a:endParaRPr lang="de-DE" sz="1600" dirty="0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6" y="6524628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4"/>
          </p:nvPr>
        </p:nvSpPr>
        <p:spPr>
          <a:xfrm>
            <a:off x="7037434" y="6524628"/>
            <a:ext cx="1606532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 smtClean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terat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sebis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AE499-CC95-4768-97CB-700E54FECEE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Bildplatzhalter 2"/>
          <p:cNvSpPr>
            <a:spLocks noGrp="1"/>
          </p:cNvSpPr>
          <p:nvPr>
            <p:ph type="pic" idx="1"/>
          </p:nvPr>
        </p:nvSpPr>
        <p:spPr>
          <a:xfrm>
            <a:off x="250827" y="981075"/>
            <a:ext cx="1963721" cy="244792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500299" y="981079"/>
            <a:ext cx="6392877" cy="3233743"/>
          </a:xfrm>
        </p:spPr>
        <p:txBody>
          <a:bodyPr/>
          <a:lstStyle>
            <a:lvl2pPr marL="88900" indent="9525">
              <a:buNone/>
              <a:defRPr sz="1400"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500300" y="5524494"/>
            <a:ext cx="6392877" cy="857256"/>
          </a:xfrm>
        </p:spPr>
        <p:txBody>
          <a:bodyPr/>
          <a:lstStyle>
            <a:lvl2pPr marL="88900" indent="9525">
              <a:buNone/>
              <a:defRPr sz="1600"/>
            </a:lvl2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5"/>
          </p:nvPr>
        </p:nvSpPr>
        <p:spPr>
          <a:xfrm>
            <a:off x="2500300" y="4429132"/>
            <a:ext cx="6392877" cy="856800"/>
          </a:xfrm>
        </p:spPr>
        <p:txBody>
          <a:bodyPr/>
          <a:lstStyle>
            <a:lvl2pPr marL="88900" indent="9525">
              <a:buNone/>
              <a:defRPr sz="1600"/>
            </a:lvl2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2" y="355600"/>
            <a:ext cx="7211157" cy="3365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23851" y="981076"/>
            <a:ext cx="4177811" cy="54006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2340" y="981076"/>
            <a:ext cx="4177812" cy="54006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7" y="44451"/>
            <a:ext cx="7535885" cy="720725"/>
          </a:xfrm>
        </p:spPr>
        <p:txBody>
          <a:bodyPr lIns="90000" tIns="0" rIns="90000" b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0F6F9-0731-40B4-89E9-684A2C5BBDD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7" y="981076"/>
            <a:ext cx="4244975" cy="540067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1" y="981076"/>
            <a:ext cx="4244975" cy="540067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27B69-3944-4841-B7AC-2B57D04D9EB3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0827" y="981074"/>
            <a:ext cx="4246563" cy="661976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0827" y="1643050"/>
            <a:ext cx="4246563" cy="47387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981078"/>
            <a:ext cx="4248150" cy="661975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43050"/>
            <a:ext cx="4248150" cy="47387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7" y="44451"/>
            <a:ext cx="7535885" cy="7207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E009F-68C5-4108-BC38-B58424A38680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CF4B8-C569-4675-8CE8-CF6965857403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C3826-A282-48F8-AAA8-532BA3FF046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7" y="44451"/>
            <a:ext cx="7535885" cy="720725"/>
          </a:xfrm>
        </p:spPr>
        <p:txBody>
          <a:bodyPr>
            <a:normAutofit/>
          </a:bodyPr>
          <a:lstStyle>
            <a:lvl1pPr algn="l">
              <a:defRPr sz="24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0825" y="981076"/>
            <a:ext cx="8642350" cy="5400675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F4A60-0F92-4481-A579-F0782E6E0ADD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0826" y="981076"/>
            <a:ext cx="8642351" cy="5400675"/>
          </a:xfrm>
        </p:spPr>
        <p:txBody>
          <a:bodyPr>
            <a:normAutofit/>
          </a:bodyPr>
          <a:lstStyle>
            <a:lvl2pPr>
              <a:def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Erste Gliederungsebene</a:t>
            </a:r>
          </a:p>
          <a:p>
            <a:pPr lvl="2"/>
            <a:r>
              <a:rPr lang="de-DE" dirty="0" smtClean="0"/>
              <a:t>Zweite Gliederungsebene</a:t>
            </a:r>
          </a:p>
          <a:p>
            <a:pPr lvl="3"/>
            <a:r>
              <a:rPr lang="de-DE" dirty="0" smtClean="0"/>
              <a:t>Dritte Gliederungsebene</a:t>
            </a:r>
          </a:p>
          <a:p>
            <a:pPr lvl="4"/>
            <a:r>
              <a:rPr lang="de-DE" dirty="0" smtClean="0"/>
              <a:t>Vierte Gliederungsebene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7" y="44451"/>
            <a:ext cx="7535885" cy="720725"/>
          </a:xfrm>
        </p:spPr>
        <p:txBody>
          <a:bodyPr lIns="90000" tIns="0" rIns="90000" b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0F6F9-0731-40B4-89E9-684A2C5BBDD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4357668"/>
            <a:ext cx="7772400" cy="1879620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85749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454BC-6E8A-45E1-B94F-1A65E65096A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7" y="44451"/>
            <a:ext cx="753588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 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6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37434" y="6524628"/>
            <a:ext cx="160653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© sebis</a:t>
            </a:r>
            <a:endParaRPr lang="de-DE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6" y="6524628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 Pattern-based Approach to Enterprise Architecture Management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68" y="6524628"/>
            <a:ext cx="24920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0CBAE499-CC95-4768-97CB-700E54FECEE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2" name="Picture 6" descr="sebis-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68834" y="378268"/>
            <a:ext cx="1024343" cy="3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9"/>
          <p:cNvSpPr/>
          <p:nvPr/>
        </p:nvSpPr>
        <p:spPr bwMode="auto">
          <a:xfrm rot="5400000">
            <a:off x="4564800" y="-3728187"/>
            <a:ext cx="14400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 rot="5400000">
            <a:off x="4564800" y="1945425"/>
            <a:ext cx="14400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UM Neue Helvetica 75 Bold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UM Neue Helvetica 75 Bold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UM Neue Helvetica 75 Bold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UM Neue Helvetica 75 Bold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buNone/>
        <a:defRPr sz="1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801688" indent="-228600" algn="l" defTabSz="803275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160463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6129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Gerade Verbindung 138"/>
          <p:cNvCxnSpPr/>
          <p:nvPr/>
        </p:nvCxnSpPr>
        <p:spPr bwMode="auto">
          <a:xfrm rot="5400000" flipH="1" flipV="1">
            <a:off x="5096054" y="3524616"/>
            <a:ext cx="4808744" cy="685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 bwMode="auto">
          <a:xfrm rot="5400000" flipH="1" flipV="1">
            <a:off x="1474785" y="3528786"/>
            <a:ext cx="4800751" cy="342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stCxn id="29" idx="0"/>
          </p:cNvCxnSpPr>
          <p:nvPr/>
        </p:nvCxnSpPr>
        <p:spPr bwMode="auto">
          <a:xfrm rot="5400000" flipH="1" flipV="1">
            <a:off x="551709" y="3538185"/>
            <a:ext cx="4819889" cy="682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Gerade Verbindung 29"/>
          <p:cNvCxnSpPr>
            <a:stCxn id="31" idx="0"/>
          </p:cNvCxnSpPr>
          <p:nvPr/>
        </p:nvCxnSpPr>
        <p:spPr bwMode="auto">
          <a:xfrm rot="5400000" flipH="1" flipV="1">
            <a:off x="3291721" y="3538183"/>
            <a:ext cx="4819890" cy="684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 bwMode="auto">
          <a:xfrm rot="5400000" flipH="1" flipV="1">
            <a:off x="4214627" y="3528613"/>
            <a:ext cx="4800750" cy="685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Gerade Verbindung 76"/>
          <p:cNvCxnSpPr/>
          <p:nvPr/>
        </p:nvCxnSpPr>
        <p:spPr bwMode="auto">
          <a:xfrm rot="5400000" flipH="1" flipV="1">
            <a:off x="2387952" y="3528613"/>
            <a:ext cx="4800750" cy="685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0947" name="Text Box 4"/>
          <p:cNvSpPr txBox="1">
            <a:spLocks noChangeArrowheads="1"/>
          </p:cNvSpPr>
          <p:nvPr/>
        </p:nvSpPr>
        <p:spPr bwMode="auto">
          <a:xfrm>
            <a:off x="4694643" y="5118502"/>
            <a:ext cx="181822" cy="371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lang="en-US">
              <a:latin typeface="Arial" charset="0"/>
            </a:endParaRPr>
          </a:p>
        </p:txBody>
      </p:sp>
      <p:cxnSp>
        <p:nvCxnSpPr>
          <p:cNvPr id="13" name="Gerade Verbindung mit Pfeil 12"/>
          <p:cNvCxnSpPr>
            <a:stCxn id="54" idx="2"/>
            <a:endCxn id="115" idx="0"/>
          </p:cNvCxnSpPr>
          <p:nvPr/>
        </p:nvCxnSpPr>
        <p:spPr bwMode="auto">
          <a:xfrm rot="16200000" flipH="1">
            <a:off x="4725553" y="3454977"/>
            <a:ext cx="1073522" cy="307867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stCxn id="58" idx="3"/>
            <a:endCxn id="118" idx="1"/>
          </p:cNvCxnSpPr>
          <p:nvPr/>
        </p:nvCxnSpPr>
        <p:spPr bwMode="auto">
          <a:xfrm>
            <a:off x="3617824" y="3594365"/>
            <a:ext cx="405418" cy="677307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94" idx="3"/>
            <a:endCxn id="102" idx="1"/>
          </p:cNvCxnSpPr>
          <p:nvPr/>
        </p:nvCxnSpPr>
        <p:spPr bwMode="auto">
          <a:xfrm flipV="1">
            <a:off x="4726144" y="5341214"/>
            <a:ext cx="1329018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79" idx="3"/>
            <a:endCxn id="82" idx="1"/>
          </p:cNvCxnSpPr>
          <p:nvPr/>
        </p:nvCxnSpPr>
        <p:spPr bwMode="auto">
          <a:xfrm>
            <a:off x="1216464" y="1193006"/>
            <a:ext cx="1021152" cy="275384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36" idx="3"/>
            <a:endCxn id="82" idx="1"/>
          </p:cNvCxnSpPr>
          <p:nvPr/>
        </p:nvCxnSpPr>
        <p:spPr bwMode="auto">
          <a:xfrm flipV="1">
            <a:off x="1093318" y="1468390"/>
            <a:ext cx="1144298" cy="278776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Gerade Verbindung 17"/>
          <p:cNvCxnSpPr>
            <a:stCxn id="19" idx="0"/>
          </p:cNvCxnSpPr>
          <p:nvPr/>
        </p:nvCxnSpPr>
        <p:spPr bwMode="auto">
          <a:xfrm rot="5400000" flipH="1" flipV="1">
            <a:off x="-361629" y="3538185"/>
            <a:ext cx="4819889" cy="682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1785722" y="5948470"/>
            <a:ext cx="52450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latin typeface="Arial" pitchFamily="34" charset="0"/>
              </a:rPr>
              <a:t>1993</a:t>
            </a:r>
          </a:p>
        </p:txBody>
      </p:sp>
      <p:cxnSp>
        <p:nvCxnSpPr>
          <p:cNvPr id="20" name="Gerade Verbindung mit Pfeil 19"/>
          <p:cNvCxnSpPr>
            <a:stCxn id="48" idx="3"/>
            <a:endCxn id="70" idx="1"/>
          </p:cNvCxnSpPr>
          <p:nvPr/>
        </p:nvCxnSpPr>
        <p:spPr bwMode="auto">
          <a:xfrm flipV="1">
            <a:off x="4479851" y="2570415"/>
            <a:ext cx="959577" cy="6295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3612398" y="5948470"/>
            <a:ext cx="52450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latin typeface="Arial" pitchFamily="34" charset="0"/>
              </a:rPr>
              <a:t>1999</a:t>
            </a:r>
          </a:p>
        </p:txBody>
      </p:sp>
      <p:cxnSp>
        <p:nvCxnSpPr>
          <p:cNvPr id="23" name="Gerade Verbindung mit Pfeil 22"/>
          <p:cNvCxnSpPr>
            <a:stCxn id="49" idx="3"/>
            <a:endCxn id="55" idx="0"/>
          </p:cNvCxnSpPr>
          <p:nvPr/>
        </p:nvCxnSpPr>
        <p:spPr bwMode="auto">
          <a:xfrm>
            <a:off x="3212406" y="2268752"/>
            <a:ext cx="286832" cy="551398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 bwMode="auto">
          <a:xfrm>
            <a:off x="509081" y="5929330"/>
            <a:ext cx="7389836" cy="136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282703" y="5948470"/>
            <a:ext cx="66877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latin typeface="Arial" pitchFamily="34" charset="0"/>
              </a:rPr>
              <a:t>1970er</a:t>
            </a:r>
          </a:p>
        </p:txBody>
      </p:sp>
      <p:cxnSp>
        <p:nvCxnSpPr>
          <p:cNvPr id="26" name="Gerade Verbindung 25"/>
          <p:cNvCxnSpPr/>
          <p:nvPr/>
        </p:nvCxnSpPr>
        <p:spPr bwMode="auto">
          <a:xfrm rot="5400000" flipH="1" flipV="1">
            <a:off x="-1265398" y="3528613"/>
            <a:ext cx="4800750" cy="685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872384" y="5948470"/>
            <a:ext cx="52450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latin typeface="Arial" pitchFamily="34" charset="0"/>
              </a:rPr>
              <a:t>1990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2699060" y="5948470"/>
            <a:ext cx="52450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latin typeface="Arial" pitchFamily="34" charset="0"/>
              </a:rPr>
              <a:t>1996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439072" y="5948470"/>
            <a:ext cx="52450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latin typeface="Arial" pitchFamily="34" charset="0"/>
              </a:rPr>
              <a:t>2005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6352410" y="5948470"/>
            <a:ext cx="52450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latin typeface="Arial" pitchFamily="34" charset="0"/>
              </a:rPr>
              <a:t>2008</a:t>
            </a:r>
          </a:p>
        </p:txBody>
      </p:sp>
      <p:sp>
        <p:nvSpPr>
          <p:cNvPr id="34" name="Rectangle 36"/>
          <p:cNvSpPr>
            <a:spLocks noChangeArrowheads="1"/>
          </p:cNvSpPr>
          <p:nvPr/>
        </p:nvSpPr>
        <p:spPr bwMode="auto">
          <a:xfrm>
            <a:off x="1278038" y="1342390"/>
            <a:ext cx="677307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  <a:latin typeface="+mn-lt"/>
              </a:rPr>
              <a:t>GRAI/GIM 1.0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1992</a:t>
            </a:r>
            <a:endParaRPr lang="en-US" sz="800" b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Rectangle 36"/>
          <p:cNvSpPr>
            <a:spLocks noChangeArrowheads="1"/>
          </p:cNvSpPr>
          <p:nvPr/>
        </p:nvSpPr>
        <p:spPr bwMode="auto">
          <a:xfrm>
            <a:off x="3556251" y="1342390"/>
            <a:ext cx="740118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GERAM 1.6.3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1999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575136" y="1621166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  <a:latin typeface="+mn-lt"/>
              </a:rPr>
              <a:t>CIMOSA</a:t>
            </a:r>
            <a:br>
              <a:rPr lang="en-US" sz="800" b="1" smtClean="0">
                <a:solidFill>
                  <a:schemeClr val="tx1"/>
                </a:solidFill>
                <a:latin typeface="+mn-lt"/>
              </a:rPr>
            </a:br>
            <a:r>
              <a:rPr lang="en-US" sz="800" b="1" smtClean="0">
                <a:solidFill>
                  <a:schemeClr val="tx1"/>
                </a:solidFill>
                <a:latin typeface="+mn-lt"/>
              </a:rPr>
              <a:t>1984</a:t>
            </a:r>
            <a:endParaRPr lang="en-US" sz="800" b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3617824" y="1621166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  <a:latin typeface="+mn-lt"/>
              </a:rPr>
              <a:t>CIMOSA</a:t>
            </a:r>
            <a:br>
              <a:rPr lang="en-US" sz="800" b="1" smtClean="0">
                <a:solidFill>
                  <a:schemeClr val="bg1"/>
                </a:solidFill>
                <a:latin typeface="+mn-lt"/>
              </a:rPr>
            </a:br>
            <a:r>
              <a:rPr lang="en-US" sz="800" b="1" smtClean="0">
                <a:solidFill>
                  <a:schemeClr val="bg1"/>
                </a:solidFill>
                <a:latin typeface="+mn-lt"/>
              </a:rPr>
              <a:t>1999</a:t>
            </a:r>
            <a:endParaRPr lang="en-US" sz="800" b="1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38" name="Gerade Verbindung mit Pfeil 37"/>
          <p:cNvCxnSpPr>
            <a:stCxn id="36" idx="3"/>
            <a:endCxn id="37" idx="1"/>
          </p:cNvCxnSpPr>
          <p:nvPr/>
        </p:nvCxnSpPr>
        <p:spPr bwMode="auto">
          <a:xfrm flipV="1">
            <a:off x="1093318" y="1740871"/>
            <a:ext cx="2524506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>
            <a:stCxn id="82" idx="3"/>
            <a:endCxn id="35" idx="1"/>
          </p:cNvCxnSpPr>
          <p:nvPr/>
        </p:nvCxnSpPr>
        <p:spPr bwMode="auto">
          <a:xfrm flipV="1">
            <a:off x="2755798" y="1462095"/>
            <a:ext cx="800453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34" idx="3"/>
            <a:endCxn id="82" idx="1"/>
          </p:cNvCxnSpPr>
          <p:nvPr/>
        </p:nvCxnSpPr>
        <p:spPr bwMode="auto">
          <a:xfrm>
            <a:off x="1955345" y="1468390"/>
            <a:ext cx="282271" cy="1588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4023242" y="3468365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TEAF 1.0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2000</a:t>
            </a:r>
            <a:endParaRPr lang="en-US" sz="800" b="1">
              <a:solidFill>
                <a:schemeClr val="tx1"/>
              </a:solidFill>
            </a:endParaRPr>
          </a:p>
        </p:txBody>
      </p:sp>
      <p:sp>
        <p:nvSpPr>
          <p:cNvPr id="42" name="Rectangle 36"/>
          <p:cNvSpPr>
            <a:spLocks noChangeArrowheads="1"/>
          </p:cNvSpPr>
          <p:nvPr/>
        </p:nvSpPr>
        <p:spPr bwMode="auto">
          <a:xfrm>
            <a:off x="1190869" y="189655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  <a:latin typeface="+mn-lt"/>
              </a:rPr>
              <a:t>ARIS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1991</a:t>
            </a:r>
            <a:endParaRPr lang="en-US" sz="800" b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36"/>
          <p:cNvSpPr>
            <a:spLocks noChangeArrowheads="1"/>
          </p:cNvSpPr>
          <p:nvPr/>
        </p:nvSpPr>
        <p:spPr bwMode="auto">
          <a:xfrm>
            <a:off x="6363028" y="1896550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ARIS 7.1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2008</a:t>
            </a:r>
          </a:p>
        </p:txBody>
      </p:sp>
      <p:cxnSp>
        <p:nvCxnSpPr>
          <p:cNvPr id="44" name="Gerade Verbindung mit Pfeil 43"/>
          <p:cNvCxnSpPr>
            <a:stCxn id="42" idx="3"/>
            <a:endCxn id="43" idx="1"/>
          </p:cNvCxnSpPr>
          <p:nvPr/>
        </p:nvCxnSpPr>
        <p:spPr bwMode="auto">
          <a:xfrm flipV="1">
            <a:off x="1709051" y="2016255"/>
            <a:ext cx="4653977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>
            <a:stCxn id="36" idx="3"/>
            <a:endCxn id="42" idx="0"/>
          </p:cNvCxnSpPr>
          <p:nvPr/>
        </p:nvCxnSpPr>
        <p:spPr bwMode="auto">
          <a:xfrm>
            <a:off x="1093318" y="1747166"/>
            <a:ext cx="356642" cy="149384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6" name="Rectangle 36"/>
          <p:cNvSpPr>
            <a:spLocks noChangeArrowheads="1"/>
          </p:cNvSpPr>
          <p:nvPr/>
        </p:nvSpPr>
        <p:spPr bwMode="auto">
          <a:xfrm>
            <a:off x="1437162" y="245071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  <a:latin typeface="+mn-lt"/>
              </a:rPr>
              <a:t>TAFIM 1.3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1992</a:t>
            </a:r>
            <a:endParaRPr lang="en-US" sz="800" b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47" name="Rectangle 36"/>
          <p:cNvSpPr>
            <a:spLocks noChangeArrowheads="1"/>
          </p:cNvSpPr>
          <p:nvPr/>
        </p:nvSpPr>
        <p:spPr bwMode="auto">
          <a:xfrm>
            <a:off x="2078491" y="245071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TAFIM 2.0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1994</a:t>
            </a:r>
            <a:endParaRPr lang="en-US" sz="800" b="1">
              <a:solidFill>
                <a:schemeClr val="tx1"/>
              </a:solidFill>
            </a:endParaRPr>
          </a:p>
        </p:txBody>
      </p:sp>
      <p:sp>
        <p:nvSpPr>
          <p:cNvPr id="48" name="Rectangle 36"/>
          <p:cNvSpPr>
            <a:spLocks noChangeArrowheads="1"/>
          </p:cNvSpPr>
          <p:nvPr/>
        </p:nvSpPr>
        <p:spPr bwMode="auto">
          <a:xfrm>
            <a:off x="3961669" y="2450710"/>
            <a:ext cx="518182" cy="252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ysClr val="windowText" lastClr="000000"/>
                </a:solidFill>
                <a:latin typeface="+mn-lt"/>
              </a:rPr>
              <a:t>TAFIM </a:t>
            </a:r>
          </a:p>
          <a:p>
            <a:pPr algn="ctr"/>
            <a:r>
              <a:rPr lang="en-US" sz="800" b="1" smtClean="0">
                <a:solidFill>
                  <a:sysClr val="windowText" lastClr="000000"/>
                </a:solidFill>
                <a:latin typeface="+mn-lt"/>
              </a:rPr>
              <a:t>2000</a:t>
            </a:r>
            <a:endParaRPr lang="en-US" sz="800" b="1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49" name="Rectangle 36"/>
          <p:cNvSpPr>
            <a:spLocks noChangeArrowheads="1"/>
          </p:cNvSpPr>
          <p:nvPr/>
        </p:nvSpPr>
        <p:spPr bwMode="auto">
          <a:xfrm>
            <a:off x="2694224" y="2142752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  <a:latin typeface="+mn-lt"/>
              </a:rPr>
              <a:t>JTA 1.0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1996</a:t>
            </a:r>
            <a:endParaRPr lang="en-US" sz="800" b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Rectangle 36"/>
          <p:cNvSpPr>
            <a:spLocks noChangeArrowheads="1"/>
          </p:cNvSpPr>
          <p:nvPr/>
        </p:nvSpPr>
        <p:spPr bwMode="auto">
          <a:xfrm>
            <a:off x="5439428" y="2142752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  <a:latin typeface="+mn-lt"/>
              </a:rPr>
              <a:t>JTA 7.0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2005</a:t>
            </a:r>
            <a:endParaRPr lang="en-US" sz="800" b="1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51" name="Gerade Verbindung mit Pfeil 50"/>
          <p:cNvCxnSpPr>
            <a:stCxn id="49" idx="3"/>
            <a:endCxn id="50" idx="1"/>
          </p:cNvCxnSpPr>
          <p:nvPr/>
        </p:nvCxnSpPr>
        <p:spPr bwMode="auto">
          <a:xfrm flipV="1">
            <a:off x="3212406" y="2262457"/>
            <a:ext cx="2227022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>
            <a:stCxn id="47" idx="0"/>
            <a:endCxn id="49" idx="1"/>
          </p:cNvCxnSpPr>
          <p:nvPr/>
        </p:nvCxnSpPr>
        <p:spPr bwMode="auto">
          <a:xfrm rot="5400000" flipH="1" flipV="1">
            <a:off x="2424924" y="2181410"/>
            <a:ext cx="181958" cy="356642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>
            <a:stCxn id="83" idx="3"/>
            <a:endCxn id="54" idx="1"/>
          </p:cNvCxnSpPr>
          <p:nvPr/>
        </p:nvCxnSpPr>
        <p:spPr bwMode="auto">
          <a:xfrm>
            <a:off x="3150833" y="2946150"/>
            <a:ext cx="1698457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4" name="Rectangle 36"/>
          <p:cNvSpPr>
            <a:spLocks noChangeArrowheads="1"/>
          </p:cNvSpPr>
          <p:nvPr/>
        </p:nvSpPr>
        <p:spPr bwMode="auto">
          <a:xfrm>
            <a:off x="4849290" y="282015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DoDAF 1.0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2003</a:t>
            </a:r>
            <a:endParaRPr lang="en-US" sz="800" b="1">
              <a:solidFill>
                <a:schemeClr val="tx1"/>
              </a:solidFill>
            </a:endParaRPr>
          </a:p>
        </p:txBody>
      </p:sp>
      <p:sp>
        <p:nvSpPr>
          <p:cNvPr id="55" name="Rectangle 36"/>
          <p:cNvSpPr>
            <a:spLocks noChangeArrowheads="1"/>
          </p:cNvSpPr>
          <p:nvPr/>
        </p:nvSpPr>
        <p:spPr bwMode="auto">
          <a:xfrm>
            <a:off x="3212293" y="2820150"/>
            <a:ext cx="573889" cy="252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ysClr val="windowText" lastClr="000000"/>
                </a:solidFill>
              </a:rPr>
              <a:t>C4ISR 2.0</a:t>
            </a:r>
          </a:p>
          <a:p>
            <a:pPr algn="ctr"/>
            <a:r>
              <a:rPr lang="en-US" sz="800" b="1" smtClean="0">
                <a:solidFill>
                  <a:sysClr val="windowText" lastClr="000000"/>
                </a:solidFill>
              </a:rPr>
              <a:t>1997</a:t>
            </a:r>
          </a:p>
        </p:txBody>
      </p:sp>
      <p:sp>
        <p:nvSpPr>
          <p:cNvPr id="56" name="Rectangle 36"/>
          <p:cNvSpPr>
            <a:spLocks noChangeArrowheads="1"/>
          </p:cNvSpPr>
          <p:nvPr/>
        </p:nvSpPr>
        <p:spPr bwMode="auto">
          <a:xfrm>
            <a:off x="7275902" y="2829675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  <a:latin typeface="+mn-lt"/>
              </a:rPr>
              <a:t>DoDAF 2.0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2009</a:t>
            </a:r>
            <a:endParaRPr lang="en-US" sz="800" b="1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57" name="Gerade Verbindung mit Pfeil 56"/>
          <p:cNvCxnSpPr>
            <a:stCxn id="47" idx="3"/>
            <a:endCxn id="83" idx="0"/>
          </p:cNvCxnSpPr>
          <p:nvPr/>
        </p:nvCxnSpPr>
        <p:spPr bwMode="auto">
          <a:xfrm>
            <a:off x="2596673" y="2576710"/>
            <a:ext cx="325856" cy="243440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8" name="Rectangle 36"/>
          <p:cNvSpPr>
            <a:spLocks noChangeArrowheads="1"/>
          </p:cNvSpPr>
          <p:nvPr/>
        </p:nvSpPr>
        <p:spPr bwMode="auto">
          <a:xfrm>
            <a:off x="3099642" y="3468365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TISAF 1.0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1997</a:t>
            </a:r>
            <a:endParaRPr lang="en-US" sz="800" b="1">
              <a:solidFill>
                <a:schemeClr val="tx1"/>
              </a:solidFill>
            </a:endParaRPr>
          </a:p>
        </p:txBody>
      </p:sp>
      <p:cxnSp>
        <p:nvCxnSpPr>
          <p:cNvPr id="59" name="Gerade Verbindung mit Pfeil 58"/>
          <p:cNvCxnSpPr>
            <a:stCxn id="58" idx="3"/>
            <a:endCxn id="41" idx="1"/>
          </p:cNvCxnSpPr>
          <p:nvPr/>
        </p:nvCxnSpPr>
        <p:spPr bwMode="auto">
          <a:xfrm>
            <a:off x="3617824" y="3594365"/>
            <a:ext cx="405418" cy="1588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0" name="Rectangle 36"/>
          <p:cNvSpPr>
            <a:spLocks noChangeArrowheads="1"/>
          </p:cNvSpPr>
          <p:nvPr/>
        </p:nvSpPr>
        <p:spPr bwMode="auto">
          <a:xfrm>
            <a:off x="575136" y="4544203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Zachman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1987</a:t>
            </a:r>
            <a:endParaRPr lang="en-US" sz="800" b="1">
              <a:solidFill>
                <a:schemeClr val="tx1"/>
              </a:solidFill>
            </a:endParaRPr>
          </a:p>
        </p:txBody>
      </p:sp>
      <p:sp>
        <p:nvSpPr>
          <p:cNvPr id="61" name="Rectangle 36"/>
          <p:cNvSpPr>
            <a:spLocks noChangeArrowheads="1"/>
          </p:cNvSpPr>
          <p:nvPr/>
        </p:nvSpPr>
        <p:spPr bwMode="auto">
          <a:xfrm>
            <a:off x="5957610" y="4544203"/>
            <a:ext cx="740118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Zachman 2.01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2007</a:t>
            </a:r>
            <a:endParaRPr lang="en-US" sz="800" b="1">
              <a:solidFill>
                <a:schemeClr val="bg1"/>
              </a:solidFill>
            </a:endParaRPr>
          </a:p>
        </p:txBody>
      </p:sp>
      <p:cxnSp>
        <p:nvCxnSpPr>
          <p:cNvPr id="62" name="Gerade Verbindung mit Pfeil 61"/>
          <p:cNvCxnSpPr>
            <a:stCxn id="107" idx="3"/>
            <a:endCxn id="61" idx="1"/>
          </p:cNvCxnSpPr>
          <p:nvPr/>
        </p:nvCxnSpPr>
        <p:spPr bwMode="auto">
          <a:xfrm flipV="1">
            <a:off x="1980940" y="4663908"/>
            <a:ext cx="3976670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3" name="Rectangle 36"/>
          <p:cNvSpPr>
            <a:spLocks noChangeArrowheads="1"/>
          </p:cNvSpPr>
          <p:nvPr/>
        </p:nvSpPr>
        <p:spPr bwMode="auto">
          <a:xfrm>
            <a:off x="1462758" y="3837805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EAP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1992</a:t>
            </a:r>
          </a:p>
        </p:txBody>
      </p:sp>
      <p:cxnSp>
        <p:nvCxnSpPr>
          <p:cNvPr id="64" name="Gerade Verbindung mit Pfeil 63"/>
          <p:cNvCxnSpPr>
            <a:stCxn id="92" idx="3"/>
            <a:endCxn id="58" idx="2"/>
          </p:cNvCxnSpPr>
          <p:nvPr/>
        </p:nvCxnSpPr>
        <p:spPr bwMode="auto">
          <a:xfrm flipV="1">
            <a:off x="3260460" y="3720365"/>
            <a:ext cx="98273" cy="237145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5" name="Rectangle 36"/>
          <p:cNvSpPr>
            <a:spLocks noChangeArrowheads="1"/>
          </p:cNvSpPr>
          <p:nvPr/>
        </p:nvSpPr>
        <p:spPr bwMode="auto">
          <a:xfrm>
            <a:off x="3617824" y="3837805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FEAF 1.1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1999</a:t>
            </a:r>
          </a:p>
        </p:txBody>
      </p:sp>
      <p:cxnSp>
        <p:nvCxnSpPr>
          <p:cNvPr id="66" name="Gerade Verbindung mit Pfeil 65"/>
          <p:cNvCxnSpPr>
            <a:stCxn id="92" idx="3"/>
            <a:endCxn id="65" idx="1"/>
          </p:cNvCxnSpPr>
          <p:nvPr/>
        </p:nvCxnSpPr>
        <p:spPr bwMode="auto">
          <a:xfrm>
            <a:off x="3260460" y="3957510"/>
            <a:ext cx="357364" cy="6295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>
            <a:stCxn id="47" idx="2"/>
            <a:endCxn id="68" idx="0"/>
          </p:cNvCxnSpPr>
          <p:nvPr/>
        </p:nvCxnSpPr>
        <p:spPr bwMode="auto">
          <a:xfrm rot="16200000" flipH="1">
            <a:off x="2248075" y="2792216"/>
            <a:ext cx="486880" cy="307867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Rectangle 36"/>
          <p:cNvSpPr>
            <a:spLocks noChangeArrowheads="1"/>
          </p:cNvSpPr>
          <p:nvPr/>
        </p:nvSpPr>
        <p:spPr bwMode="auto">
          <a:xfrm>
            <a:off x="2386358" y="318959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TOGAF 1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1995</a:t>
            </a:r>
            <a:endParaRPr lang="en-US" sz="800" b="1">
              <a:solidFill>
                <a:schemeClr val="tx1"/>
              </a:solidFill>
            </a:endParaRPr>
          </a:p>
        </p:txBody>
      </p:sp>
      <p:cxnSp>
        <p:nvCxnSpPr>
          <p:cNvPr id="69" name="Gerade Verbindung mit Pfeil 68"/>
          <p:cNvCxnSpPr>
            <a:stCxn id="54" idx="0"/>
            <a:endCxn id="50" idx="1"/>
          </p:cNvCxnSpPr>
          <p:nvPr/>
        </p:nvCxnSpPr>
        <p:spPr bwMode="auto">
          <a:xfrm rot="5400000" flipH="1" flipV="1">
            <a:off x="4995058" y="2375781"/>
            <a:ext cx="557693" cy="331047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0" name="Rectangle 36"/>
          <p:cNvSpPr>
            <a:spLocks noChangeArrowheads="1"/>
          </p:cNvSpPr>
          <p:nvPr/>
        </p:nvSpPr>
        <p:spPr bwMode="auto">
          <a:xfrm>
            <a:off x="5439428" y="2450710"/>
            <a:ext cx="902653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DoD EA TRM 0.04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2005</a:t>
            </a:r>
          </a:p>
        </p:txBody>
      </p:sp>
      <p:cxnSp>
        <p:nvCxnSpPr>
          <p:cNvPr id="71" name="Gerade Verbindung mit Pfeil 70"/>
          <p:cNvCxnSpPr>
            <a:stCxn id="54" idx="0"/>
            <a:endCxn id="70" idx="1"/>
          </p:cNvCxnSpPr>
          <p:nvPr/>
        </p:nvCxnSpPr>
        <p:spPr bwMode="auto">
          <a:xfrm rot="5400000" flipH="1" flipV="1">
            <a:off x="5149037" y="2529760"/>
            <a:ext cx="249735" cy="331047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>
            <a:stCxn id="65" idx="3"/>
            <a:endCxn id="41" idx="2"/>
          </p:cNvCxnSpPr>
          <p:nvPr/>
        </p:nvCxnSpPr>
        <p:spPr bwMode="auto">
          <a:xfrm flipV="1">
            <a:off x="4136006" y="3720365"/>
            <a:ext cx="146327" cy="243440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>
            <a:stCxn id="68" idx="3"/>
            <a:endCxn id="41" idx="1"/>
          </p:cNvCxnSpPr>
          <p:nvPr/>
        </p:nvCxnSpPr>
        <p:spPr bwMode="auto">
          <a:xfrm>
            <a:off x="2904540" y="3315590"/>
            <a:ext cx="1118702" cy="278775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4" name="Rectangle 36"/>
          <p:cNvSpPr>
            <a:spLocks noChangeArrowheads="1"/>
          </p:cNvSpPr>
          <p:nvPr/>
        </p:nvSpPr>
        <p:spPr bwMode="auto">
          <a:xfrm>
            <a:off x="698282" y="4145672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NIST EA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1989</a:t>
            </a:r>
            <a:endParaRPr lang="en-US" sz="800" b="1">
              <a:solidFill>
                <a:schemeClr val="tx1"/>
              </a:solidFill>
            </a:endParaRPr>
          </a:p>
        </p:txBody>
      </p:sp>
      <p:cxnSp>
        <p:nvCxnSpPr>
          <p:cNvPr id="75" name="Gerade Verbindung mit Pfeil 74"/>
          <p:cNvCxnSpPr>
            <a:stCxn id="60" idx="0"/>
            <a:endCxn id="74" idx="2"/>
          </p:cNvCxnSpPr>
          <p:nvPr/>
        </p:nvCxnSpPr>
        <p:spPr bwMode="auto">
          <a:xfrm rot="5400000" flipH="1" flipV="1">
            <a:off x="822535" y="4409365"/>
            <a:ext cx="146531" cy="123146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>
            <a:stCxn id="74" idx="3"/>
            <a:endCxn id="65" idx="1"/>
          </p:cNvCxnSpPr>
          <p:nvPr/>
        </p:nvCxnSpPr>
        <p:spPr bwMode="auto">
          <a:xfrm flipV="1">
            <a:off x="1216464" y="3963805"/>
            <a:ext cx="2401360" cy="307867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4525736" y="5948470"/>
            <a:ext cx="52450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latin typeface="Arial" pitchFamily="34" charset="0"/>
              </a:rPr>
              <a:t>2002</a:t>
            </a:r>
          </a:p>
        </p:txBody>
      </p:sp>
      <p:sp>
        <p:nvSpPr>
          <p:cNvPr id="79" name="Rectangle 36"/>
          <p:cNvSpPr>
            <a:spLocks noChangeArrowheads="1"/>
          </p:cNvSpPr>
          <p:nvPr/>
        </p:nvSpPr>
        <p:spPr bwMode="auto">
          <a:xfrm>
            <a:off x="698282" y="1067006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  <a:latin typeface="+mn-lt"/>
              </a:rPr>
              <a:t>PERA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1989</a:t>
            </a:r>
            <a:endParaRPr lang="en-US" sz="800" b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80" name="Rectangle 36"/>
          <p:cNvSpPr>
            <a:spLocks noChangeArrowheads="1"/>
          </p:cNvSpPr>
          <p:nvPr/>
        </p:nvSpPr>
        <p:spPr bwMode="auto">
          <a:xfrm>
            <a:off x="4233557" y="1071546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PERA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2001</a:t>
            </a:r>
            <a:endParaRPr lang="en-US" sz="800" b="1">
              <a:solidFill>
                <a:schemeClr val="bg1"/>
              </a:solidFill>
            </a:endParaRPr>
          </a:p>
        </p:txBody>
      </p:sp>
      <p:cxnSp>
        <p:nvCxnSpPr>
          <p:cNvPr id="81" name="Gerade Verbindung mit Pfeil 80"/>
          <p:cNvCxnSpPr>
            <a:stCxn id="79" idx="3"/>
            <a:endCxn id="80" idx="1"/>
          </p:cNvCxnSpPr>
          <p:nvPr/>
        </p:nvCxnSpPr>
        <p:spPr bwMode="auto">
          <a:xfrm flipV="1">
            <a:off x="1216464" y="1191251"/>
            <a:ext cx="3017093" cy="175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2" name="Rectangle 36"/>
          <p:cNvSpPr>
            <a:spLocks noChangeArrowheads="1"/>
          </p:cNvSpPr>
          <p:nvPr/>
        </p:nvSpPr>
        <p:spPr bwMode="auto">
          <a:xfrm>
            <a:off x="2237616" y="134239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  <a:latin typeface="+mn-lt"/>
              </a:rPr>
              <a:t>GERAM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1994</a:t>
            </a:r>
            <a:endParaRPr lang="en-US" sz="800" b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83" name="Rectangle 36"/>
          <p:cNvSpPr>
            <a:spLocks noChangeArrowheads="1"/>
          </p:cNvSpPr>
          <p:nvPr/>
        </p:nvSpPr>
        <p:spPr bwMode="auto">
          <a:xfrm>
            <a:off x="2694224" y="2820150"/>
            <a:ext cx="456609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C4ISR 1.0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1996</a:t>
            </a:r>
          </a:p>
        </p:txBody>
      </p:sp>
      <p:cxnSp>
        <p:nvCxnSpPr>
          <p:cNvPr id="84" name="Gerade Verbindung mit Pfeil 83"/>
          <p:cNvCxnSpPr>
            <a:stCxn id="60" idx="3"/>
            <a:endCxn id="63" idx="1"/>
          </p:cNvCxnSpPr>
          <p:nvPr/>
        </p:nvCxnSpPr>
        <p:spPr bwMode="auto">
          <a:xfrm flipV="1">
            <a:off x="1093318" y="3963805"/>
            <a:ext cx="369440" cy="706398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5" name="Rectangle 36"/>
          <p:cNvSpPr>
            <a:spLocks noChangeArrowheads="1"/>
          </p:cNvSpPr>
          <p:nvPr/>
        </p:nvSpPr>
        <p:spPr bwMode="auto">
          <a:xfrm>
            <a:off x="2730202" y="245071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TAFIM 3.0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1996</a:t>
            </a:r>
            <a:endParaRPr lang="en-US" sz="800" b="1">
              <a:solidFill>
                <a:schemeClr val="tx1"/>
              </a:solidFill>
            </a:endParaRPr>
          </a:p>
        </p:txBody>
      </p:sp>
      <p:sp>
        <p:nvSpPr>
          <p:cNvPr id="86" name="Rectangle 36"/>
          <p:cNvSpPr>
            <a:spLocks noChangeArrowheads="1"/>
          </p:cNvSpPr>
          <p:nvPr/>
        </p:nvSpPr>
        <p:spPr bwMode="auto">
          <a:xfrm>
            <a:off x="7291912" y="3189590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TOGAF 9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2009</a:t>
            </a:r>
            <a:endParaRPr lang="en-US" sz="800" b="1">
              <a:solidFill>
                <a:schemeClr val="bg1"/>
              </a:solidFill>
            </a:endParaRPr>
          </a:p>
        </p:txBody>
      </p:sp>
      <p:cxnSp>
        <p:nvCxnSpPr>
          <p:cNvPr id="87" name="Gerade Verbindung mit Pfeil 86"/>
          <p:cNvCxnSpPr>
            <a:stCxn id="68" idx="3"/>
            <a:endCxn id="90" idx="1"/>
          </p:cNvCxnSpPr>
          <p:nvPr/>
        </p:nvCxnSpPr>
        <p:spPr bwMode="auto">
          <a:xfrm>
            <a:off x="2904540" y="3315590"/>
            <a:ext cx="1919155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>
            <a:stCxn id="54" idx="3"/>
            <a:endCxn id="89" idx="1"/>
          </p:cNvCxnSpPr>
          <p:nvPr/>
        </p:nvCxnSpPr>
        <p:spPr bwMode="auto">
          <a:xfrm>
            <a:off x="5367472" y="2946150"/>
            <a:ext cx="626116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9" name="Rectangle 36"/>
          <p:cNvSpPr>
            <a:spLocks noChangeArrowheads="1"/>
          </p:cNvSpPr>
          <p:nvPr/>
        </p:nvSpPr>
        <p:spPr bwMode="auto">
          <a:xfrm>
            <a:off x="5993588" y="282015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DoDAF 1.5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2007</a:t>
            </a:r>
            <a:endParaRPr lang="en-US" sz="800" b="1">
              <a:solidFill>
                <a:schemeClr val="tx1"/>
              </a:solidFill>
            </a:endParaRPr>
          </a:p>
        </p:txBody>
      </p:sp>
      <p:sp>
        <p:nvSpPr>
          <p:cNvPr id="90" name="Rectangle 36"/>
          <p:cNvSpPr>
            <a:spLocks noChangeArrowheads="1"/>
          </p:cNvSpPr>
          <p:nvPr/>
        </p:nvSpPr>
        <p:spPr bwMode="auto">
          <a:xfrm>
            <a:off x="4823695" y="318959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TOGAF 8.1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2003</a:t>
            </a:r>
          </a:p>
        </p:txBody>
      </p:sp>
      <p:sp>
        <p:nvSpPr>
          <p:cNvPr id="91" name="Rectangle 36"/>
          <p:cNvSpPr>
            <a:spLocks noChangeArrowheads="1"/>
          </p:cNvSpPr>
          <p:nvPr/>
        </p:nvSpPr>
        <p:spPr bwMode="auto">
          <a:xfrm>
            <a:off x="4331108" y="3837805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FEA 1.0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2001</a:t>
            </a:r>
          </a:p>
        </p:txBody>
      </p:sp>
      <p:sp>
        <p:nvSpPr>
          <p:cNvPr id="92" name="Rectangle 36"/>
          <p:cNvSpPr>
            <a:spLocks noChangeArrowheads="1"/>
          </p:cNvSpPr>
          <p:nvPr/>
        </p:nvSpPr>
        <p:spPr bwMode="auto">
          <a:xfrm>
            <a:off x="2694224" y="3837805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  <a:latin typeface="+mn-lt"/>
              </a:rPr>
              <a:t>EAP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1996</a:t>
            </a:r>
            <a:endParaRPr lang="en-US" sz="800" b="1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3" name="Gerade Verbindung mit Pfeil 92"/>
          <p:cNvCxnSpPr>
            <a:stCxn id="63" idx="3"/>
            <a:endCxn id="92" idx="1"/>
          </p:cNvCxnSpPr>
          <p:nvPr/>
        </p:nvCxnSpPr>
        <p:spPr bwMode="auto">
          <a:xfrm flipV="1">
            <a:off x="1980940" y="3957510"/>
            <a:ext cx="713284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4" name="Rectangle 36"/>
          <p:cNvSpPr>
            <a:spLocks noChangeArrowheads="1"/>
          </p:cNvSpPr>
          <p:nvPr/>
        </p:nvSpPr>
        <p:spPr bwMode="auto">
          <a:xfrm>
            <a:off x="4207962" y="5221509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IAF v3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2001</a:t>
            </a:r>
          </a:p>
        </p:txBody>
      </p:sp>
      <p:sp>
        <p:nvSpPr>
          <p:cNvPr id="95" name="Rectangle 36"/>
          <p:cNvSpPr>
            <a:spLocks noChangeArrowheads="1"/>
          </p:cNvSpPr>
          <p:nvPr/>
        </p:nvSpPr>
        <p:spPr bwMode="auto">
          <a:xfrm>
            <a:off x="4664570" y="4884551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E2AF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2003</a:t>
            </a:r>
          </a:p>
        </p:txBody>
      </p:sp>
      <p:cxnSp>
        <p:nvCxnSpPr>
          <p:cNvPr id="96" name="Gerade Verbindung mit Pfeil 95"/>
          <p:cNvCxnSpPr>
            <a:stCxn id="101" idx="3"/>
            <a:endCxn id="95" idx="1"/>
          </p:cNvCxnSpPr>
          <p:nvPr/>
        </p:nvCxnSpPr>
        <p:spPr bwMode="auto">
          <a:xfrm flipV="1">
            <a:off x="3679397" y="5010551"/>
            <a:ext cx="985173" cy="336958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7" name="Rectangle 36"/>
          <p:cNvSpPr>
            <a:spLocks noChangeArrowheads="1"/>
          </p:cNvSpPr>
          <p:nvPr/>
        </p:nvSpPr>
        <p:spPr bwMode="auto">
          <a:xfrm>
            <a:off x="5747295" y="4884551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E2AF 1.5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2006</a:t>
            </a:r>
          </a:p>
        </p:txBody>
      </p:sp>
      <p:cxnSp>
        <p:nvCxnSpPr>
          <p:cNvPr id="98" name="Gerade Verbindung mit Pfeil 97"/>
          <p:cNvCxnSpPr>
            <a:stCxn id="95" idx="3"/>
            <a:endCxn id="97" idx="1"/>
          </p:cNvCxnSpPr>
          <p:nvPr/>
        </p:nvCxnSpPr>
        <p:spPr bwMode="auto">
          <a:xfrm flipV="1">
            <a:off x="5182752" y="5004256"/>
            <a:ext cx="564543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9" name="Rectangle 36"/>
          <p:cNvSpPr>
            <a:spLocks noChangeArrowheads="1"/>
          </p:cNvSpPr>
          <p:nvPr/>
        </p:nvSpPr>
        <p:spPr bwMode="auto">
          <a:xfrm>
            <a:off x="1770624" y="5221509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IAF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1993</a:t>
            </a:r>
          </a:p>
        </p:txBody>
      </p:sp>
      <p:sp>
        <p:nvSpPr>
          <p:cNvPr id="100" name="Rectangle 36"/>
          <p:cNvSpPr>
            <a:spLocks noChangeArrowheads="1"/>
          </p:cNvSpPr>
          <p:nvPr/>
        </p:nvSpPr>
        <p:spPr bwMode="auto">
          <a:xfrm>
            <a:off x="2483909" y="5221509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IAF 1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1995</a:t>
            </a:r>
          </a:p>
        </p:txBody>
      </p:sp>
      <p:sp>
        <p:nvSpPr>
          <p:cNvPr id="101" name="Rectangle 36"/>
          <p:cNvSpPr>
            <a:spLocks noChangeArrowheads="1"/>
          </p:cNvSpPr>
          <p:nvPr/>
        </p:nvSpPr>
        <p:spPr bwMode="auto">
          <a:xfrm>
            <a:off x="3161215" y="5221509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IAF 2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1997</a:t>
            </a:r>
          </a:p>
        </p:txBody>
      </p:sp>
      <p:sp>
        <p:nvSpPr>
          <p:cNvPr id="102" name="Rectangle 36"/>
          <p:cNvSpPr>
            <a:spLocks noChangeArrowheads="1"/>
          </p:cNvSpPr>
          <p:nvPr/>
        </p:nvSpPr>
        <p:spPr bwMode="auto">
          <a:xfrm>
            <a:off x="6055162" y="5221509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IAF 4.0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2007</a:t>
            </a:r>
          </a:p>
        </p:txBody>
      </p:sp>
      <p:cxnSp>
        <p:nvCxnSpPr>
          <p:cNvPr id="103" name="Gerade Verbindung mit Pfeil 102"/>
          <p:cNvCxnSpPr>
            <a:stCxn id="101" idx="3"/>
            <a:endCxn id="94" idx="1"/>
          </p:cNvCxnSpPr>
          <p:nvPr/>
        </p:nvCxnSpPr>
        <p:spPr bwMode="auto">
          <a:xfrm>
            <a:off x="3679397" y="5347509"/>
            <a:ext cx="528565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4" name="Gerade Verbindung mit Pfeil 103"/>
          <p:cNvCxnSpPr>
            <a:stCxn id="100" idx="3"/>
            <a:endCxn id="101" idx="1"/>
          </p:cNvCxnSpPr>
          <p:nvPr/>
        </p:nvCxnSpPr>
        <p:spPr bwMode="auto">
          <a:xfrm>
            <a:off x="3002091" y="5347509"/>
            <a:ext cx="159124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5" name="Gerade Verbindung mit Pfeil 104"/>
          <p:cNvCxnSpPr>
            <a:stCxn id="99" idx="3"/>
            <a:endCxn id="100" idx="1"/>
          </p:cNvCxnSpPr>
          <p:nvPr/>
        </p:nvCxnSpPr>
        <p:spPr bwMode="auto">
          <a:xfrm>
            <a:off x="2288806" y="5347509"/>
            <a:ext cx="195103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07" idx="3"/>
            <a:endCxn id="100" idx="1"/>
          </p:cNvCxnSpPr>
          <p:nvPr/>
        </p:nvCxnSpPr>
        <p:spPr bwMode="auto">
          <a:xfrm>
            <a:off x="1980940" y="4670203"/>
            <a:ext cx="502969" cy="677306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7" name="Rectangle 36"/>
          <p:cNvSpPr>
            <a:spLocks noChangeArrowheads="1"/>
          </p:cNvSpPr>
          <p:nvPr/>
        </p:nvSpPr>
        <p:spPr bwMode="auto">
          <a:xfrm>
            <a:off x="1462758" y="4544203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Zachman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1992</a:t>
            </a:r>
            <a:endParaRPr lang="en-US" sz="800" b="1">
              <a:solidFill>
                <a:schemeClr val="tx1"/>
              </a:solidFill>
            </a:endParaRPr>
          </a:p>
        </p:txBody>
      </p:sp>
      <p:cxnSp>
        <p:nvCxnSpPr>
          <p:cNvPr id="108" name="Gerade Verbindung mit Pfeil 107"/>
          <p:cNvCxnSpPr>
            <a:stCxn id="60" idx="3"/>
            <a:endCxn id="107" idx="1"/>
          </p:cNvCxnSpPr>
          <p:nvPr/>
        </p:nvCxnSpPr>
        <p:spPr bwMode="auto">
          <a:xfrm>
            <a:off x="1093318" y="4670203"/>
            <a:ext cx="369440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9" name="Gerade Verbindung mit Pfeil 108"/>
          <p:cNvCxnSpPr>
            <a:stCxn id="85" idx="3"/>
            <a:endCxn id="48" idx="1"/>
          </p:cNvCxnSpPr>
          <p:nvPr/>
        </p:nvCxnSpPr>
        <p:spPr bwMode="auto">
          <a:xfrm>
            <a:off x="3248384" y="2576710"/>
            <a:ext cx="713285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0" name="Gerade Verbindung mit Pfeil 109"/>
          <p:cNvCxnSpPr>
            <a:stCxn id="46" idx="3"/>
            <a:endCxn id="47" idx="1"/>
          </p:cNvCxnSpPr>
          <p:nvPr/>
        </p:nvCxnSpPr>
        <p:spPr bwMode="auto">
          <a:xfrm>
            <a:off x="1955344" y="2576710"/>
            <a:ext cx="123147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1" name="Gerade Verbindung mit Pfeil 110"/>
          <p:cNvCxnSpPr>
            <a:stCxn id="47" idx="3"/>
            <a:endCxn id="85" idx="1"/>
          </p:cNvCxnSpPr>
          <p:nvPr/>
        </p:nvCxnSpPr>
        <p:spPr bwMode="auto">
          <a:xfrm>
            <a:off x="2596673" y="2576710"/>
            <a:ext cx="133529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89" idx="3"/>
            <a:endCxn id="56" idx="1"/>
          </p:cNvCxnSpPr>
          <p:nvPr/>
        </p:nvCxnSpPr>
        <p:spPr bwMode="auto">
          <a:xfrm>
            <a:off x="6511770" y="2946150"/>
            <a:ext cx="764132" cy="3230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3" name="Rectangle 36"/>
          <p:cNvSpPr>
            <a:spLocks noChangeArrowheads="1"/>
          </p:cNvSpPr>
          <p:nvPr/>
        </p:nvSpPr>
        <p:spPr bwMode="auto">
          <a:xfrm>
            <a:off x="5465024" y="3653085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MODAF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2005</a:t>
            </a:r>
          </a:p>
        </p:txBody>
      </p:sp>
      <p:sp>
        <p:nvSpPr>
          <p:cNvPr id="114" name="Rectangle 36"/>
          <p:cNvSpPr>
            <a:spLocks noChangeArrowheads="1"/>
          </p:cNvSpPr>
          <p:nvPr/>
        </p:nvSpPr>
        <p:spPr bwMode="auto">
          <a:xfrm>
            <a:off x="6019184" y="4145672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NAF 3.0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2007</a:t>
            </a:r>
          </a:p>
        </p:txBody>
      </p:sp>
      <p:sp>
        <p:nvSpPr>
          <p:cNvPr id="115" name="Rectangle 36"/>
          <p:cNvSpPr>
            <a:spLocks noChangeArrowheads="1"/>
          </p:cNvSpPr>
          <p:nvPr/>
        </p:nvSpPr>
        <p:spPr bwMode="auto">
          <a:xfrm>
            <a:off x="5157157" y="4145672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NAF 2.0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2004</a:t>
            </a:r>
          </a:p>
        </p:txBody>
      </p:sp>
      <p:cxnSp>
        <p:nvCxnSpPr>
          <p:cNvPr id="116" name="Gerade Verbindung mit Pfeil 115"/>
          <p:cNvCxnSpPr>
            <a:stCxn id="90" idx="3"/>
            <a:endCxn id="86" idx="1"/>
          </p:cNvCxnSpPr>
          <p:nvPr/>
        </p:nvCxnSpPr>
        <p:spPr bwMode="auto">
          <a:xfrm flipV="1">
            <a:off x="5341877" y="3309295"/>
            <a:ext cx="1950035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7" name="Gerade Verbindung mit Pfeil 116"/>
          <p:cNvCxnSpPr>
            <a:stCxn id="115" idx="3"/>
            <a:endCxn id="114" idx="1"/>
          </p:cNvCxnSpPr>
          <p:nvPr/>
        </p:nvCxnSpPr>
        <p:spPr bwMode="auto">
          <a:xfrm flipV="1">
            <a:off x="5675339" y="4265377"/>
            <a:ext cx="343845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8" name="Rectangle 36"/>
          <p:cNvSpPr>
            <a:spLocks noChangeArrowheads="1"/>
          </p:cNvSpPr>
          <p:nvPr/>
        </p:nvSpPr>
        <p:spPr bwMode="auto">
          <a:xfrm>
            <a:off x="4023242" y="4145672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NC3SAF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2000</a:t>
            </a:r>
          </a:p>
        </p:txBody>
      </p:sp>
      <p:cxnSp>
        <p:nvCxnSpPr>
          <p:cNvPr id="119" name="Gerade Verbindung mit Pfeil 118"/>
          <p:cNvCxnSpPr>
            <a:stCxn id="55" idx="3"/>
            <a:endCxn id="41" idx="1"/>
          </p:cNvCxnSpPr>
          <p:nvPr/>
        </p:nvCxnSpPr>
        <p:spPr bwMode="auto">
          <a:xfrm>
            <a:off x="3786182" y="2946150"/>
            <a:ext cx="237060" cy="648215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0" name="Gerade Verbindung mit Pfeil 119"/>
          <p:cNvCxnSpPr>
            <a:stCxn id="118" idx="3"/>
            <a:endCxn id="115" idx="1"/>
          </p:cNvCxnSpPr>
          <p:nvPr/>
        </p:nvCxnSpPr>
        <p:spPr bwMode="auto">
          <a:xfrm>
            <a:off x="4541424" y="4271672"/>
            <a:ext cx="615733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1" name="Rectangle 36"/>
          <p:cNvSpPr>
            <a:spLocks noChangeArrowheads="1"/>
          </p:cNvSpPr>
          <p:nvPr/>
        </p:nvSpPr>
        <p:spPr bwMode="auto">
          <a:xfrm>
            <a:off x="6363028" y="3653085"/>
            <a:ext cx="566236" cy="239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MODAF 1.2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2008</a:t>
            </a:r>
          </a:p>
        </p:txBody>
      </p:sp>
      <p:cxnSp>
        <p:nvCxnSpPr>
          <p:cNvPr id="122" name="Gerade Verbindung mit Pfeil 121"/>
          <p:cNvCxnSpPr>
            <a:stCxn id="113" idx="3"/>
            <a:endCxn id="121" idx="1"/>
          </p:cNvCxnSpPr>
          <p:nvPr/>
        </p:nvCxnSpPr>
        <p:spPr bwMode="auto">
          <a:xfrm flipV="1">
            <a:off x="5983206" y="3772790"/>
            <a:ext cx="379822" cy="6295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" name="Gerade Verbindung mit Pfeil 122"/>
          <p:cNvCxnSpPr>
            <a:stCxn id="54" idx="3"/>
            <a:endCxn id="113" idx="0"/>
          </p:cNvCxnSpPr>
          <p:nvPr/>
        </p:nvCxnSpPr>
        <p:spPr bwMode="auto">
          <a:xfrm>
            <a:off x="5367472" y="2946150"/>
            <a:ext cx="356643" cy="706935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4" name="Gerade Verbindung mit Pfeil 123"/>
          <p:cNvCxnSpPr>
            <a:stCxn id="113" idx="3"/>
            <a:endCxn id="114" idx="0"/>
          </p:cNvCxnSpPr>
          <p:nvPr/>
        </p:nvCxnSpPr>
        <p:spPr bwMode="auto">
          <a:xfrm>
            <a:off x="5983206" y="3779085"/>
            <a:ext cx="319096" cy="366587"/>
          </a:xfrm>
          <a:prstGeom prst="straightConnector1">
            <a:avLst/>
          </a:prstGeom>
          <a:ln w="12700">
            <a:solidFill>
              <a:srgbClr val="000000"/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5" name="Gerade Verbindung mit Pfeil 124"/>
          <p:cNvCxnSpPr>
            <a:stCxn id="65" idx="3"/>
            <a:endCxn id="91" idx="1"/>
          </p:cNvCxnSpPr>
          <p:nvPr/>
        </p:nvCxnSpPr>
        <p:spPr bwMode="auto">
          <a:xfrm>
            <a:off x="4136006" y="3963805"/>
            <a:ext cx="195102" cy="158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6" name="Abgerundetes Rechteck 125"/>
          <p:cNvSpPr/>
          <p:nvPr/>
        </p:nvSpPr>
        <p:spPr bwMode="auto">
          <a:xfrm>
            <a:off x="5203295" y="1050601"/>
            <a:ext cx="2677729" cy="75528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Legende</a:t>
            </a:r>
            <a:r>
              <a:rPr lang="en-US" sz="11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128" name="Rectangle 36"/>
          <p:cNvSpPr>
            <a:spLocks noChangeArrowheads="1"/>
          </p:cNvSpPr>
          <p:nvPr/>
        </p:nvSpPr>
        <p:spPr bwMode="auto">
          <a:xfrm>
            <a:off x="6357950" y="1142984"/>
            <a:ext cx="615733" cy="586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Start-/</a:t>
            </a:r>
            <a:br>
              <a:rPr lang="en-US" sz="800" b="1" smtClean="0">
                <a:solidFill>
                  <a:schemeClr val="tx1"/>
                </a:solidFill>
              </a:rPr>
            </a:br>
            <a:r>
              <a:rPr lang="en-US" sz="800" b="1" smtClean="0">
                <a:solidFill>
                  <a:schemeClr val="tx1"/>
                </a:solidFill>
              </a:rPr>
              <a:t>Zwischen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Version</a:t>
            </a:r>
            <a:endParaRPr lang="en-US" sz="800" b="1">
              <a:solidFill>
                <a:schemeClr val="tx1"/>
              </a:solidFill>
            </a:endParaRPr>
          </a:p>
        </p:txBody>
      </p:sp>
      <p:sp>
        <p:nvSpPr>
          <p:cNvPr id="129" name="Rectangle 36"/>
          <p:cNvSpPr>
            <a:spLocks noChangeArrowheads="1"/>
          </p:cNvSpPr>
          <p:nvPr/>
        </p:nvSpPr>
        <p:spPr bwMode="auto">
          <a:xfrm>
            <a:off x="7035256" y="1455672"/>
            <a:ext cx="746080" cy="25881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de-DE" sz="800" b="1" smtClean="0">
                <a:solidFill>
                  <a:sysClr val="windowText" lastClr="000000"/>
                </a:solidFill>
              </a:rPr>
              <a:t>Einstellung d.</a:t>
            </a:r>
            <a:br>
              <a:rPr lang="de-DE" sz="800" b="1" smtClean="0">
                <a:solidFill>
                  <a:sysClr val="windowText" lastClr="000000"/>
                </a:solidFill>
              </a:rPr>
            </a:br>
            <a:r>
              <a:rPr lang="de-DE" sz="800" b="1" smtClean="0">
                <a:solidFill>
                  <a:sysClr val="windowText" lastClr="000000"/>
                </a:solidFill>
              </a:rPr>
              <a:t>Entwicklung</a:t>
            </a:r>
          </a:p>
        </p:txBody>
      </p:sp>
      <p:sp>
        <p:nvSpPr>
          <p:cNvPr id="130" name="Rectangle 36"/>
          <p:cNvSpPr>
            <a:spLocks noChangeArrowheads="1"/>
          </p:cNvSpPr>
          <p:nvPr/>
        </p:nvSpPr>
        <p:spPr bwMode="auto">
          <a:xfrm>
            <a:off x="7019940" y="1142984"/>
            <a:ext cx="777600" cy="25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Aktuelle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Version</a:t>
            </a:r>
          </a:p>
        </p:txBody>
      </p:sp>
      <p:grpSp>
        <p:nvGrpSpPr>
          <p:cNvPr id="2" name="Gruppieren 309"/>
          <p:cNvGrpSpPr/>
          <p:nvPr/>
        </p:nvGrpSpPr>
        <p:grpSpPr>
          <a:xfrm>
            <a:off x="5402323" y="1498018"/>
            <a:ext cx="738880" cy="230832"/>
            <a:chOff x="5962523" y="1500174"/>
            <a:chExt cx="857256" cy="267814"/>
          </a:xfrm>
        </p:grpSpPr>
        <p:cxnSp>
          <p:nvCxnSpPr>
            <p:cNvPr id="132" name="Gerade Verbindung mit Pfeil 131"/>
            <p:cNvCxnSpPr/>
            <p:nvPr/>
          </p:nvCxnSpPr>
          <p:spPr bwMode="auto">
            <a:xfrm>
              <a:off x="5962523" y="1714488"/>
              <a:ext cx="857256" cy="1588"/>
            </a:xfrm>
            <a:prstGeom prst="straightConnector1">
              <a:avLst/>
            </a:prstGeom>
            <a:ln w="12700">
              <a:solidFill>
                <a:srgbClr val="000000"/>
              </a:solidFill>
              <a:prstDash val="lgDash"/>
              <a:headEnd type="none" w="med" len="med"/>
              <a:tailEnd type="triangl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33" name="Textfeld 132"/>
            <p:cNvSpPr txBox="1"/>
            <p:nvPr/>
          </p:nvSpPr>
          <p:spPr>
            <a:xfrm>
              <a:off x="6023652" y="1500174"/>
              <a:ext cx="735001" cy="26781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900" b="1" smtClean="0">
                  <a:latin typeface="Arial" pitchFamily="34" charset="0"/>
                </a:rPr>
                <a:t>Einfluss</a:t>
              </a:r>
            </a:p>
          </p:txBody>
        </p:sp>
      </p:grpSp>
      <p:grpSp>
        <p:nvGrpSpPr>
          <p:cNvPr id="3" name="Gruppieren 308"/>
          <p:cNvGrpSpPr/>
          <p:nvPr/>
        </p:nvGrpSpPr>
        <p:grpSpPr>
          <a:xfrm>
            <a:off x="5391883" y="1251725"/>
            <a:ext cx="787395" cy="230832"/>
            <a:chOff x="6005250" y="1214422"/>
            <a:chExt cx="913544" cy="267814"/>
          </a:xfrm>
        </p:grpSpPr>
        <p:cxnSp>
          <p:nvCxnSpPr>
            <p:cNvPr id="135" name="Gerade Verbindung mit Pfeil 134"/>
            <p:cNvCxnSpPr/>
            <p:nvPr/>
          </p:nvCxnSpPr>
          <p:spPr bwMode="auto">
            <a:xfrm>
              <a:off x="6017360" y="1428736"/>
              <a:ext cx="857256" cy="1588"/>
            </a:xfrm>
            <a:prstGeom prst="straightConnector1">
              <a:avLst/>
            </a:prstGeom>
            <a:ln w="12700">
              <a:solidFill>
                <a:schemeClr val="tx2">
                  <a:lumMod val="50000"/>
                </a:schemeClr>
              </a:solidFill>
              <a:prstDash val="solid"/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36" name="Textfeld 135"/>
            <p:cNvSpPr txBox="1"/>
            <p:nvPr/>
          </p:nvSpPr>
          <p:spPr>
            <a:xfrm>
              <a:off x="6005250" y="1214422"/>
              <a:ext cx="913544" cy="26781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900" b="1" smtClean="0">
                  <a:latin typeface="Arial" pitchFamily="34" charset="0"/>
                </a:rPr>
                <a:t>Nachfolger</a:t>
              </a:r>
            </a:p>
          </p:txBody>
        </p:sp>
      </p:grpSp>
      <p:sp>
        <p:nvSpPr>
          <p:cNvPr id="141" name="Textfeld 140"/>
          <p:cNvSpPr txBox="1"/>
          <p:nvPr/>
        </p:nvSpPr>
        <p:spPr>
          <a:xfrm>
            <a:off x="7257404" y="5944020"/>
            <a:ext cx="52450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latin typeface="Arial" pitchFamily="34" charset="0"/>
              </a:rPr>
              <a:t>2009</a:t>
            </a:r>
          </a:p>
        </p:txBody>
      </p:sp>
      <p:sp>
        <p:nvSpPr>
          <p:cNvPr id="138" name="Rectangle 36"/>
          <p:cNvSpPr>
            <a:spLocks noChangeArrowheads="1"/>
          </p:cNvSpPr>
          <p:nvPr/>
        </p:nvSpPr>
        <p:spPr bwMode="auto">
          <a:xfrm>
            <a:off x="6215074" y="5572140"/>
            <a:ext cx="518182" cy="25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tx1"/>
                </a:solidFill>
              </a:rPr>
              <a:t>EAMPC</a:t>
            </a:r>
          </a:p>
          <a:p>
            <a:pPr algn="ctr"/>
            <a:r>
              <a:rPr lang="en-US" sz="800" b="1" smtClean="0">
                <a:solidFill>
                  <a:schemeClr val="tx1"/>
                </a:solidFill>
              </a:rPr>
              <a:t>2008</a:t>
            </a:r>
          </a:p>
        </p:txBody>
      </p:sp>
      <p:sp>
        <p:nvSpPr>
          <p:cNvPr id="140" name="Rectangle 36"/>
          <p:cNvSpPr>
            <a:spLocks noChangeArrowheads="1"/>
          </p:cNvSpPr>
          <p:nvPr/>
        </p:nvSpPr>
        <p:spPr bwMode="auto">
          <a:xfrm>
            <a:off x="7143767" y="5584128"/>
            <a:ext cx="827789" cy="2334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800" b="1" smtClean="0">
                <a:solidFill>
                  <a:schemeClr val="bg1"/>
                </a:solidFill>
              </a:rPr>
              <a:t>EAMPC-Wiki</a:t>
            </a:r>
          </a:p>
          <a:p>
            <a:pPr algn="ctr"/>
            <a:r>
              <a:rPr lang="en-US" sz="800" b="1" smtClean="0">
                <a:solidFill>
                  <a:schemeClr val="bg1"/>
                </a:solidFill>
              </a:rPr>
              <a:t>2009</a:t>
            </a:r>
          </a:p>
        </p:txBody>
      </p:sp>
      <p:cxnSp>
        <p:nvCxnSpPr>
          <p:cNvPr id="142" name="Gerade Verbindung mit Pfeil 141"/>
          <p:cNvCxnSpPr>
            <a:stCxn id="138" idx="3"/>
            <a:endCxn id="140" idx="1"/>
          </p:cNvCxnSpPr>
          <p:nvPr/>
        </p:nvCxnSpPr>
        <p:spPr bwMode="auto">
          <a:xfrm>
            <a:off x="6733256" y="5698140"/>
            <a:ext cx="410511" cy="2690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prstDash val="solid"/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Abbildung</a:t>
            </a:r>
            <a:r>
              <a:rPr lang="en-US" dirty="0" smtClean="0"/>
              <a:t> J</a:t>
            </a:r>
            <a:endParaRPr lang="de-DE" dirty="0"/>
          </a:p>
        </p:txBody>
      </p:sp>
      <p:grpSp>
        <p:nvGrpSpPr>
          <p:cNvPr id="10" name="Inhaltsplatzhalter 9"/>
          <p:cNvGrpSpPr>
            <a:grpSpLocks noGrp="1"/>
          </p:cNvGrpSpPr>
          <p:nvPr>
            <p:ph idx="1"/>
          </p:nvPr>
        </p:nvGrpSpPr>
        <p:grpSpPr>
          <a:xfrm>
            <a:off x="250825" y="981075"/>
            <a:ext cx="8642350" cy="5400675"/>
            <a:chOff x="-1163918" y="230093"/>
            <a:chExt cx="10231718" cy="6375400"/>
          </a:xfrm>
        </p:grpSpPr>
        <p:sp>
          <p:nvSpPr>
            <p:cNvPr id="11" name=" 3"/>
            <p:cNvSpPr/>
            <p:nvPr/>
          </p:nvSpPr>
          <p:spPr>
            <a:xfrm>
              <a:off x="1066800" y="778157"/>
              <a:ext cx="1767229" cy="45719"/>
            </a:xfrm>
            <a:prstGeom prst="leftCircularArrow">
              <a:avLst>
                <a:gd name="adj1" fmla="val 2550"/>
                <a:gd name="adj2" fmla="val 309429"/>
                <a:gd name="adj3" fmla="val 2084940"/>
                <a:gd name="adj4" fmla="val 9024489"/>
                <a:gd name="adj5" fmla="val 2975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12" name="Diagram 35"/>
            <p:cNvGraphicFramePr/>
            <p:nvPr/>
          </p:nvGraphicFramePr>
          <p:xfrm>
            <a:off x="-1163918" y="230093"/>
            <a:ext cx="10231718" cy="63754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aphicFrame>
          <p:nvGraphicFramePr>
            <p:cNvPr id="13" name="Diagram 36"/>
            <p:cNvGraphicFramePr/>
            <p:nvPr/>
          </p:nvGraphicFramePr>
          <p:xfrm>
            <a:off x="482599" y="1939364"/>
            <a:ext cx="5258532" cy="3276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4" name="TextBox 37"/>
            <p:cNvSpPr txBox="1"/>
            <p:nvPr/>
          </p:nvSpPr>
          <p:spPr>
            <a:xfrm>
              <a:off x="2420471" y="3033059"/>
              <a:ext cx="13895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rgbClr val="FF0000"/>
                  </a:solidFill>
                </a:rPr>
                <a:t>Adaption </a:t>
              </a:r>
            </a:p>
            <a:p>
              <a:pPr algn="ctr"/>
              <a:r>
                <a:rPr lang="en-US">
                  <a:solidFill>
                    <a:srgbClr val="FF0000"/>
                  </a:solidFill>
                </a:rPr>
                <a:t>Process</a:t>
              </a:r>
            </a:p>
          </p:txBody>
        </p:sp>
        <p:sp>
          <p:nvSpPr>
            <p:cNvPr id="15" name="TextBox 38"/>
            <p:cNvSpPr txBox="1"/>
            <p:nvPr/>
          </p:nvSpPr>
          <p:spPr>
            <a:xfrm>
              <a:off x="7543800" y="3124200"/>
              <a:ext cx="13895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rgbClr val="FF0000"/>
                  </a:solidFill>
                </a:rPr>
                <a:t>Evolution Process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Abbildung B</a:t>
            </a:r>
            <a:endParaRPr lang="en-US" dirty="0"/>
          </a:p>
        </p:txBody>
      </p:sp>
      <p:pic>
        <p:nvPicPr>
          <p:cNvPr id="2048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4229" y="981075"/>
            <a:ext cx="491554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pPr eaLnBrk="1" hangingPunct="1"/>
            <a:r>
              <a:rPr lang="de-DE" dirty="0" smtClean="0"/>
              <a:t>Abbildung C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idx="1"/>
          </p:nvPr>
        </p:nvSpPr>
        <p:spPr/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657" y="981075"/>
            <a:ext cx="5400685" cy="539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Abbildung D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637" y="1169914"/>
            <a:ext cx="6496070" cy="513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Abbildung E</a:t>
            </a:r>
            <a:endParaRPr lang="en-US" dirty="0" smtClean="0"/>
          </a:p>
        </p:txBody>
      </p:sp>
      <p:graphicFrame>
        <p:nvGraphicFramePr>
          <p:cNvPr id="340997" name="Object 5"/>
          <p:cNvGraphicFramePr>
            <a:graphicFrameLocks noChangeAspect="1"/>
          </p:cNvGraphicFramePr>
          <p:nvPr>
            <p:ph sz="half" idx="4294967295"/>
          </p:nvPr>
        </p:nvGraphicFramePr>
        <p:xfrm>
          <a:off x="4714876" y="977908"/>
          <a:ext cx="4111624" cy="2815329"/>
        </p:xfrm>
        <a:graphic>
          <a:graphicData uri="http://schemas.openxmlformats.org/presentationml/2006/ole">
            <p:oleObj spid="_x0000_s3074" name="Visio" r:id="rId4" imgW="13711761" imgH="8671556" progId="Visio.Drawing.11">
              <p:embed/>
            </p:oleObj>
          </a:graphicData>
        </a:graphic>
      </p:graphicFrame>
      <p:pic>
        <p:nvPicPr>
          <p:cNvPr id="340994" name="Picture 2" descr="Schichten-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7250" y="3844925"/>
            <a:ext cx="669925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0998" name="Picture 6" descr="Schichten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4713" y="3852863"/>
            <a:ext cx="6681787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0999" name="Picture 7" descr="Schichten-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4713" y="3852863"/>
            <a:ext cx="6681787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1000" name="Picture 8" descr="Schichten-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4713" y="3852863"/>
            <a:ext cx="6681787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9"/>
          <p:cNvSpPr txBox="1">
            <a:spLocks noChangeArrowheads="1"/>
          </p:cNvSpPr>
          <p:nvPr/>
        </p:nvSpPr>
        <p:spPr bwMode="auto">
          <a:xfrm>
            <a:off x="666750" y="4240213"/>
            <a:ext cx="182563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lang="de-DE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41002" name="Text Box 10"/>
          <p:cNvSpPr txBox="1">
            <a:spLocks noChangeArrowheads="1"/>
          </p:cNvSpPr>
          <p:nvPr/>
        </p:nvSpPr>
        <p:spPr bwMode="auto">
          <a:xfrm>
            <a:off x="517525" y="4387850"/>
            <a:ext cx="1604963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>
                <a:ea typeface="Arial Unicode MS" pitchFamily="34" charset="-128"/>
                <a:cs typeface="Arial Unicode MS" pitchFamily="34" charset="-128"/>
              </a:rPr>
              <a:t>Verbindungen</a:t>
            </a:r>
          </a:p>
        </p:txBody>
      </p:sp>
      <p:sp>
        <p:nvSpPr>
          <p:cNvPr id="341003" name="Text Box 11"/>
          <p:cNvSpPr txBox="1">
            <a:spLocks noChangeArrowheads="1"/>
          </p:cNvSpPr>
          <p:nvPr/>
        </p:nvSpPr>
        <p:spPr bwMode="auto">
          <a:xfrm>
            <a:off x="571500" y="3571875"/>
            <a:ext cx="1400175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>
                <a:ea typeface="Arial Unicode MS" pitchFamily="34" charset="-128"/>
                <a:cs typeface="Arial Unicode MS" pitchFamily="34" charset="-128"/>
              </a:rPr>
              <a:t>Kennzahlen</a:t>
            </a:r>
          </a:p>
        </p:txBody>
      </p:sp>
      <p:sp>
        <p:nvSpPr>
          <p:cNvPr id="341004" name="Line 12"/>
          <p:cNvSpPr>
            <a:spLocks noChangeShapeType="1"/>
          </p:cNvSpPr>
          <p:nvPr/>
        </p:nvSpPr>
        <p:spPr bwMode="auto">
          <a:xfrm>
            <a:off x="1647825" y="3933825"/>
            <a:ext cx="245745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341005" name="Line 13"/>
          <p:cNvSpPr>
            <a:spLocks noChangeShapeType="1"/>
          </p:cNvSpPr>
          <p:nvPr/>
        </p:nvSpPr>
        <p:spPr bwMode="auto">
          <a:xfrm>
            <a:off x="1781175" y="4724400"/>
            <a:ext cx="1462088" cy="576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341006" name="Text Box 14"/>
          <p:cNvSpPr txBox="1">
            <a:spLocks noChangeArrowheads="1"/>
          </p:cNvSpPr>
          <p:nvPr/>
        </p:nvSpPr>
        <p:spPr bwMode="auto">
          <a:xfrm>
            <a:off x="517525" y="5643563"/>
            <a:ext cx="1450975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>
                <a:ea typeface="Arial Unicode MS" pitchFamily="34" charset="-128"/>
                <a:cs typeface="Arial Unicode MS" pitchFamily="34" charset="-128"/>
              </a:rPr>
              <a:t>Kartengrund</a:t>
            </a:r>
          </a:p>
        </p:txBody>
      </p:sp>
      <p:sp>
        <p:nvSpPr>
          <p:cNvPr id="341007" name="Line 15"/>
          <p:cNvSpPr>
            <a:spLocks noChangeShapeType="1"/>
          </p:cNvSpPr>
          <p:nvPr/>
        </p:nvSpPr>
        <p:spPr bwMode="auto">
          <a:xfrm>
            <a:off x="1647825" y="5949950"/>
            <a:ext cx="1262063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341008" name="Text Box 16"/>
          <p:cNvSpPr txBox="1">
            <a:spLocks noChangeArrowheads="1"/>
          </p:cNvSpPr>
          <p:nvPr/>
        </p:nvSpPr>
        <p:spPr bwMode="auto">
          <a:xfrm>
            <a:off x="517525" y="4929188"/>
            <a:ext cx="1592263" cy="649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>
                <a:ea typeface="Arial Unicode MS" pitchFamily="34" charset="-128"/>
                <a:cs typeface="Arial Unicode MS" pitchFamily="34" charset="-128"/>
              </a:rPr>
              <a:t>Anwendungs-</a:t>
            </a:r>
            <a:br>
              <a:rPr lang="en-US">
                <a:ea typeface="Arial Unicode MS" pitchFamily="34" charset="-128"/>
                <a:cs typeface="Arial Unicode MS" pitchFamily="34" charset="-128"/>
              </a:rPr>
            </a:br>
            <a:r>
              <a:rPr lang="en-US">
                <a:ea typeface="Arial Unicode MS" pitchFamily="34" charset="-128"/>
                <a:cs typeface="Arial Unicode MS" pitchFamily="34" charset="-128"/>
              </a:rPr>
              <a:t>systeme</a:t>
            </a:r>
          </a:p>
        </p:txBody>
      </p:sp>
      <p:sp>
        <p:nvSpPr>
          <p:cNvPr id="341009" name="Line 17"/>
          <p:cNvSpPr>
            <a:spLocks noChangeShapeType="1"/>
          </p:cNvSpPr>
          <p:nvPr/>
        </p:nvSpPr>
        <p:spPr bwMode="auto">
          <a:xfrm>
            <a:off x="1714500" y="5373688"/>
            <a:ext cx="1262063" cy="360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571500" y="1714500"/>
            <a:ext cx="1503363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dirty="0" err="1">
                <a:ea typeface="Arial Unicode MS" pitchFamily="34" charset="-128"/>
                <a:cs typeface="Arial Unicode MS" pitchFamily="34" charset="-128"/>
              </a:rPr>
              <a:t>Gesamtkarte</a:t>
            </a:r>
            <a:endParaRPr lang="en-US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2071670" y="1928801"/>
            <a:ext cx="2500330" cy="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1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4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1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4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40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4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4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40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02" grpId="0"/>
      <p:bldP spid="341003" grpId="0"/>
      <p:bldP spid="341004" grpId="0" animBg="1"/>
      <p:bldP spid="341005" grpId="0" animBg="1"/>
      <p:bldP spid="341006" grpId="0"/>
      <p:bldP spid="341007" grpId="0" animBg="1"/>
      <p:bldP spid="341008" grpId="0"/>
      <p:bldP spid="341009" grpId="0" animBg="1"/>
      <p:bldP spid="21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el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Abbildung</a:t>
            </a:r>
            <a:r>
              <a:rPr lang="en-US" dirty="0" smtClean="0"/>
              <a:t> F</a:t>
            </a:r>
            <a:endParaRPr lang="de-DE" dirty="0"/>
          </a:p>
        </p:txBody>
      </p:sp>
      <p:grpSp>
        <p:nvGrpSpPr>
          <p:cNvPr id="50" name="Group 88"/>
          <p:cNvGrpSpPr>
            <a:grpSpLocks noGrp="1"/>
          </p:cNvGrpSpPr>
          <p:nvPr>
            <p:ph idx="1"/>
          </p:nvPr>
        </p:nvGrpSpPr>
        <p:grpSpPr>
          <a:xfrm>
            <a:off x="250825" y="981075"/>
            <a:ext cx="8642350" cy="5400675"/>
            <a:chOff x="857224" y="232875"/>
            <a:chExt cx="8013540" cy="5789410"/>
          </a:xfrm>
        </p:grpSpPr>
        <p:cxnSp>
          <p:nvCxnSpPr>
            <p:cNvPr id="51" name="Straight Arrow Connector 4"/>
            <p:cNvCxnSpPr/>
            <p:nvPr/>
          </p:nvCxnSpPr>
          <p:spPr>
            <a:xfrm>
              <a:off x="857224" y="5660494"/>
              <a:ext cx="70229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"/>
            <p:cNvCxnSpPr/>
            <p:nvPr/>
          </p:nvCxnSpPr>
          <p:spPr>
            <a:xfrm rot="5400000" flipH="1" flipV="1">
              <a:off x="-1475644" y="3358496"/>
              <a:ext cx="499879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13"/>
            <p:cNvCxnSpPr/>
            <p:nvPr/>
          </p:nvCxnSpPr>
          <p:spPr>
            <a:xfrm flipV="1">
              <a:off x="1023753" y="477306"/>
              <a:ext cx="6553200" cy="2513806"/>
            </a:xfrm>
            <a:prstGeom prst="line">
              <a:avLst/>
            </a:prstGeom>
            <a:ln w="12700" cmpd="sng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14"/>
            <p:cNvCxnSpPr/>
            <p:nvPr/>
          </p:nvCxnSpPr>
          <p:spPr>
            <a:xfrm flipV="1">
              <a:off x="1022164" y="1848906"/>
              <a:ext cx="7315200" cy="2818606"/>
            </a:xfrm>
            <a:prstGeom prst="line">
              <a:avLst/>
            </a:prstGeom>
            <a:ln w="12700" cmpd="sng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16"/>
            <p:cNvSpPr/>
            <p:nvPr/>
          </p:nvSpPr>
          <p:spPr>
            <a:xfrm>
              <a:off x="1479364" y="3220506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17"/>
            <p:cNvSpPr/>
            <p:nvPr/>
          </p:nvSpPr>
          <p:spPr>
            <a:xfrm>
              <a:off x="2165164" y="2534706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18"/>
            <p:cNvSpPr/>
            <p:nvPr/>
          </p:nvSpPr>
          <p:spPr>
            <a:xfrm>
              <a:off x="7727764" y="1467906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Arrow Connector 20"/>
            <p:cNvCxnSpPr>
              <a:stCxn id="74" idx="7"/>
              <a:endCxn id="75" idx="3"/>
            </p:cNvCxnSpPr>
            <p:nvPr/>
          </p:nvCxnSpPr>
          <p:spPr>
            <a:xfrm rot="5400000" flipH="1" flipV="1">
              <a:off x="1609446" y="2664788"/>
              <a:ext cx="578036" cy="5780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21"/>
            <p:cNvCxnSpPr>
              <a:stCxn id="75" idx="7"/>
            </p:cNvCxnSpPr>
            <p:nvPr/>
          </p:nvCxnSpPr>
          <p:spPr>
            <a:xfrm rot="5400000" flipH="1" flipV="1">
              <a:off x="2523846" y="2077506"/>
              <a:ext cx="250918" cy="7081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26"/>
            <p:cNvCxnSpPr/>
            <p:nvPr/>
          </p:nvCxnSpPr>
          <p:spPr>
            <a:xfrm>
              <a:off x="3003364" y="2306106"/>
              <a:ext cx="5334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30"/>
            <p:cNvCxnSpPr/>
            <p:nvPr/>
          </p:nvCxnSpPr>
          <p:spPr>
            <a:xfrm rot="5400000" flipH="1" flipV="1">
              <a:off x="3193864" y="2191806"/>
              <a:ext cx="685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33"/>
            <p:cNvCxnSpPr/>
            <p:nvPr/>
          </p:nvCxnSpPr>
          <p:spPr>
            <a:xfrm>
              <a:off x="3537559" y="1848906"/>
              <a:ext cx="1066005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35"/>
            <p:cNvCxnSpPr/>
            <p:nvPr/>
          </p:nvCxnSpPr>
          <p:spPr>
            <a:xfrm rot="16200000" flipH="1">
              <a:off x="4516602" y="2622462"/>
              <a:ext cx="707324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38"/>
            <p:cNvCxnSpPr/>
            <p:nvPr/>
          </p:nvCxnSpPr>
          <p:spPr>
            <a:xfrm rot="16200000" flipV="1">
              <a:off x="4326102" y="2431962"/>
              <a:ext cx="1393124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41"/>
            <p:cNvCxnSpPr/>
            <p:nvPr/>
          </p:nvCxnSpPr>
          <p:spPr>
            <a:xfrm flipV="1">
              <a:off x="4908364" y="1620306"/>
              <a:ext cx="5334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43"/>
            <p:cNvCxnSpPr/>
            <p:nvPr/>
          </p:nvCxnSpPr>
          <p:spPr>
            <a:xfrm>
              <a:off x="5441764" y="1621100"/>
              <a:ext cx="5334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45"/>
            <p:cNvCxnSpPr/>
            <p:nvPr/>
          </p:nvCxnSpPr>
          <p:spPr>
            <a:xfrm>
              <a:off x="5975164" y="1848906"/>
              <a:ext cx="12192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47"/>
            <p:cNvCxnSpPr>
              <a:endCxn id="76" idx="3"/>
            </p:cNvCxnSpPr>
            <p:nvPr/>
          </p:nvCxnSpPr>
          <p:spPr>
            <a:xfrm flipV="1">
              <a:off x="7194364" y="1597988"/>
              <a:ext cx="555718" cy="4795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51"/>
            <p:cNvSpPr txBox="1"/>
            <p:nvPr/>
          </p:nvSpPr>
          <p:spPr>
            <a:xfrm>
              <a:off x="1369687" y="3372906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t</a:t>
              </a:r>
              <a:r>
                <a:rPr lang="en-US" baseline="-25000"/>
                <a:t>n</a:t>
              </a:r>
              <a:endParaRPr lang="en-US"/>
            </a:p>
          </p:txBody>
        </p:sp>
        <p:sp>
          <p:nvSpPr>
            <p:cNvPr id="91" name="TextBox 52"/>
            <p:cNvSpPr txBox="1"/>
            <p:nvPr/>
          </p:nvSpPr>
          <p:spPr>
            <a:xfrm>
              <a:off x="1819322" y="2901465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1</a:t>
              </a:r>
              <a:endParaRPr lang="en-US"/>
            </a:p>
          </p:txBody>
        </p:sp>
        <p:sp>
          <p:nvSpPr>
            <p:cNvPr id="92" name="TextBox 53"/>
            <p:cNvSpPr txBox="1"/>
            <p:nvPr/>
          </p:nvSpPr>
          <p:spPr>
            <a:xfrm>
              <a:off x="2253411" y="2052106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2</a:t>
              </a:r>
              <a:endParaRPr lang="en-US"/>
            </a:p>
          </p:txBody>
        </p:sp>
        <p:sp>
          <p:nvSpPr>
            <p:cNvPr id="93" name="TextBox 54"/>
            <p:cNvSpPr txBox="1"/>
            <p:nvPr/>
          </p:nvSpPr>
          <p:spPr>
            <a:xfrm>
              <a:off x="3003364" y="2350834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3</a:t>
              </a:r>
              <a:endParaRPr lang="en-US"/>
            </a:p>
          </p:txBody>
        </p:sp>
        <p:sp>
          <p:nvSpPr>
            <p:cNvPr id="94" name="TextBox 55"/>
            <p:cNvSpPr txBox="1"/>
            <p:nvPr/>
          </p:nvSpPr>
          <p:spPr>
            <a:xfrm>
              <a:off x="3144794" y="1947518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4</a:t>
              </a:r>
              <a:endParaRPr lang="en-US"/>
            </a:p>
          </p:txBody>
        </p:sp>
        <p:sp>
          <p:nvSpPr>
            <p:cNvPr id="95" name="TextBox 56"/>
            <p:cNvSpPr txBox="1"/>
            <p:nvPr/>
          </p:nvSpPr>
          <p:spPr>
            <a:xfrm>
              <a:off x="4003210" y="1848906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5</a:t>
              </a:r>
              <a:endParaRPr lang="en-US"/>
            </a:p>
          </p:txBody>
        </p:sp>
        <p:sp>
          <p:nvSpPr>
            <p:cNvPr id="96" name="TextBox 57"/>
            <p:cNvSpPr txBox="1"/>
            <p:nvPr/>
          </p:nvSpPr>
          <p:spPr>
            <a:xfrm>
              <a:off x="4482728" y="2806446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6</a:t>
              </a:r>
              <a:endParaRPr lang="en-US"/>
            </a:p>
          </p:txBody>
        </p:sp>
        <p:sp>
          <p:nvSpPr>
            <p:cNvPr id="97" name="TextBox 58"/>
            <p:cNvSpPr txBox="1"/>
            <p:nvPr/>
          </p:nvSpPr>
          <p:spPr>
            <a:xfrm>
              <a:off x="5062258" y="2387299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7</a:t>
              </a:r>
              <a:endParaRPr lang="en-US"/>
            </a:p>
          </p:txBody>
        </p:sp>
        <p:sp>
          <p:nvSpPr>
            <p:cNvPr id="98" name="TextBox 59"/>
            <p:cNvSpPr txBox="1"/>
            <p:nvPr/>
          </p:nvSpPr>
          <p:spPr>
            <a:xfrm>
              <a:off x="4962246" y="1752108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8</a:t>
              </a:r>
              <a:endParaRPr lang="en-US"/>
            </a:p>
          </p:txBody>
        </p:sp>
        <p:sp>
          <p:nvSpPr>
            <p:cNvPr id="99" name="TextBox 60"/>
            <p:cNvSpPr txBox="1"/>
            <p:nvPr/>
          </p:nvSpPr>
          <p:spPr>
            <a:xfrm>
              <a:off x="5616482" y="1413322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9</a:t>
              </a:r>
              <a:endParaRPr lang="en-US"/>
            </a:p>
          </p:txBody>
        </p:sp>
        <p:sp>
          <p:nvSpPr>
            <p:cNvPr id="100" name="TextBox 61"/>
            <p:cNvSpPr txBox="1"/>
            <p:nvPr/>
          </p:nvSpPr>
          <p:spPr>
            <a:xfrm>
              <a:off x="6432364" y="1620306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10</a:t>
              </a:r>
              <a:endParaRPr lang="en-US"/>
            </a:p>
          </p:txBody>
        </p:sp>
        <p:sp>
          <p:nvSpPr>
            <p:cNvPr id="101" name="TextBox 62"/>
            <p:cNvSpPr txBox="1"/>
            <p:nvPr/>
          </p:nvSpPr>
          <p:spPr>
            <a:xfrm>
              <a:off x="7097435" y="1480368"/>
              <a:ext cx="479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11</a:t>
              </a:r>
              <a:endParaRPr lang="en-US"/>
            </a:p>
          </p:txBody>
        </p:sp>
        <p:sp>
          <p:nvSpPr>
            <p:cNvPr id="102" name="TextBox 63"/>
            <p:cNvSpPr txBox="1"/>
            <p:nvPr/>
          </p:nvSpPr>
          <p:spPr>
            <a:xfrm>
              <a:off x="2187481" y="2687106"/>
              <a:ext cx="5454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t</a:t>
              </a:r>
              <a:r>
                <a:rPr lang="en-US" baseline="-25000"/>
                <a:t>n+1</a:t>
              </a:r>
              <a:endParaRPr lang="en-US"/>
            </a:p>
          </p:txBody>
        </p:sp>
        <p:sp>
          <p:nvSpPr>
            <p:cNvPr id="103" name="TextBox 64"/>
            <p:cNvSpPr txBox="1"/>
            <p:nvPr/>
          </p:nvSpPr>
          <p:spPr>
            <a:xfrm>
              <a:off x="7791917" y="1111036"/>
              <a:ext cx="5454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t</a:t>
              </a:r>
              <a:r>
                <a:rPr lang="en-US" baseline="-25000"/>
                <a:t>n+k</a:t>
              </a:r>
              <a:endParaRPr lang="en-US"/>
            </a:p>
          </p:txBody>
        </p:sp>
        <p:sp>
          <p:nvSpPr>
            <p:cNvPr id="104" name="TextBox 65"/>
            <p:cNvSpPr txBox="1"/>
            <p:nvPr/>
          </p:nvSpPr>
          <p:spPr>
            <a:xfrm>
              <a:off x="1100466" y="661972"/>
              <a:ext cx="25238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IT-</a:t>
              </a:r>
              <a:r>
                <a:rPr lang="en-US" sz="1400" b="1" dirty="0" err="1"/>
                <a:t>Entwicklungseffizienz</a:t>
              </a:r>
              <a:endParaRPr lang="en-US" sz="1400" b="1" dirty="0"/>
            </a:p>
          </p:txBody>
        </p:sp>
        <p:sp>
          <p:nvSpPr>
            <p:cNvPr id="105" name="TextBox 66"/>
            <p:cNvSpPr txBox="1"/>
            <p:nvPr/>
          </p:nvSpPr>
          <p:spPr>
            <a:xfrm>
              <a:off x="6737165" y="5714508"/>
              <a:ext cx="198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/>
                <a:t>Geschäftsnutzen</a:t>
              </a:r>
              <a:endParaRPr lang="en-US" sz="1400" b="1" dirty="0"/>
            </a:p>
          </p:txBody>
        </p:sp>
        <p:sp>
          <p:nvSpPr>
            <p:cNvPr id="106" name="TextBox 67"/>
            <p:cNvSpPr txBox="1"/>
            <p:nvPr/>
          </p:nvSpPr>
          <p:spPr>
            <a:xfrm>
              <a:off x="2572359" y="4233518"/>
              <a:ext cx="36568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“</a:t>
              </a:r>
              <a:r>
                <a:rPr lang="en-US" sz="1400" dirty="0" err="1"/>
                <a:t>Leitplanken</a:t>
              </a:r>
              <a:r>
                <a:rPr lang="en-US" sz="1400" dirty="0"/>
                <a:t>” </a:t>
              </a:r>
              <a:r>
                <a:rPr lang="en-US" sz="1400" dirty="0" err="1"/>
                <a:t>der</a:t>
              </a:r>
              <a:r>
                <a:rPr lang="en-US" sz="1400" dirty="0"/>
                <a:t> Managed Evolution</a:t>
              </a:r>
            </a:p>
          </p:txBody>
        </p:sp>
        <p:cxnSp>
          <p:nvCxnSpPr>
            <p:cNvPr id="107" name="Straight Connector 69"/>
            <p:cNvCxnSpPr>
              <a:stCxn id="106" idx="0"/>
            </p:cNvCxnSpPr>
            <p:nvPr/>
          </p:nvCxnSpPr>
          <p:spPr>
            <a:xfrm rot="16200000" flipV="1">
              <a:off x="3843259" y="3676014"/>
              <a:ext cx="717176" cy="397831"/>
            </a:xfrm>
            <a:prstGeom prst="line">
              <a:avLst/>
            </a:prstGeom>
            <a:ln>
              <a:solidFill>
                <a:schemeClr val="tx1"/>
              </a:solidFill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72"/>
            <p:cNvCxnSpPr>
              <a:stCxn id="106" idx="0"/>
            </p:cNvCxnSpPr>
            <p:nvPr/>
          </p:nvCxnSpPr>
          <p:spPr>
            <a:xfrm rot="16200000" flipV="1">
              <a:off x="2916905" y="2749660"/>
              <a:ext cx="2226234" cy="741481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76"/>
            <p:cNvSpPr txBox="1"/>
            <p:nvPr/>
          </p:nvSpPr>
          <p:spPr>
            <a:xfrm>
              <a:off x="6737164" y="232875"/>
              <a:ext cx="2133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Gewünschter Endzustand</a:t>
              </a:r>
            </a:p>
          </p:txBody>
        </p:sp>
        <p:cxnSp>
          <p:nvCxnSpPr>
            <p:cNvPr id="110" name="Straight Arrow Connector 78"/>
            <p:cNvCxnSpPr>
              <a:stCxn id="109" idx="2"/>
            </p:cNvCxnSpPr>
            <p:nvPr/>
          </p:nvCxnSpPr>
          <p:spPr>
            <a:xfrm rot="16200000" flipH="1">
              <a:off x="7373953" y="970662"/>
              <a:ext cx="868986" cy="89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Abbildung</a:t>
            </a:r>
            <a:r>
              <a:rPr lang="en-US" smtClean="0"/>
              <a:t> G</a:t>
            </a:r>
            <a:endParaRPr lang="de-DE"/>
          </a:p>
        </p:txBody>
      </p:sp>
      <p:pic>
        <p:nvPicPr>
          <p:cNvPr id="9" name="Inhaltsplatzhalter 8" descr="V-30.em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825" y="1048470"/>
            <a:ext cx="8642350" cy="5265885"/>
          </a:xfr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Abbildung</a:t>
            </a:r>
            <a:r>
              <a:rPr lang="en-US" dirty="0" smtClean="0"/>
              <a:t> H</a:t>
            </a:r>
            <a:endParaRPr lang="de-DE" dirty="0"/>
          </a:p>
        </p:txBody>
      </p:sp>
      <p:pic>
        <p:nvPicPr>
          <p:cNvPr id="6" name="Picture 2" descr="C:\Users\Alexander Ernst\Desktop\EAMPatternGraph\080212-Export.jpg"/>
          <p:cNvPicPr>
            <a:picLocks noChangeAspect="1" noChangeArrowheads="1"/>
          </p:cNvPicPr>
          <p:nvPr/>
        </p:nvPicPr>
        <p:blipFill>
          <a:blip r:embed="rId2" cstate="print"/>
          <a:srcRect t="8057" b="8598"/>
          <a:stretch>
            <a:fillRect/>
          </a:stretch>
        </p:blipFill>
        <p:spPr bwMode="auto">
          <a:xfrm>
            <a:off x="571472" y="1000108"/>
            <a:ext cx="836242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Abbildung</a:t>
            </a:r>
            <a:r>
              <a:rPr lang="en-US" dirty="0" smtClean="0"/>
              <a:t> I</a:t>
            </a:r>
            <a:endParaRPr lang="de-DE" dirty="0"/>
          </a:p>
        </p:txBody>
      </p:sp>
      <p:grpSp>
        <p:nvGrpSpPr>
          <p:cNvPr id="19" name="Inhaltsplatzhalter 18"/>
          <p:cNvGrpSpPr>
            <a:grpSpLocks noGrp="1"/>
          </p:cNvGrpSpPr>
          <p:nvPr>
            <p:ph idx="1"/>
          </p:nvPr>
        </p:nvGrpSpPr>
        <p:grpSpPr>
          <a:xfrm>
            <a:off x="250825" y="981075"/>
            <a:ext cx="8642350" cy="5400675"/>
            <a:chOff x="181534" y="159124"/>
            <a:chExt cx="8798113" cy="6324600"/>
          </a:xfrm>
        </p:grpSpPr>
        <p:sp>
          <p:nvSpPr>
            <p:cNvPr id="20" name="Rectangle 3"/>
            <p:cNvSpPr/>
            <p:nvPr/>
          </p:nvSpPr>
          <p:spPr>
            <a:xfrm>
              <a:off x="181534" y="159124"/>
              <a:ext cx="8798113" cy="63246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4"/>
            <p:cNvSpPr/>
            <p:nvPr/>
          </p:nvSpPr>
          <p:spPr>
            <a:xfrm>
              <a:off x="490016" y="374276"/>
              <a:ext cx="2835836" cy="70895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MySystem193v1.0</a:t>
              </a:r>
            </a:p>
          </p:txBody>
        </p:sp>
        <p:sp>
          <p:nvSpPr>
            <p:cNvPr id="22" name="Rectangle 5"/>
            <p:cNvSpPr/>
            <p:nvPr/>
          </p:nvSpPr>
          <p:spPr>
            <a:xfrm>
              <a:off x="3585828" y="389218"/>
              <a:ext cx="2835836" cy="708959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MySystem17v1.0</a:t>
              </a:r>
            </a:p>
          </p:txBody>
        </p:sp>
        <p:sp>
          <p:nvSpPr>
            <p:cNvPr id="23" name="Rectangle 6"/>
            <p:cNvSpPr/>
            <p:nvPr/>
          </p:nvSpPr>
          <p:spPr>
            <a:xfrm>
              <a:off x="490016" y="1336664"/>
              <a:ext cx="4710038" cy="1000883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MySystem338v1.0</a:t>
              </a:r>
            </a:p>
          </p:txBody>
        </p:sp>
        <p:sp>
          <p:nvSpPr>
            <p:cNvPr id="24" name="Rectangle 7"/>
            <p:cNvSpPr/>
            <p:nvPr/>
          </p:nvSpPr>
          <p:spPr>
            <a:xfrm>
              <a:off x="504958" y="3435724"/>
              <a:ext cx="6127957" cy="1417918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MySystem309v1.0</a:t>
              </a:r>
            </a:p>
          </p:txBody>
        </p:sp>
        <p:sp>
          <p:nvSpPr>
            <p:cNvPr id="25" name="Rectangle 8"/>
            <p:cNvSpPr/>
            <p:nvPr/>
          </p:nvSpPr>
          <p:spPr>
            <a:xfrm>
              <a:off x="5847922" y="1628588"/>
              <a:ext cx="2835836" cy="70895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MySystem315v1.0</a:t>
              </a:r>
            </a:p>
          </p:txBody>
        </p:sp>
        <p:sp>
          <p:nvSpPr>
            <p:cNvPr id="26" name="Rectangle 9"/>
            <p:cNvSpPr/>
            <p:nvPr/>
          </p:nvSpPr>
          <p:spPr>
            <a:xfrm>
              <a:off x="513922" y="2562412"/>
              <a:ext cx="2835836" cy="70895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MySystem309v1.0</a:t>
              </a:r>
            </a:p>
          </p:txBody>
        </p:sp>
        <p:sp>
          <p:nvSpPr>
            <p:cNvPr id="27" name="Rectangle 10"/>
            <p:cNvSpPr/>
            <p:nvPr/>
          </p:nvSpPr>
          <p:spPr>
            <a:xfrm>
              <a:off x="513922" y="5016485"/>
              <a:ext cx="2041019" cy="51025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MySystem46v1.0</a:t>
              </a:r>
            </a:p>
          </p:txBody>
        </p:sp>
        <p:sp>
          <p:nvSpPr>
            <p:cNvPr id="28" name="Rectangle 11"/>
            <p:cNvSpPr/>
            <p:nvPr/>
          </p:nvSpPr>
          <p:spPr>
            <a:xfrm>
              <a:off x="2889569" y="5016485"/>
              <a:ext cx="2041019" cy="51025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POS System v1.0</a:t>
              </a:r>
            </a:p>
          </p:txBody>
        </p:sp>
        <p:sp>
          <p:nvSpPr>
            <p:cNvPr id="29" name="Rectangle 12"/>
            <p:cNvSpPr/>
            <p:nvPr/>
          </p:nvSpPr>
          <p:spPr>
            <a:xfrm>
              <a:off x="504958" y="5694815"/>
              <a:ext cx="2041019" cy="51025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MySystem373v1.0</a:t>
              </a:r>
            </a:p>
          </p:txBody>
        </p:sp>
        <p:sp>
          <p:nvSpPr>
            <p:cNvPr id="30" name="Rectangle 13"/>
            <p:cNvSpPr/>
            <p:nvPr/>
          </p:nvSpPr>
          <p:spPr>
            <a:xfrm>
              <a:off x="2889569" y="5683608"/>
              <a:ext cx="2041019" cy="51025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MySystem344v1.0</a:t>
              </a:r>
            </a:p>
          </p:txBody>
        </p:sp>
        <p:sp>
          <p:nvSpPr>
            <p:cNvPr id="31" name="Rectangle 14"/>
            <p:cNvSpPr/>
            <p:nvPr/>
          </p:nvSpPr>
          <p:spPr>
            <a:xfrm>
              <a:off x="5847922" y="5284305"/>
              <a:ext cx="2835836" cy="708959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MySystem457v1.0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070918-Vorlage_sebis">
  <a:themeElements>
    <a:clrScheme name="sebis">
      <a:dk1>
        <a:srgbClr val="333333"/>
      </a:dk1>
      <a:lt1>
        <a:srgbClr val="FFFFFF"/>
      </a:lt1>
      <a:dk2>
        <a:srgbClr val="00279F"/>
      </a:dk2>
      <a:lt2>
        <a:srgbClr val="A8BDCA"/>
      </a:lt2>
      <a:accent1>
        <a:srgbClr val="007DC2"/>
      </a:accent1>
      <a:accent2>
        <a:srgbClr val="C21014"/>
      </a:accent2>
      <a:accent3>
        <a:srgbClr val="848588"/>
      </a:accent3>
      <a:accent4>
        <a:srgbClr val="A8AAAD"/>
      </a:accent4>
      <a:accent5>
        <a:srgbClr val="ECE8C2"/>
      </a:accent5>
      <a:accent6>
        <a:srgbClr val="89D38D"/>
      </a:accent6>
      <a:hlink>
        <a:srgbClr val="074FB0"/>
      </a:hlink>
      <a:folHlink>
        <a:srgbClr val="428FF7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none"/>
        </a:ln>
      </a:spPr>
      <a:bodyPr/>
      <a:lstStyle/>
      <a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a:style>
    </a:lnDef>
    <a:txDef>
      <a:spPr/>
      <a:bodyPr wrap="squar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070918-Vorlage_sebis</Template>
  <TotalTime>0</TotalTime>
  <Words>233</Words>
  <Application>Microsoft Office PowerPoint</Application>
  <PresentationFormat>Bildschirmpräsentation (4:3)</PresentationFormat>
  <Paragraphs>172</Paragraphs>
  <Slides>10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2" baseType="lpstr">
      <vt:lpstr>070918-Vorlage_sebis</vt:lpstr>
      <vt:lpstr>Visio</vt:lpstr>
      <vt:lpstr>Folie 1</vt:lpstr>
      <vt:lpstr>Abbildung B</vt:lpstr>
      <vt:lpstr>Abbildung C</vt:lpstr>
      <vt:lpstr>Abbildung D</vt:lpstr>
      <vt:lpstr>Abbildung E</vt:lpstr>
      <vt:lpstr>Abbildung F</vt:lpstr>
      <vt:lpstr>Abbildung G</vt:lpstr>
      <vt:lpstr>Abbildung H</vt:lpstr>
      <vt:lpstr>Abbildung I</vt:lpstr>
      <vt:lpstr>Abbildung J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Patterns in EAM</dc:title>
  <dc:creator/>
  <dc:description>Copyright sebis</dc:description>
  <cp:lastModifiedBy/>
  <cp:revision>1</cp:revision>
  <dcterms:created xsi:type="dcterms:W3CDTF">2008-10-16T14:32:43Z</dcterms:created>
  <dcterms:modified xsi:type="dcterms:W3CDTF">2010-03-31T10:23:30Z</dcterms:modified>
</cp:coreProperties>
</file>