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13.xml" ContentType="application/vnd.openxmlformats-officedocument.presentationml.tags+xml"/>
  <Override PartName="/ppt/notesSlides/notesSlide1.xml" ContentType="application/vnd.openxmlformats-officedocument.presentationml.notesSlide+xml"/>
  <Override PartName="/ppt/tags/tag14.xml" ContentType="application/vnd.openxmlformats-officedocument.presentationml.tags+xml"/>
  <Override PartName="/ppt/notesSlides/notesSlide2.xml" ContentType="application/vnd.openxmlformats-officedocument.presentationml.notesSlide+xml"/>
  <Override PartName="/ppt/tags/tag15.xml" ContentType="application/vnd.openxmlformats-officedocument.presentationml.tags+xml"/>
  <Override PartName="/ppt/notesSlides/notesSlide3.xml" ContentType="application/vnd.openxmlformats-officedocument.presentationml.notesSlide+xml"/>
  <Override PartName="/ppt/tags/tag16.xml" ContentType="application/vnd.openxmlformats-officedocument.presentationml.tags+xml"/>
  <Override PartName="/ppt/notesSlides/notesSlide4.xml" ContentType="application/vnd.openxmlformats-officedocument.presentationml.notesSlide+xml"/>
  <Override PartName="/ppt/tags/tag17.xml" ContentType="application/vnd.openxmlformats-officedocument.presentationml.tags+xml"/>
  <Override PartName="/ppt/notesSlides/notesSlide5.xml" ContentType="application/vnd.openxmlformats-officedocument.presentationml.notesSlide+xml"/>
  <Override PartName="/ppt/tags/tag18.xml" ContentType="application/vnd.openxmlformats-officedocument.presentationml.tags+xml"/>
  <Override PartName="/ppt/notesSlides/notesSlide6.xml" ContentType="application/vnd.openxmlformats-officedocument.presentationml.notesSlide+xml"/>
  <Override PartName="/ppt/tags/tag19.xml" ContentType="application/vnd.openxmlformats-officedocument.presentationml.tags+xml"/>
  <Override PartName="/ppt/notesSlides/notesSlide7.xml" ContentType="application/vnd.openxmlformats-officedocument.presentationml.notesSlide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tags/tag21.xml" ContentType="application/vnd.openxmlformats-officedocument.presentationml.tags+xml"/>
  <Override PartName="/ppt/notesSlides/notesSlide9.xml" ContentType="application/vnd.openxmlformats-officedocument.presentationml.notesSlide+xml"/>
  <Override PartName="/ppt/tags/tag22.xml" ContentType="application/vnd.openxmlformats-officedocument.presentationml.tags+xml"/>
  <Override PartName="/ppt/notesSlides/notesSlide10.xml" ContentType="application/vnd.openxmlformats-officedocument.presentationml.notesSlide+xml"/>
  <Override PartName="/ppt/tags/tag23.xml" ContentType="application/vnd.openxmlformats-officedocument.presentationml.tags+xml"/>
  <Override PartName="/ppt/notesSlides/notesSlide11.xml" ContentType="application/vnd.openxmlformats-officedocument.presentationml.notesSlide+xml"/>
  <Override PartName="/ppt/tags/tag24.xml" ContentType="application/vnd.openxmlformats-officedocument.presentationml.tags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notesSlides/notesSlide13.xml" ContentType="application/vnd.openxmlformats-officedocument.presentationml.notesSlide+xml"/>
  <Override PartName="/ppt/tags/tag26.xml" ContentType="application/vnd.openxmlformats-officedocument.presentationml.tags+xml"/>
  <Override PartName="/ppt/notesSlides/notesSlide14.xml" ContentType="application/vnd.openxmlformats-officedocument.presentationml.notesSlide+xml"/>
  <Override PartName="/ppt/tags/tag27.xml" ContentType="application/vnd.openxmlformats-officedocument.presentationml.tags+xml"/>
  <Override PartName="/ppt/notesSlides/notesSlide15.xml" ContentType="application/vnd.openxmlformats-officedocument.presentationml.notesSlide+xml"/>
  <Override PartName="/ppt/tags/tag28.xml" ContentType="application/vnd.openxmlformats-officedocument.presentationml.tags+xml"/>
  <Override PartName="/ppt/notesSlides/notesSlide16.xml" ContentType="application/vnd.openxmlformats-officedocument.presentationml.notesSlide+xml"/>
  <Override PartName="/ppt/tags/tag29.xml" ContentType="application/vnd.openxmlformats-officedocument.presentationml.tags+xml"/>
  <Override PartName="/ppt/notesSlides/notesSlide17.xml" ContentType="application/vnd.openxmlformats-officedocument.presentationml.notesSlide+xml"/>
  <Override PartName="/ppt/tags/tag30.xml" ContentType="application/vnd.openxmlformats-officedocument.presentationml.tags+xml"/>
  <Override PartName="/ppt/notesSlides/notesSlide18.xml" ContentType="application/vnd.openxmlformats-officedocument.presentationml.notesSlide+xml"/>
  <Override PartName="/ppt/tags/tag31.xml" ContentType="application/vnd.openxmlformats-officedocument.presentationml.tags+xml"/>
  <Override PartName="/ppt/notesSlides/notesSlide19.xml" ContentType="application/vnd.openxmlformats-officedocument.presentationml.notesSlide+xml"/>
  <Override PartName="/ppt/tags/tag32.xml" ContentType="application/vnd.openxmlformats-officedocument.presentationml.tags+xml"/>
  <Override PartName="/ppt/notesSlides/notesSlide20.xml" ContentType="application/vnd.openxmlformats-officedocument.presentationml.notesSlide+xml"/>
  <Override PartName="/ppt/tags/tag33.xml" ContentType="application/vnd.openxmlformats-officedocument.presentationml.tags+xml"/>
  <Override PartName="/ppt/notesSlides/notesSlide21.xml" ContentType="application/vnd.openxmlformats-officedocument.presentationml.notesSlide+xml"/>
  <Override PartName="/ppt/tags/tag34.xml" ContentType="application/vnd.openxmlformats-officedocument.presentationml.tags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25" r:id="rId1"/>
  </p:sldMasterIdLst>
  <p:notesMasterIdLst>
    <p:notesMasterId r:id="rId24"/>
  </p:notesMasterIdLst>
  <p:handoutMasterIdLst>
    <p:handoutMasterId r:id="rId25"/>
  </p:handoutMasterIdLst>
  <p:sldIdLst>
    <p:sldId id="695" r:id="rId2"/>
    <p:sldId id="1154" r:id="rId3"/>
    <p:sldId id="1143" r:id="rId4"/>
    <p:sldId id="1091" r:id="rId5"/>
    <p:sldId id="1145" r:id="rId6"/>
    <p:sldId id="1158" r:id="rId7"/>
    <p:sldId id="1157" r:id="rId8"/>
    <p:sldId id="1159" r:id="rId9"/>
    <p:sldId id="1096" r:id="rId10"/>
    <p:sldId id="1098" r:id="rId11"/>
    <p:sldId id="1160" r:id="rId12"/>
    <p:sldId id="1162" r:id="rId13"/>
    <p:sldId id="1166" r:id="rId14"/>
    <p:sldId id="1164" r:id="rId15"/>
    <p:sldId id="1167" r:id="rId16"/>
    <p:sldId id="1161" r:id="rId17"/>
    <p:sldId id="1095" r:id="rId18"/>
    <p:sldId id="673" r:id="rId19"/>
    <p:sldId id="1153" r:id="rId20"/>
    <p:sldId id="1150" r:id="rId21"/>
    <p:sldId id="1151" r:id="rId22"/>
    <p:sldId id="1152" r:id="rId23"/>
  </p:sldIdLst>
  <p:sldSz cx="12192000" cy="6858000"/>
  <p:notesSz cx="7099300" cy="10234613"/>
  <p:custDataLst>
    <p:tags r:id="rId26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C9FF"/>
    <a:srgbClr val="0073CF"/>
    <a:srgbClr val="00569B"/>
    <a:srgbClr val="0065BD"/>
    <a:srgbClr val="98C6EA"/>
    <a:srgbClr val="C4DCF2"/>
    <a:srgbClr val="C0C0C0"/>
    <a:srgbClr val="000000"/>
    <a:srgbClr val="41BEFF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A60F36-CBA9-4572-8B29-64B8AA267DF5}" v="3" dt="2024-06-17T08:29:40.533"/>
    <p1510:client id="{DDFABF3B-86EE-4FFD-B545-E0382D1D3DBC}" v="295" dt="2024-06-17T08:12:40.74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19" autoAdjust="0"/>
    <p:restoredTop sz="96311" autoAdjust="0"/>
  </p:normalViewPr>
  <p:slideViewPr>
    <p:cSldViewPr>
      <p:cViewPr varScale="1">
        <p:scale>
          <a:sx n="118" d="100"/>
          <a:sy n="118" d="100"/>
        </p:scale>
        <p:origin x="72" y="87"/>
      </p:cViewPr>
      <p:guideLst/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3186" y="96"/>
      </p:cViewPr>
      <p:guideLst>
        <p:guide orient="horz" pos="3224"/>
        <p:guide pos="2236"/>
      </p:guideLst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xun Dai" userId="e454acf4-1c8d-45a6-8c7e-7b1ee6eb1037" providerId="ADAL" clId="{DDFABF3B-86EE-4FFD-B545-E0382D1D3DBC}"/>
    <pc:docChg chg="undo redo custSel addSld delSld modSld sldOrd modMainMaster replTag">
      <pc:chgData name="Lixun Dai" userId="e454acf4-1c8d-45a6-8c7e-7b1ee6eb1037" providerId="ADAL" clId="{DDFABF3B-86EE-4FFD-B545-E0382D1D3DBC}" dt="2024-06-17T08:14:55.710" v="3089" actId="1035"/>
      <pc:docMkLst>
        <pc:docMk/>
      </pc:docMkLst>
      <pc:sldChg chg="modSp mod">
        <pc:chgData name="Lixun Dai" userId="e454acf4-1c8d-45a6-8c7e-7b1ee6eb1037" providerId="ADAL" clId="{DDFABF3B-86EE-4FFD-B545-E0382D1D3DBC}" dt="2024-06-09T10:41:12.842" v="17" actId="20577"/>
        <pc:sldMkLst>
          <pc:docMk/>
          <pc:sldMk cId="1327605788" sldId="695"/>
        </pc:sldMkLst>
        <pc:spChg chg="mod">
          <ac:chgData name="Lixun Dai" userId="e454acf4-1c8d-45a6-8c7e-7b1ee6eb1037" providerId="ADAL" clId="{DDFABF3B-86EE-4FFD-B545-E0382D1D3DBC}" dt="2024-06-09T10:41:12.842" v="17" actId="20577"/>
          <ac:spMkLst>
            <pc:docMk/>
            <pc:sldMk cId="1327605788" sldId="695"/>
            <ac:spMk id="13" creationId="{00000000-0000-0000-0000-000000000000}"/>
          </ac:spMkLst>
        </pc:spChg>
      </pc:sldChg>
      <pc:sldChg chg="del">
        <pc:chgData name="Lixun Dai" userId="e454acf4-1c8d-45a6-8c7e-7b1ee6eb1037" providerId="ADAL" clId="{DDFABF3B-86EE-4FFD-B545-E0382D1D3DBC}" dt="2024-06-09T11:16:53.602" v="68" actId="47"/>
        <pc:sldMkLst>
          <pc:docMk/>
          <pc:sldMk cId="3003635428" sldId="699"/>
        </pc:sldMkLst>
      </pc:sldChg>
      <pc:sldChg chg="del">
        <pc:chgData name="Lixun Dai" userId="e454acf4-1c8d-45a6-8c7e-7b1ee6eb1037" providerId="ADAL" clId="{DDFABF3B-86EE-4FFD-B545-E0382D1D3DBC}" dt="2024-06-09T11:17:47.046" v="186" actId="47"/>
        <pc:sldMkLst>
          <pc:docMk/>
          <pc:sldMk cId="3810316952" sldId="700"/>
        </pc:sldMkLst>
      </pc:sldChg>
      <pc:sldChg chg="del">
        <pc:chgData name="Lixun Dai" userId="e454acf4-1c8d-45a6-8c7e-7b1ee6eb1037" providerId="ADAL" clId="{DDFABF3B-86EE-4FFD-B545-E0382D1D3DBC}" dt="2024-06-09T19:55:05.659" v="919" actId="47"/>
        <pc:sldMkLst>
          <pc:docMk/>
          <pc:sldMk cId="1379830810" sldId="701"/>
        </pc:sldMkLst>
      </pc:sldChg>
      <pc:sldChg chg="del">
        <pc:chgData name="Lixun Dai" userId="e454acf4-1c8d-45a6-8c7e-7b1ee6eb1037" providerId="ADAL" clId="{DDFABF3B-86EE-4FFD-B545-E0382D1D3DBC}" dt="2024-06-09T19:55:27.065" v="931" actId="47"/>
        <pc:sldMkLst>
          <pc:docMk/>
          <pc:sldMk cId="2031424129" sldId="702"/>
        </pc:sldMkLst>
      </pc:sldChg>
      <pc:sldChg chg="del">
        <pc:chgData name="Lixun Dai" userId="e454acf4-1c8d-45a6-8c7e-7b1ee6eb1037" providerId="ADAL" clId="{DDFABF3B-86EE-4FFD-B545-E0382D1D3DBC}" dt="2024-06-09T10:41:51.852" v="24" actId="47"/>
        <pc:sldMkLst>
          <pc:docMk/>
          <pc:sldMk cId="266753149" sldId="1089"/>
        </pc:sldMkLst>
      </pc:sldChg>
      <pc:sldChg chg="addSp delSp modSp mod">
        <pc:chgData name="Lixun Dai" userId="e454acf4-1c8d-45a6-8c7e-7b1ee6eb1037" providerId="ADAL" clId="{DDFABF3B-86EE-4FFD-B545-E0382D1D3DBC}" dt="2024-06-09T11:17:27.276" v="117"/>
        <pc:sldMkLst>
          <pc:docMk/>
          <pc:sldMk cId="1016551072" sldId="1091"/>
        </pc:sldMkLst>
        <pc:spChg chg="mod">
          <ac:chgData name="Lixun Dai" userId="e454acf4-1c8d-45a6-8c7e-7b1ee6eb1037" providerId="ADAL" clId="{DDFABF3B-86EE-4FFD-B545-E0382D1D3DBC}" dt="2024-06-09T11:17:27.245" v="90" actId="948"/>
          <ac:spMkLst>
            <pc:docMk/>
            <pc:sldMk cId="1016551072" sldId="1091"/>
            <ac:spMk id="2" creationId="{E493186F-B765-2676-82F5-0FBF8151D6EB}"/>
          </ac:spMkLst>
        </pc:spChg>
        <pc:spChg chg="add del mod modVis">
          <ac:chgData name="Lixun Dai" userId="e454acf4-1c8d-45a6-8c7e-7b1ee6eb1037" providerId="ADAL" clId="{DDFABF3B-86EE-4FFD-B545-E0382D1D3DBC}" dt="2024-06-09T11:17:27.276" v="115"/>
          <ac:spMkLst>
            <pc:docMk/>
            <pc:sldMk cId="1016551072" sldId="1091"/>
            <ac:spMk id="3" creationId="{9797FA06-5AE9-D261-4868-F1E73298310D}"/>
          </ac:spMkLst>
        </pc:spChg>
        <pc:graphicFrameChg chg="mod">
          <ac:chgData name="Lixun Dai" userId="e454acf4-1c8d-45a6-8c7e-7b1ee6eb1037" providerId="ADAL" clId="{DDFABF3B-86EE-4FFD-B545-E0382D1D3DBC}" dt="2024-06-09T11:17:27.276" v="117"/>
          <ac:graphicFrameMkLst>
            <pc:docMk/>
            <pc:sldMk cId="1016551072" sldId="1091"/>
            <ac:graphicFrameMk id="17" creationId="{9FC3D048-F4A8-0FDA-ADFF-30C443CF188B}"/>
          </ac:graphicFrameMkLst>
        </pc:graphicFrameChg>
      </pc:sldChg>
      <pc:sldChg chg="addSp delSp modSp mod ord">
        <pc:chgData name="Lixun Dai" userId="e454acf4-1c8d-45a6-8c7e-7b1ee6eb1037" providerId="ADAL" clId="{DDFABF3B-86EE-4FFD-B545-E0382D1D3DBC}" dt="2024-06-17T07:13:51.446" v="2450"/>
        <pc:sldMkLst>
          <pc:docMk/>
          <pc:sldMk cId="1025334206" sldId="1093"/>
        </pc:sldMkLst>
        <pc:spChg chg="mod">
          <ac:chgData name="Lixun Dai" userId="e454acf4-1c8d-45a6-8c7e-7b1ee6eb1037" providerId="ADAL" clId="{DDFABF3B-86EE-4FFD-B545-E0382D1D3DBC}" dt="2024-06-09T11:23:19.951" v="291" actId="948"/>
          <ac:spMkLst>
            <pc:docMk/>
            <pc:sldMk cId="1025334206" sldId="1093"/>
            <ac:spMk id="2" creationId="{E493186F-B765-2676-82F5-0FBF8151D6EB}"/>
          </ac:spMkLst>
        </pc:spChg>
        <pc:spChg chg="mod">
          <ac:chgData name="Lixun Dai" userId="e454acf4-1c8d-45a6-8c7e-7b1ee6eb1037" providerId="ADAL" clId="{DDFABF3B-86EE-4FFD-B545-E0382D1D3DBC}" dt="2024-06-09T11:23:33.637" v="320" actId="1076"/>
          <ac:spMkLst>
            <pc:docMk/>
            <pc:sldMk cId="1025334206" sldId="1093"/>
            <ac:spMk id="3" creationId="{DE87D423-71B4-FF6B-685B-65448E6752D1}"/>
          </ac:spMkLst>
        </pc:spChg>
        <pc:spChg chg="add mod">
          <ac:chgData name="Lixun Dai" userId="e454acf4-1c8d-45a6-8c7e-7b1ee6eb1037" providerId="ADAL" clId="{DDFABF3B-86EE-4FFD-B545-E0382D1D3DBC}" dt="2024-06-09T11:26:01.330" v="411" actId="1076"/>
          <ac:spMkLst>
            <pc:docMk/>
            <pc:sldMk cId="1025334206" sldId="1093"/>
            <ac:spMk id="7" creationId="{5E539CAB-F349-D27C-8E3C-BE9FDF2D3192}"/>
          </ac:spMkLst>
        </pc:spChg>
        <pc:spChg chg="add del mod modVis">
          <ac:chgData name="Lixun Dai" userId="e454acf4-1c8d-45a6-8c7e-7b1ee6eb1037" providerId="ADAL" clId="{DDFABF3B-86EE-4FFD-B545-E0382D1D3DBC}" dt="2024-06-09T11:23:17.719" v="287"/>
          <ac:spMkLst>
            <pc:docMk/>
            <pc:sldMk cId="1025334206" sldId="1093"/>
            <ac:spMk id="8" creationId="{58A852CA-D5FF-730D-3D8F-B89A5FA5B674}"/>
          </ac:spMkLst>
        </pc:spChg>
        <pc:spChg chg="add mod">
          <ac:chgData name="Lixun Dai" userId="e454acf4-1c8d-45a6-8c7e-7b1ee6eb1037" providerId="ADAL" clId="{DDFABF3B-86EE-4FFD-B545-E0382D1D3DBC}" dt="2024-06-11T08:06:07.592" v="2355" actId="1076"/>
          <ac:spMkLst>
            <pc:docMk/>
            <pc:sldMk cId="1025334206" sldId="1093"/>
            <ac:spMk id="8" creationId="{B84EF4A5-F59E-8C58-9705-74B7B2C1CDBA}"/>
          </ac:spMkLst>
        </pc:spChg>
        <pc:spChg chg="mod">
          <ac:chgData name="Lixun Dai" userId="e454acf4-1c8d-45a6-8c7e-7b1ee6eb1037" providerId="ADAL" clId="{DDFABF3B-86EE-4FFD-B545-E0382D1D3DBC}" dt="2024-06-09T11:20:09.378" v="232" actId="14100"/>
          <ac:spMkLst>
            <pc:docMk/>
            <pc:sldMk cId="1025334206" sldId="1093"/>
            <ac:spMk id="9" creationId="{FAAD048D-A19A-2195-E732-4AE9044B7396}"/>
          </ac:spMkLst>
        </pc:spChg>
        <pc:spChg chg="mod">
          <ac:chgData name="Lixun Dai" userId="e454acf4-1c8d-45a6-8c7e-7b1ee6eb1037" providerId="ADAL" clId="{DDFABF3B-86EE-4FFD-B545-E0382D1D3DBC}" dt="2024-06-09T11:23:09.674" v="259" actId="1076"/>
          <ac:spMkLst>
            <pc:docMk/>
            <pc:sldMk cId="1025334206" sldId="1093"/>
            <ac:spMk id="10" creationId="{DE04032A-C263-0BD5-564C-655B19273BF6}"/>
          </ac:spMkLst>
        </pc:spChg>
        <pc:spChg chg="mod">
          <ac:chgData name="Lixun Dai" userId="e454acf4-1c8d-45a6-8c7e-7b1ee6eb1037" providerId="ADAL" clId="{DDFABF3B-86EE-4FFD-B545-E0382D1D3DBC}" dt="2024-06-09T11:22:57.887" v="256" actId="14100"/>
          <ac:spMkLst>
            <pc:docMk/>
            <pc:sldMk cId="1025334206" sldId="1093"/>
            <ac:spMk id="11" creationId="{41340FBD-3507-877D-F56F-29C1EF7975B3}"/>
          </ac:spMkLst>
        </pc:spChg>
        <pc:spChg chg="mod">
          <ac:chgData name="Lixun Dai" userId="e454acf4-1c8d-45a6-8c7e-7b1ee6eb1037" providerId="ADAL" clId="{DDFABF3B-86EE-4FFD-B545-E0382D1D3DBC}" dt="2024-06-09T11:26:52.556" v="420" actId="113"/>
          <ac:spMkLst>
            <pc:docMk/>
            <pc:sldMk cId="1025334206" sldId="1093"/>
            <ac:spMk id="12" creationId="{493E3CB5-BE91-4095-28D4-C0B44349431E}"/>
          </ac:spMkLst>
        </pc:spChg>
        <pc:spChg chg="mod">
          <ac:chgData name="Lixun Dai" userId="e454acf4-1c8d-45a6-8c7e-7b1ee6eb1037" providerId="ADAL" clId="{DDFABF3B-86EE-4FFD-B545-E0382D1D3DBC}" dt="2024-06-09T11:26:46.165" v="418" actId="113"/>
          <ac:spMkLst>
            <pc:docMk/>
            <pc:sldMk cId="1025334206" sldId="1093"/>
            <ac:spMk id="13" creationId="{2B40F07B-720C-E666-78BE-01CCAFB73AFF}"/>
          </ac:spMkLst>
        </pc:spChg>
        <pc:spChg chg="mod">
          <ac:chgData name="Lixun Dai" userId="e454acf4-1c8d-45a6-8c7e-7b1ee6eb1037" providerId="ADAL" clId="{DDFABF3B-86EE-4FFD-B545-E0382D1D3DBC}" dt="2024-06-09T11:26:40.525" v="416" actId="113"/>
          <ac:spMkLst>
            <pc:docMk/>
            <pc:sldMk cId="1025334206" sldId="1093"/>
            <ac:spMk id="14" creationId="{F56633E9-A207-6EE1-CFBB-1101D89D935A}"/>
          </ac:spMkLst>
        </pc:spChg>
        <pc:spChg chg="add del mod modVis">
          <ac:chgData name="Lixun Dai" userId="e454acf4-1c8d-45a6-8c7e-7b1ee6eb1037" providerId="ADAL" clId="{DDFABF3B-86EE-4FFD-B545-E0382D1D3DBC}" dt="2024-06-09T11:23:19.966" v="316"/>
          <ac:spMkLst>
            <pc:docMk/>
            <pc:sldMk cId="1025334206" sldId="1093"/>
            <ac:spMk id="15" creationId="{89003882-AEB6-993D-CE92-CFF857CE015E}"/>
          </ac:spMkLst>
        </pc:spChg>
        <pc:spChg chg="add del">
          <ac:chgData name="Lixun Dai" userId="e454acf4-1c8d-45a6-8c7e-7b1ee6eb1037" providerId="ADAL" clId="{DDFABF3B-86EE-4FFD-B545-E0382D1D3DBC}" dt="2024-06-09T11:27:19.601" v="422" actId="22"/>
          <ac:spMkLst>
            <pc:docMk/>
            <pc:sldMk cId="1025334206" sldId="1093"/>
            <ac:spMk id="19" creationId="{1E46843F-BB53-FA59-2B92-DCE09D4DDD27}"/>
          </ac:spMkLst>
        </pc:spChg>
        <pc:spChg chg="add del">
          <ac:chgData name="Lixun Dai" userId="e454acf4-1c8d-45a6-8c7e-7b1ee6eb1037" providerId="ADAL" clId="{DDFABF3B-86EE-4FFD-B545-E0382D1D3DBC}" dt="2024-06-09T11:27:21.763" v="424" actId="22"/>
          <ac:spMkLst>
            <pc:docMk/>
            <pc:sldMk cId="1025334206" sldId="1093"/>
            <ac:spMk id="21" creationId="{5229461F-57C6-21F5-36A3-1DD93FFF325D}"/>
          </ac:spMkLst>
        </pc:spChg>
        <pc:graphicFrameChg chg="add mod modGraphic">
          <ac:chgData name="Lixun Dai" userId="e454acf4-1c8d-45a6-8c7e-7b1ee6eb1037" providerId="ADAL" clId="{DDFABF3B-86EE-4FFD-B545-E0382D1D3DBC}" dt="2024-06-09T11:26:10.747" v="412" actId="20577"/>
          <ac:graphicFrameMkLst>
            <pc:docMk/>
            <pc:sldMk cId="1025334206" sldId="1093"/>
            <ac:graphicFrameMk id="16" creationId="{E2CC529E-91EA-2A30-2E35-09A32463DC56}"/>
          </ac:graphicFrameMkLst>
        </pc:graphicFrameChg>
        <pc:graphicFrameChg chg="mod">
          <ac:chgData name="Lixun Dai" userId="e454acf4-1c8d-45a6-8c7e-7b1ee6eb1037" providerId="ADAL" clId="{DDFABF3B-86EE-4FFD-B545-E0382D1D3DBC}" dt="2024-06-09T11:23:19.966" v="318"/>
          <ac:graphicFrameMkLst>
            <pc:docMk/>
            <pc:sldMk cId="1025334206" sldId="1093"/>
            <ac:graphicFrameMk id="17" creationId="{9FC3D048-F4A8-0FDA-ADFF-30C443CF188B}"/>
          </ac:graphicFrameMkLst>
        </pc:graphicFrameChg>
      </pc:sldChg>
      <pc:sldChg chg="addSp delSp modSp mod">
        <pc:chgData name="Lixun Dai" userId="e454acf4-1c8d-45a6-8c7e-7b1ee6eb1037" providerId="ADAL" clId="{DDFABF3B-86EE-4FFD-B545-E0382D1D3DBC}" dt="2024-06-10T15:47:12.395" v="1907"/>
        <pc:sldMkLst>
          <pc:docMk/>
          <pc:sldMk cId="818572285" sldId="1095"/>
        </pc:sldMkLst>
        <pc:spChg chg="mod ord">
          <ac:chgData name="Lixun Dai" userId="e454acf4-1c8d-45a6-8c7e-7b1ee6eb1037" providerId="ADAL" clId="{DDFABF3B-86EE-4FFD-B545-E0382D1D3DBC}" dt="2024-06-10T15:47:12.364" v="1880" actId="948"/>
          <ac:spMkLst>
            <pc:docMk/>
            <pc:sldMk cId="818572285" sldId="1095"/>
            <ac:spMk id="2" creationId="{E493186F-B765-2676-82F5-0FBF8151D6EB}"/>
          </ac:spMkLst>
        </pc:spChg>
        <pc:spChg chg="mod ord">
          <ac:chgData name="Lixun Dai" userId="e454acf4-1c8d-45a6-8c7e-7b1ee6eb1037" providerId="ADAL" clId="{DDFABF3B-86EE-4FFD-B545-E0382D1D3DBC}" dt="2024-06-10T15:43:56.595" v="1704"/>
          <ac:spMkLst>
            <pc:docMk/>
            <pc:sldMk cId="818572285" sldId="1095"/>
            <ac:spMk id="3" creationId="{827E0B1E-5674-CB42-4734-F3CD203C7D19}"/>
          </ac:spMkLst>
        </pc:spChg>
        <pc:spChg chg="mod ord">
          <ac:chgData name="Lixun Dai" userId="e454acf4-1c8d-45a6-8c7e-7b1ee6eb1037" providerId="ADAL" clId="{DDFABF3B-86EE-4FFD-B545-E0382D1D3DBC}" dt="2024-06-10T15:43:56.579" v="1666"/>
          <ac:spMkLst>
            <pc:docMk/>
            <pc:sldMk cId="818572285" sldId="1095"/>
            <ac:spMk id="4" creationId="{7C9E5FC4-10FE-7272-FC72-E9A574EA9C2F}"/>
          </ac:spMkLst>
        </pc:spChg>
        <pc:spChg chg="mod ord">
          <ac:chgData name="Lixun Dai" userId="e454acf4-1c8d-45a6-8c7e-7b1ee6eb1037" providerId="ADAL" clId="{DDFABF3B-86EE-4FFD-B545-E0382D1D3DBC}" dt="2024-06-10T15:43:56.579" v="1668"/>
          <ac:spMkLst>
            <pc:docMk/>
            <pc:sldMk cId="818572285" sldId="1095"/>
            <ac:spMk id="5" creationId="{AC51FCE9-9640-F180-565A-A38484033C1F}"/>
          </ac:spMkLst>
        </pc:spChg>
        <pc:spChg chg="mod ord">
          <ac:chgData name="Lixun Dai" userId="e454acf4-1c8d-45a6-8c7e-7b1ee6eb1037" providerId="ADAL" clId="{DDFABF3B-86EE-4FFD-B545-E0382D1D3DBC}" dt="2024-06-10T15:43:56.579" v="1670"/>
          <ac:spMkLst>
            <pc:docMk/>
            <pc:sldMk cId="818572285" sldId="1095"/>
            <ac:spMk id="6" creationId="{CD1F0221-59F7-CF21-0924-3C35D45172C0}"/>
          </ac:spMkLst>
        </pc:spChg>
        <pc:spChg chg="add del mod">
          <ac:chgData name="Lixun Dai" userId="e454acf4-1c8d-45a6-8c7e-7b1ee6eb1037" providerId="ADAL" clId="{DDFABF3B-86EE-4FFD-B545-E0382D1D3DBC}" dt="2024-06-10T15:43:06.145" v="1646" actId="478"/>
          <ac:spMkLst>
            <pc:docMk/>
            <pc:sldMk cId="818572285" sldId="1095"/>
            <ac:spMk id="7" creationId="{7BE05DC5-3C99-88B4-AA0A-D828D15E071A}"/>
          </ac:spMkLst>
        </pc:spChg>
        <pc:spChg chg="del">
          <ac:chgData name="Lixun Dai" userId="e454acf4-1c8d-45a6-8c7e-7b1ee6eb1037" providerId="ADAL" clId="{DDFABF3B-86EE-4FFD-B545-E0382D1D3DBC}" dt="2024-06-09T19:56:34.635" v="983" actId="478"/>
          <ac:spMkLst>
            <pc:docMk/>
            <pc:sldMk cId="818572285" sldId="1095"/>
            <ac:spMk id="7" creationId="{B9FF6C9B-B43E-FBE0-4478-348602A0239B}"/>
          </ac:spMkLst>
        </pc:spChg>
        <pc:spChg chg="add mod ord">
          <ac:chgData name="Lixun Dai" userId="e454acf4-1c8d-45a6-8c7e-7b1ee6eb1037" providerId="ADAL" clId="{DDFABF3B-86EE-4FFD-B545-E0382D1D3DBC}" dt="2024-06-10T15:44:00.127" v="1709" actId="1076"/>
          <ac:spMkLst>
            <pc:docMk/>
            <pc:sldMk cId="818572285" sldId="1095"/>
            <ac:spMk id="8" creationId="{AA3B70E6-6143-2AC3-0146-411041467FA7}"/>
          </ac:spMkLst>
        </pc:spChg>
        <pc:spChg chg="add mod">
          <ac:chgData name="Lixun Dai" userId="e454acf4-1c8d-45a6-8c7e-7b1ee6eb1037" providerId="ADAL" clId="{DDFABF3B-86EE-4FFD-B545-E0382D1D3DBC}" dt="2024-06-10T15:44:08.017" v="1717" actId="20577"/>
          <ac:spMkLst>
            <pc:docMk/>
            <pc:sldMk cId="818572285" sldId="1095"/>
            <ac:spMk id="9" creationId="{B02279DF-C6A9-65CE-5C06-AF1043A69B43}"/>
          </ac:spMkLst>
        </pc:spChg>
        <pc:spChg chg="mod ord">
          <ac:chgData name="Lixun Dai" userId="e454acf4-1c8d-45a6-8c7e-7b1ee6eb1037" providerId="ADAL" clId="{DDFABF3B-86EE-4FFD-B545-E0382D1D3DBC}" dt="2024-06-10T15:43:56.579" v="1672"/>
          <ac:spMkLst>
            <pc:docMk/>
            <pc:sldMk cId="818572285" sldId="1095"/>
            <ac:spMk id="10" creationId="{A4D25821-0B4B-8A9C-161E-26344E55DEF5}"/>
          </ac:spMkLst>
        </pc:spChg>
        <pc:spChg chg="mod ord">
          <ac:chgData name="Lixun Dai" userId="e454acf4-1c8d-45a6-8c7e-7b1ee6eb1037" providerId="ADAL" clId="{DDFABF3B-86EE-4FFD-B545-E0382D1D3DBC}" dt="2024-06-10T15:43:56.579" v="1674"/>
          <ac:spMkLst>
            <pc:docMk/>
            <pc:sldMk cId="818572285" sldId="1095"/>
            <ac:spMk id="11" creationId="{9FA43973-8EF0-7377-582A-FB0F5143BB79}"/>
          </ac:spMkLst>
        </pc:spChg>
        <pc:spChg chg="mod ord">
          <ac:chgData name="Lixun Dai" userId="e454acf4-1c8d-45a6-8c7e-7b1ee6eb1037" providerId="ADAL" clId="{DDFABF3B-86EE-4FFD-B545-E0382D1D3DBC}" dt="2024-06-10T15:43:56.579" v="1676"/>
          <ac:spMkLst>
            <pc:docMk/>
            <pc:sldMk cId="818572285" sldId="1095"/>
            <ac:spMk id="12" creationId="{2AC38F69-09FF-83C4-0983-08C2A604451E}"/>
          </ac:spMkLst>
        </pc:spChg>
        <pc:spChg chg="mod ord">
          <ac:chgData name="Lixun Dai" userId="e454acf4-1c8d-45a6-8c7e-7b1ee6eb1037" providerId="ADAL" clId="{DDFABF3B-86EE-4FFD-B545-E0382D1D3DBC}" dt="2024-06-10T15:43:56.579" v="1678"/>
          <ac:spMkLst>
            <pc:docMk/>
            <pc:sldMk cId="818572285" sldId="1095"/>
            <ac:spMk id="13" creationId="{F1729BC5-E23F-5BB2-9D74-8853A4DCFF72}"/>
          </ac:spMkLst>
        </pc:spChg>
        <pc:spChg chg="add del mod modVis">
          <ac:chgData name="Lixun Dai" userId="e454acf4-1c8d-45a6-8c7e-7b1ee6eb1037" providerId="ADAL" clId="{DDFABF3B-86EE-4FFD-B545-E0382D1D3DBC}" dt="2024-06-10T15:47:12.379" v="1905"/>
          <ac:spMkLst>
            <pc:docMk/>
            <pc:sldMk cId="818572285" sldId="1095"/>
            <ac:spMk id="14" creationId="{7C29580D-5CAC-9BD2-ADF5-D1781B531FC0}"/>
          </ac:spMkLst>
        </pc:spChg>
        <pc:spChg chg="del">
          <ac:chgData name="Lixun Dai" userId="e454acf4-1c8d-45a6-8c7e-7b1ee6eb1037" providerId="ADAL" clId="{DDFABF3B-86EE-4FFD-B545-E0382D1D3DBC}" dt="2024-06-09T19:56:24.215" v="965" actId="478"/>
          <ac:spMkLst>
            <pc:docMk/>
            <pc:sldMk cId="818572285" sldId="1095"/>
            <ac:spMk id="14" creationId="{7E2886E3-6D75-62D3-6281-F294DE351053}"/>
          </ac:spMkLst>
        </pc:spChg>
        <pc:spChg chg="mod ord">
          <ac:chgData name="Lixun Dai" userId="e454acf4-1c8d-45a6-8c7e-7b1ee6eb1037" providerId="ADAL" clId="{DDFABF3B-86EE-4FFD-B545-E0382D1D3DBC}" dt="2024-06-10T15:43:56.579" v="1680"/>
          <ac:spMkLst>
            <pc:docMk/>
            <pc:sldMk cId="818572285" sldId="1095"/>
            <ac:spMk id="15" creationId="{3D52EFAC-6E77-2346-2710-FB1895CD843B}"/>
          </ac:spMkLst>
        </pc:spChg>
        <pc:spChg chg="mod">
          <ac:chgData name="Lixun Dai" userId="e454acf4-1c8d-45a6-8c7e-7b1ee6eb1037" providerId="ADAL" clId="{DDFABF3B-86EE-4FFD-B545-E0382D1D3DBC}" dt="2024-06-10T15:44:50.839" v="1722" actId="1076"/>
          <ac:spMkLst>
            <pc:docMk/>
            <pc:sldMk cId="818572285" sldId="1095"/>
            <ac:spMk id="21" creationId="{A45F97F2-EB71-CB5D-2D1A-DE99E4B26326}"/>
          </ac:spMkLst>
        </pc:spChg>
        <pc:spChg chg="mod">
          <ac:chgData name="Lixun Dai" userId="e454acf4-1c8d-45a6-8c7e-7b1ee6eb1037" providerId="ADAL" clId="{DDFABF3B-86EE-4FFD-B545-E0382D1D3DBC}" dt="2024-06-10T15:44:30.355" v="1721" actId="1076"/>
          <ac:spMkLst>
            <pc:docMk/>
            <pc:sldMk cId="818572285" sldId="1095"/>
            <ac:spMk id="22" creationId="{386D9360-DC21-ECFF-0060-B8CB6669FE18}"/>
          </ac:spMkLst>
        </pc:spChg>
        <pc:spChg chg="mod">
          <ac:chgData name="Lixun Dai" userId="e454acf4-1c8d-45a6-8c7e-7b1ee6eb1037" providerId="ADAL" clId="{DDFABF3B-86EE-4FFD-B545-E0382D1D3DBC}" dt="2024-06-09T19:56:39.378" v="990" actId="20577"/>
          <ac:spMkLst>
            <pc:docMk/>
            <pc:sldMk cId="818572285" sldId="1095"/>
            <ac:spMk id="24" creationId="{C79B893B-E83D-8018-45BB-7785EC1507F9}"/>
          </ac:spMkLst>
        </pc:spChg>
        <pc:spChg chg="mod">
          <ac:chgData name="Lixun Dai" userId="e454acf4-1c8d-45a6-8c7e-7b1ee6eb1037" providerId="ADAL" clId="{DDFABF3B-86EE-4FFD-B545-E0382D1D3DBC}" dt="2024-06-09T19:56:43.430" v="994"/>
          <ac:spMkLst>
            <pc:docMk/>
            <pc:sldMk cId="818572285" sldId="1095"/>
            <ac:spMk id="26" creationId="{97EC243B-5A45-0B8B-1BE0-992213847DE9}"/>
          </ac:spMkLst>
        </pc:spChg>
        <pc:spChg chg="mod">
          <ac:chgData name="Lixun Dai" userId="e454acf4-1c8d-45a6-8c7e-7b1ee6eb1037" providerId="ADAL" clId="{DDFABF3B-86EE-4FFD-B545-E0382D1D3DBC}" dt="2024-06-09T19:56:51.711" v="1008" actId="20577"/>
          <ac:spMkLst>
            <pc:docMk/>
            <pc:sldMk cId="818572285" sldId="1095"/>
            <ac:spMk id="28" creationId="{A68B5DDE-89F0-C0D9-9B75-E91A1947B4D1}"/>
          </ac:spMkLst>
        </pc:spChg>
        <pc:spChg chg="mod">
          <ac:chgData name="Lixun Dai" userId="e454acf4-1c8d-45a6-8c7e-7b1ee6eb1037" providerId="ADAL" clId="{DDFABF3B-86EE-4FFD-B545-E0382D1D3DBC}" dt="2024-06-09T19:56:58.228" v="1017" actId="20577"/>
          <ac:spMkLst>
            <pc:docMk/>
            <pc:sldMk cId="818572285" sldId="1095"/>
            <ac:spMk id="30" creationId="{A8F2ED20-34D1-53A2-3801-D1AFAC9F0998}"/>
          </ac:spMkLst>
        </pc:spChg>
        <pc:spChg chg="mod">
          <ac:chgData name="Lixun Dai" userId="e454acf4-1c8d-45a6-8c7e-7b1ee6eb1037" providerId="ADAL" clId="{DDFABF3B-86EE-4FFD-B545-E0382D1D3DBC}" dt="2024-06-09T19:57:02.908" v="1026" actId="20577"/>
          <ac:spMkLst>
            <pc:docMk/>
            <pc:sldMk cId="818572285" sldId="1095"/>
            <ac:spMk id="32" creationId="{82ED77E8-88E5-19CE-FB7F-4084A5C18629}"/>
          </ac:spMkLst>
        </pc:spChg>
        <pc:spChg chg="mod">
          <ac:chgData name="Lixun Dai" userId="e454acf4-1c8d-45a6-8c7e-7b1ee6eb1037" providerId="ADAL" clId="{DDFABF3B-86EE-4FFD-B545-E0382D1D3DBC}" dt="2024-06-09T19:57:07.122" v="1029" actId="20577"/>
          <ac:spMkLst>
            <pc:docMk/>
            <pc:sldMk cId="818572285" sldId="1095"/>
            <ac:spMk id="34" creationId="{81E8F730-9D40-FCA7-814F-593C1C5E3884}"/>
          </ac:spMkLst>
        </pc:spChg>
        <pc:spChg chg="mod">
          <ac:chgData name="Lixun Dai" userId="e454acf4-1c8d-45a6-8c7e-7b1ee6eb1037" providerId="ADAL" clId="{DDFABF3B-86EE-4FFD-B545-E0382D1D3DBC}" dt="2024-06-09T19:57:11.010" v="1035" actId="20577"/>
          <ac:spMkLst>
            <pc:docMk/>
            <pc:sldMk cId="818572285" sldId="1095"/>
            <ac:spMk id="36" creationId="{CF7D5881-430F-010B-B50B-96B60D554AB1}"/>
          </ac:spMkLst>
        </pc:spChg>
        <pc:spChg chg="mod ord">
          <ac:chgData name="Lixun Dai" userId="e454acf4-1c8d-45a6-8c7e-7b1ee6eb1037" providerId="ADAL" clId="{DDFABF3B-86EE-4FFD-B545-E0382D1D3DBC}" dt="2024-06-10T15:45:49.864" v="1810" actId="1076"/>
          <ac:spMkLst>
            <pc:docMk/>
            <pc:sldMk cId="818572285" sldId="1095"/>
            <ac:spMk id="37" creationId="{B5D86242-D7CD-E14C-C14C-0325A5492E3D}"/>
          </ac:spMkLst>
        </pc:spChg>
        <pc:spChg chg="mod ord">
          <ac:chgData name="Lixun Dai" userId="e454acf4-1c8d-45a6-8c7e-7b1ee6eb1037" providerId="ADAL" clId="{DDFABF3B-86EE-4FFD-B545-E0382D1D3DBC}" dt="2024-06-10T15:46:37.223" v="1869" actId="14100"/>
          <ac:spMkLst>
            <pc:docMk/>
            <pc:sldMk cId="818572285" sldId="1095"/>
            <ac:spMk id="38" creationId="{57EED59D-6417-16AF-9BC2-BE368D8F3D11}"/>
          </ac:spMkLst>
        </pc:spChg>
        <pc:spChg chg="mod ord">
          <ac:chgData name="Lixun Dai" userId="e454acf4-1c8d-45a6-8c7e-7b1ee6eb1037" providerId="ADAL" clId="{DDFABF3B-86EE-4FFD-B545-E0382D1D3DBC}" dt="2024-06-10T15:46:02.660" v="1841" actId="1038"/>
          <ac:spMkLst>
            <pc:docMk/>
            <pc:sldMk cId="818572285" sldId="1095"/>
            <ac:spMk id="39" creationId="{8340F7C9-D0A9-A7A9-9C0D-84007CCA4C79}"/>
          </ac:spMkLst>
        </pc:spChg>
        <pc:spChg chg="mod ord">
          <ac:chgData name="Lixun Dai" userId="e454acf4-1c8d-45a6-8c7e-7b1ee6eb1037" providerId="ADAL" clId="{DDFABF3B-86EE-4FFD-B545-E0382D1D3DBC}" dt="2024-06-10T15:46:22.989" v="1868" actId="14100"/>
          <ac:spMkLst>
            <pc:docMk/>
            <pc:sldMk cId="818572285" sldId="1095"/>
            <ac:spMk id="40" creationId="{2418DD92-6F63-8904-9AFA-EA528C480C57}"/>
          </ac:spMkLst>
        </pc:spChg>
        <pc:spChg chg="mod ord">
          <ac:chgData name="Lixun Dai" userId="e454acf4-1c8d-45a6-8c7e-7b1ee6eb1037" providerId="ADAL" clId="{DDFABF3B-86EE-4FFD-B545-E0382D1D3DBC}" dt="2024-06-10T15:44:54.698" v="1738" actId="1037"/>
          <ac:spMkLst>
            <pc:docMk/>
            <pc:sldMk cId="818572285" sldId="1095"/>
            <ac:spMk id="41" creationId="{ECC733E5-A43D-E855-8CCC-36EBA3CBB0C9}"/>
          </ac:spMkLst>
        </pc:spChg>
        <pc:spChg chg="mod ord">
          <ac:chgData name="Lixun Dai" userId="e454acf4-1c8d-45a6-8c7e-7b1ee6eb1037" providerId="ADAL" clId="{DDFABF3B-86EE-4FFD-B545-E0382D1D3DBC}" dt="2024-06-10T15:45:25.333" v="1792" actId="20577"/>
          <ac:spMkLst>
            <pc:docMk/>
            <pc:sldMk cId="818572285" sldId="1095"/>
            <ac:spMk id="42" creationId="{AF1025EB-0C0C-1E5C-AEE8-705BFD8CBA54}"/>
          </ac:spMkLst>
        </pc:spChg>
        <pc:spChg chg="mod ord">
          <ac:chgData name="Lixun Dai" userId="e454acf4-1c8d-45a6-8c7e-7b1ee6eb1037" providerId="ADAL" clId="{DDFABF3B-86EE-4FFD-B545-E0382D1D3DBC}" dt="2024-06-10T15:43:56.595" v="1698"/>
          <ac:spMkLst>
            <pc:docMk/>
            <pc:sldMk cId="818572285" sldId="1095"/>
            <ac:spMk id="49" creationId="{05B15325-44DA-4DB0-1032-AB765E478ECC}"/>
          </ac:spMkLst>
        </pc:spChg>
        <pc:spChg chg="mod ord">
          <ac:chgData name="Lixun Dai" userId="e454acf4-1c8d-45a6-8c7e-7b1ee6eb1037" providerId="ADAL" clId="{DDFABF3B-86EE-4FFD-B545-E0382D1D3DBC}" dt="2024-06-10T15:43:56.595" v="1700"/>
          <ac:spMkLst>
            <pc:docMk/>
            <pc:sldMk cId="818572285" sldId="1095"/>
            <ac:spMk id="52" creationId="{F4B9A3A1-88B4-92EE-01E8-1E66334F5464}"/>
          </ac:spMkLst>
        </pc:spChg>
        <pc:spChg chg="mod ord">
          <ac:chgData name="Lixun Dai" userId="e454acf4-1c8d-45a6-8c7e-7b1ee6eb1037" providerId="ADAL" clId="{DDFABF3B-86EE-4FFD-B545-E0382D1D3DBC}" dt="2024-06-10T15:46:39.801" v="1870" actId="14100"/>
          <ac:spMkLst>
            <pc:docMk/>
            <pc:sldMk cId="818572285" sldId="1095"/>
            <ac:spMk id="53" creationId="{9176D00D-A2D4-EFF8-A6A8-7561E13A7748}"/>
          </ac:spMkLst>
        </pc:spChg>
        <pc:spChg chg="del">
          <ac:chgData name="Lixun Dai" userId="e454acf4-1c8d-45a6-8c7e-7b1ee6eb1037" providerId="ADAL" clId="{DDFABF3B-86EE-4FFD-B545-E0382D1D3DBC}" dt="2024-06-09T19:57:44.628" v="1052" actId="478"/>
          <ac:spMkLst>
            <pc:docMk/>
            <pc:sldMk cId="818572285" sldId="1095"/>
            <ac:spMk id="55" creationId="{A73A8958-828F-8719-8195-ADEC37681CFC}"/>
          </ac:spMkLst>
        </pc:spChg>
        <pc:grpChg chg="mod ord">
          <ac:chgData name="Lixun Dai" userId="e454acf4-1c8d-45a6-8c7e-7b1ee6eb1037" providerId="ADAL" clId="{DDFABF3B-86EE-4FFD-B545-E0382D1D3DBC}" dt="2024-06-10T15:44:11.687" v="1719" actId="1076"/>
          <ac:grpSpMkLst>
            <pc:docMk/>
            <pc:sldMk cId="818572285" sldId="1095"/>
            <ac:grpSpMk id="16" creationId="{4EFCA708-4BD5-2E1F-5E59-4E2980E22104}"/>
          </ac:grpSpMkLst>
        </pc:grpChg>
        <pc:graphicFrameChg chg="mod">
          <ac:chgData name="Lixun Dai" userId="e454acf4-1c8d-45a6-8c7e-7b1ee6eb1037" providerId="ADAL" clId="{DDFABF3B-86EE-4FFD-B545-E0382D1D3DBC}" dt="2024-06-10T15:47:12.395" v="1907"/>
          <ac:graphicFrameMkLst>
            <pc:docMk/>
            <pc:sldMk cId="818572285" sldId="1095"/>
            <ac:graphicFrameMk id="17" creationId="{9FC3D048-F4A8-0FDA-ADFF-30C443CF188B}"/>
          </ac:graphicFrameMkLst>
        </pc:graphicFrameChg>
        <pc:cxnChg chg="mod">
          <ac:chgData name="Lixun Dai" userId="e454acf4-1c8d-45a6-8c7e-7b1ee6eb1037" providerId="ADAL" clId="{DDFABF3B-86EE-4FFD-B545-E0382D1D3DBC}" dt="2024-06-10T15:42:10.141" v="1626" actId="1076"/>
          <ac:cxnSpMkLst>
            <pc:docMk/>
            <pc:sldMk cId="818572285" sldId="1095"/>
            <ac:cxnSpMk id="19" creationId="{7EF57387-8380-836D-607C-8D3F5083DA24}"/>
          </ac:cxnSpMkLst>
        </pc:cxnChg>
        <pc:cxnChg chg="mod">
          <ac:chgData name="Lixun Dai" userId="e454acf4-1c8d-45a6-8c7e-7b1ee6eb1037" providerId="ADAL" clId="{DDFABF3B-86EE-4FFD-B545-E0382D1D3DBC}" dt="2024-06-10T15:44:22.917" v="1720" actId="1076"/>
          <ac:cxnSpMkLst>
            <pc:docMk/>
            <pc:sldMk cId="818572285" sldId="1095"/>
            <ac:cxnSpMk id="20" creationId="{4AA32247-88C7-B16C-304F-C042BC029535}"/>
          </ac:cxnSpMkLst>
        </pc:cxnChg>
        <pc:cxnChg chg="mod ord">
          <ac:chgData name="Lixun Dai" userId="e454acf4-1c8d-45a6-8c7e-7b1ee6eb1037" providerId="ADAL" clId="{DDFABF3B-86EE-4FFD-B545-E0382D1D3DBC}" dt="2024-06-10T15:43:56.595" v="1696"/>
          <ac:cxnSpMkLst>
            <pc:docMk/>
            <pc:sldMk cId="818572285" sldId="1095"/>
            <ac:cxnSpMk id="47" creationId="{E9D244C2-6C23-540A-CD4E-FAB929AE2E58}"/>
          </ac:cxnSpMkLst>
        </pc:cxnChg>
        <pc:cxnChg chg="del">
          <ac:chgData name="Lixun Dai" userId="e454acf4-1c8d-45a6-8c7e-7b1ee6eb1037" providerId="ADAL" clId="{DDFABF3B-86EE-4FFD-B545-E0382D1D3DBC}" dt="2024-06-09T19:57:45.749" v="1053" actId="478"/>
          <ac:cxnSpMkLst>
            <pc:docMk/>
            <pc:sldMk cId="818572285" sldId="1095"/>
            <ac:cxnSpMk id="54" creationId="{7F810D0A-F753-B502-DDC5-1738393B5B6C}"/>
          </ac:cxnSpMkLst>
        </pc:cxnChg>
      </pc:sldChg>
      <pc:sldChg chg="addSp delSp modSp mod">
        <pc:chgData name="Lixun Dai" userId="e454acf4-1c8d-45a6-8c7e-7b1ee6eb1037" providerId="ADAL" clId="{DDFABF3B-86EE-4FFD-B545-E0382D1D3DBC}" dt="2024-06-17T08:14:55.710" v="3089" actId="1035"/>
        <pc:sldMkLst>
          <pc:docMk/>
          <pc:sldMk cId="1599120793" sldId="1096"/>
        </pc:sldMkLst>
        <pc:spChg chg="mod">
          <ac:chgData name="Lixun Dai" userId="e454acf4-1c8d-45a6-8c7e-7b1ee6eb1037" providerId="ADAL" clId="{DDFABF3B-86EE-4FFD-B545-E0382D1D3DBC}" dt="2024-06-09T20:03:18.771" v="1419" actId="948"/>
          <ac:spMkLst>
            <pc:docMk/>
            <pc:sldMk cId="1599120793" sldId="1096"/>
            <ac:spMk id="2" creationId="{E493186F-B765-2676-82F5-0FBF8151D6EB}"/>
          </ac:spMkLst>
        </pc:spChg>
        <pc:spChg chg="add del mod modVis">
          <ac:chgData name="Lixun Dai" userId="e454acf4-1c8d-45a6-8c7e-7b1ee6eb1037" providerId="ADAL" clId="{DDFABF3B-86EE-4FFD-B545-E0382D1D3DBC}" dt="2024-06-09T20:02:56.499" v="1202"/>
          <ac:spMkLst>
            <pc:docMk/>
            <pc:sldMk cId="1599120793" sldId="1096"/>
            <ac:spMk id="8" creationId="{67BD715D-EE1F-D5B3-61FE-28C652E1ADFB}"/>
          </ac:spMkLst>
        </pc:spChg>
        <pc:spChg chg="add del mod modVis">
          <ac:chgData name="Lixun Dai" userId="e454acf4-1c8d-45a6-8c7e-7b1ee6eb1037" providerId="ADAL" clId="{DDFABF3B-86EE-4FFD-B545-E0382D1D3DBC}" dt="2024-06-09T20:03:18.801" v="1444"/>
          <ac:spMkLst>
            <pc:docMk/>
            <pc:sldMk cId="1599120793" sldId="1096"/>
            <ac:spMk id="9" creationId="{A0261CEC-1652-5614-96C4-B71F42DCB379}"/>
          </ac:spMkLst>
        </pc:spChg>
        <pc:spChg chg="mod">
          <ac:chgData name="Lixun Dai" userId="e454acf4-1c8d-45a6-8c7e-7b1ee6eb1037" providerId="ADAL" clId="{DDFABF3B-86EE-4FFD-B545-E0382D1D3DBC}" dt="2024-06-17T08:14:55.710" v="3089" actId="1035"/>
          <ac:spMkLst>
            <pc:docMk/>
            <pc:sldMk cId="1599120793" sldId="1096"/>
            <ac:spMk id="40" creationId="{853505F7-6C04-7D90-1841-5C0C3F63C233}"/>
          </ac:spMkLst>
        </pc:spChg>
        <pc:graphicFrameChg chg="mod">
          <ac:chgData name="Lixun Dai" userId="e454acf4-1c8d-45a6-8c7e-7b1ee6eb1037" providerId="ADAL" clId="{DDFABF3B-86EE-4FFD-B545-E0382D1D3DBC}" dt="2024-06-09T20:03:18.804" v="1446"/>
          <ac:graphicFrameMkLst>
            <pc:docMk/>
            <pc:sldMk cId="1599120793" sldId="1096"/>
            <ac:graphicFrameMk id="17" creationId="{9FC3D048-F4A8-0FDA-ADFF-30C443CF188B}"/>
          </ac:graphicFrameMkLst>
        </pc:graphicFrameChg>
      </pc:sldChg>
      <pc:sldChg chg="addSp delSp modSp mod">
        <pc:chgData name="Lixun Dai" userId="e454acf4-1c8d-45a6-8c7e-7b1ee6eb1037" providerId="ADAL" clId="{DDFABF3B-86EE-4FFD-B545-E0382D1D3DBC}" dt="2024-06-09T20:03:22.338" v="1489"/>
        <pc:sldMkLst>
          <pc:docMk/>
          <pc:sldMk cId="2933533442" sldId="1098"/>
        </pc:sldMkLst>
        <pc:spChg chg="mod">
          <ac:chgData name="Lixun Dai" userId="e454acf4-1c8d-45a6-8c7e-7b1ee6eb1037" providerId="ADAL" clId="{DDFABF3B-86EE-4FFD-B545-E0382D1D3DBC}" dt="2024-06-09T20:03:22.284" v="1450" actId="948"/>
          <ac:spMkLst>
            <pc:docMk/>
            <pc:sldMk cId="2933533442" sldId="1098"/>
            <ac:spMk id="2" creationId="{E493186F-B765-2676-82F5-0FBF8151D6EB}"/>
          </ac:spMkLst>
        </pc:spChg>
        <pc:spChg chg="add del mod modVis">
          <ac:chgData name="Lixun Dai" userId="e454acf4-1c8d-45a6-8c7e-7b1ee6eb1037" providerId="ADAL" clId="{DDFABF3B-86EE-4FFD-B545-E0382D1D3DBC}" dt="2024-06-09T20:03:01.370" v="1243"/>
          <ac:spMkLst>
            <pc:docMk/>
            <pc:sldMk cId="2933533442" sldId="1098"/>
            <ac:spMk id="3" creationId="{BC855F8C-0A88-D3FC-DAEB-3E56CD9AEF41}"/>
          </ac:spMkLst>
        </pc:spChg>
        <pc:spChg chg="add del mod modVis">
          <ac:chgData name="Lixun Dai" userId="e454acf4-1c8d-45a6-8c7e-7b1ee6eb1037" providerId="ADAL" clId="{DDFABF3B-86EE-4FFD-B545-E0382D1D3DBC}" dt="2024-06-09T20:03:03.924" v="1284"/>
          <ac:spMkLst>
            <pc:docMk/>
            <pc:sldMk cId="2933533442" sldId="1098"/>
            <ac:spMk id="7" creationId="{5403C137-34FD-56EE-CB35-E978017C8CD8}"/>
          </ac:spMkLst>
        </pc:spChg>
        <pc:spChg chg="add del mod modVis">
          <ac:chgData name="Lixun Dai" userId="e454acf4-1c8d-45a6-8c7e-7b1ee6eb1037" providerId="ADAL" clId="{DDFABF3B-86EE-4FFD-B545-E0382D1D3DBC}" dt="2024-06-09T20:03:04.795" v="1325"/>
          <ac:spMkLst>
            <pc:docMk/>
            <pc:sldMk cId="2933533442" sldId="1098"/>
            <ac:spMk id="8" creationId="{0D2B8D15-4CDC-3822-DA4E-9C97D3D4D28B}"/>
          </ac:spMkLst>
        </pc:spChg>
        <pc:spChg chg="add del mod modVis">
          <ac:chgData name="Lixun Dai" userId="e454acf4-1c8d-45a6-8c7e-7b1ee6eb1037" providerId="ADAL" clId="{DDFABF3B-86EE-4FFD-B545-E0382D1D3DBC}" dt="2024-06-09T20:03:07.953" v="1366"/>
          <ac:spMkLst>
            <pc:docMk/>
            <pc:sldMk cId="2933533442" sldId="1098"/>
            <ac:spMk id="9" creationId="{37A38CE2-893C-50AB-5810-2167A66AB1D8}"/>
          </ac:spMkLst>
        </pc:spChg>
        <pc:spChg chg="add del mod modVis">
          <ac:chgData name="Lixun Dai" userId="e454acf4-1c8d-45a6-8c7e-7b1ee6eb1037" providerId="ADAL" clId="{DDFABF3B-86EE-4FFD-B545-E0382D1D3DBC}" dt="2024-06-09T20:03:10.529" v="1413"/>
          <ac:spMkLst>
            <pc:docMk/>
            <pc:sldMk cId="2933533442" sldId="1098"/>
            <ac:spMk id="10" creationId="{C2B011F0-E001-9E71-EB81-C60B83776AAC}"/>
          </ac:spMkLst>
        </pc:spChg>
        <pc:spChg chg="add del mod modVis">
          <ac:chgData name="Lixun Dai" userId="e454acf4-1c8d-45a6-8c7e-7b1ee6eb1037" providerId="ADAL" clId="{DDFABF3B-86EE-4FFD-B545-E0382D1D3DBC}" dt="2024-06-09T20:03:22.334" v="1487"/>
          <ac:spMkLst>
            <pc:docMk/>
            <pc:sldMk cId="2933533442" sldId="1098"/>
            <ac:spMk id="11" creationId="{E67C7132-B14D-9E82-F119-28D2C1DA0B49}"/>
          </ac:spMkLst>
        </pc:spChg>
        <pc:graphicFrameChg chg="mod">
          <ac:chgData name="Lixun Dai" userId="e454acf4-1c8d-45a6-8c7e-7b1ee6eb1037" providerId="ADAL" clId="{DDFABF3B-86EE-4FFD-B545-E0382D1D3DBC}" dt="2024-06-09T20:03:22.338" v="1489"/>
          <ac:graphicFrameMkLst>
            <pc:docMk/>
            <pc:sldMk cId="2933533442" sldId="1098"/>
            <ac:graphicFrameMk id="17" creationId="{9FC3D048-F4A8-0FDA-ADFF-30C443CF188B}"/>
          </ac:graphicFrameMkLst>
        </pc:graphicFrameChg>
      </pc:sldChg>
      <pc:sldChg chg="addSp modSp mod ord">
        <pc:chgData name="Lixun Dai" userId="e454acf4-1c8d-45a6-8c7e-7b1ee6eb1037" providerId="ADAL" clId="{DDFABF3B-86EE-4FFD-B545-E0382D1D3DBC}" dt="2024-06-09T19:52:08.839" v="903" actId="403"/>
        <pc:sldMkLst>
          <pc:docMk/>
          <pc:sldMk cId="46380884" sldId="1143"/>
        </pc:sldMkLst>
        <pc:spChg chg="mod ord">
          <ac:chgData name="Lixun Dai" userId="e454acf4-1c8d-45a6-8c7e-7b1ee6eb1037" providerId="ADAL" clId="{DDFABF3B-86EE-4FFD-B545-E0382D1D3DBC}" dt="2024-06-09T11:17:06.694" v="76" actId="948"/>
          <ac:spMkLst>
            <pc:docMk/>
            <pc:sldMk cId="46380884" sldId="1143"/>
            <ac:spMk id="2" creationId="{EF6ADBDC-2BEB-B625-E59B-660BE9B9BC80}"/>
          </ac:spMkLst>
        </pc:spChg>
        <pc:spChg chg="mod ord">
          <ac:chgData name="Lixun Dai" userId="e454acf4-1c8d-45a6-8c7e-7b1ee6eb1037" providerId="ADAL" clId="{DDFABF3B-86EE-4FFD-B545-E0382D1D3DBC}" dt="2024-06-09T19:52:08.839" v="903" actId="403"/>
          <ac:spMkLst>
            <pc:docMk/>
            <pc:sldMk cId="46380884" sldId="1143"/>
            <ac:spMk id="3" creationId="{8342AEBE-A9F8-4331-37B4-FF4B5CFC8572}"/>
          </ac:spMkLst>
        </pc:spChg>
        <pc:spChg chg="mod ord">
          <ac:chgData name="Lixun Dai" userId="e454acf4-1c8d-45a6-8c7e-7b1ee6eb1037" providerId="ADAL" clId="{DDFABF3B-86EE-4FFD-B545-E0382D1D3DBC}" dt="2024-06-09T11:16:44.700" v="49"/>
          <ac:spMkLst>
            <pc:docMk/>
            <pc:sldMk cId="46380884" sldId="1143"/>
            <ac:spMk id="4" creationId="{6684B55D-A70D-0502-D951-991FAB8C4359}"/>
          </ac:spMkLst>
        </pc:spChg>
        <pc:spChg chg="mod ord">
          <ac:chgData name="Lixun Dai" userId="e454acf4-1c8d-45a6-8c7e-7b1ee6eb1037" providerId="ADAL" clId="{DDFABF3B-86EE-4FFD-B545-E0382D1D3DBC}" dt="2024-06-09T11:16:44.700" v="51"/>
          <ac:spMkLst>
            <pc:docMk/>
            <pc:sldMk cId="46380884" sldId="1143"/>
            <ac:spMk id="5" creationId="{F36BDC6C-965B-0A67-CEE0-D9EA86648387}"/>
          </ac:spMkLst>
        </pc:spChg>
        <pc:spChg chg="mod ord">
          <ac:chgData name="Lixun Dai" userId="e454acf4-1c8d-45a6-8c7e-7b1ee6eb1037" providerId="ADAL" clId="{DDFABF3B-86EE-4FFD-B545-E0382D1D3DBC}" dt="2024-06-09T11:16:44.700" v="53"/>
          <ac:spMkLst>
            <pc:docMk/>
            <pc:sldMk cId="46380884" sldId="1143"/>
            <ac:spMk id="6" creationId="{AE4BF5F5-8097-9E22-29F4-80319951455C}"/>
          </ac:spMkLst>
        </pc:spChg>
        <pc:spChg chg="add mod ord">
          <ac:chgData name="Lixun Dai" userId="e454acf4-1c8d-45a6-8c7e-7b1ee6eb1037" providerId="ADAL" clId="{DDFABF3B-86EE-4FFD-B545-E0382D1D3DBC}" dt="2024-06-09T11:16:47.763" v="65" actId="1035"/>
          <ac:spMkLst>
            <pc:docMk/>
            <pc:sldMk cId="46380884" sldId="1143"/>
            <ac:spMk id="8" creationId="{88D86218-867E-9976-4064-95DC247BD16E}"/>
          </ac:spMkLst>
        </pc:spChg>
        <pc:graphicFrameChg chg="mod">
          <ac:chgData name="Lixun Dai" userId="e454acf4-1c8d-45a6-8c7e-7b1ee6eb1037" providerId="ADAL" clId="{DDFABF3B-86EE-4FFD-B545-E0382D1D3DBC}" dt="2024-06-09T11:17:06.694" v="80"/>
          <ac:graphicFrameMkLst>
            <pc:docMk/>
            <pc:sldMk cId="46380884" sldId="1143"/>
            <ac:graphicFrameMk id="7" creationId="{756C1D85-EBCE-7709-818B-A9A7390D1061}"/>
          </ac:graphicFrameMkLst>
        </pc:graphicFrameChg>
      </pc:sldChg>
      <pc:sldChg chg="del">
        <pc:chgData name="Lixun Dai" userId="e454acf4-1c8d-45a6-8c7e-7b1ee6eb1037" providerId="ADAL" clId="{DDFABF3B-86EE-4FFD-B545-E0382D1D3DBC}" dt="2024-06-09T10:41:48.328" v="23" actId="47"/>
        <pc:sldMkLst>
          <pc:docMk/>
          <pc:sldMk cId="4281582580" sldId="1144"/>
        </pc:sldMkLst>
      </pc:sldChg>
      <pc:sldChg chg="addSp delSp modSp mod">
        <pc:chgData name="Lixun Dai" userId="e454acf4-1c8d-45a6-8c7e-7b1ee6eb1037" providerId="ADAL" clId="{DDFABF3B-86EE-4FFD-B545-E0382D1D3DBC}" dt="2024-06-09T11:17:37.461" v="182"/>
        <pc:sldMkLst>
          <pc:docMk/>
          <pc:sldMk cId="1967862024" sldId="1145"/>
        </pc:sldMkLst>
        <pc:spChg chg="mod">
          <ac:chgData name="Lixun Dai" userId="e454acf4-1c8d-45a6-8c7e-7b1ee6eb1037" providerId="ADAL" clId="{DDFABF3B-86EE-4FFD-B545-E0382D1D3DBC}" dt="2024-06-09T11:17:37.436" v="155" actId="948"/>
          <ac:spMkLst>
            <pc:docMk/>
            <pc:sldMk cId="1967862024" sldId="1145"/>
            <ac:spMk id="2" creationId="{E493186F-B765-2676-82F5-0FBF8151D6EB}"/>
          </ac:spMkLst>
        </pc:spChg>
        <pc:spChg chg="add del mod modVis">
          <ac:chgData name="Lixun Dai" userId="e454acf4-1c8d-45a6-8c7e-7b1ee6eb1037" providerId="ADAL" clId="{DDFABF3B-86EE-4FFD-B545-E0382D1D3DBC}" dt="2024-06-09T11:17:34.110" v="150"/>
          <ac:spMkLst>
            <pc:docMk/>
            <pc:sldMk cId="1967862024" sldId="1145"/>
            <ac:spMk id="3" creationId="{253E0062-E1DC-3595-1CDB-7B29AAED1550}"/>
          </ac:spMkLst>
        </pc:spChg>
        <pc:spChg chg="add mod">
          <ac:chgData name="Lixun Dai" userId="e454acf4-1c8d-45a6-8c7e-7b1ee6eb1037" providerId="ADAL" clId="{DDFABF3B-86EE-4FFD-B545-E0382D1D3DBC}" dt="2024-06-09T11:17:35.475" v="153"/>
          <ac:spMkLst>
            <pc:docMk/>
            <pc:sldMk cId="1967862024" sldId="1145"/>
            <ac:spMk id="9" creationId="{3E1A690E-BCF9-831C-3C40-74F1CF402FD2}"/>
          </ac:spMkLst>
        </pc:spChg>
        <pc:spChg chg="add del mod modVis">
          <ac:chgData name="Lixun Dai" userId="e454acf4-1c8d-45a6-8c7e-7b1ee6eb1037" providerId="ADAL" clId="{DDFABF3B-86EE-4FFD-B545-E0382D1D3DBC}" dt="2024-06-09T11:17:37.458" v="180"/>
          <ac:spMkLst>
            <pc:docMk/>
            <pc:sldMk cId="1967862024" sldId="1145"/>
            <ac:spMk id="11" creationId="{9E2E4213-701A-87DD-C9C2-0DC8DFCAD816}"/>
          </ac:spMkLst>
        </pc:spChg>
        <pc:graphicFrameChg chg="mod">
          <ac:chgData name="Lixun Dai" userId="e454acf4-1c8d-45a6-8c7e-7b1ee6eb1037" providerId="ADAL" clId="{DDFABF3B-86EE-4FFD-B545-E0382D1D3DBC}" dt="2024-06-09T11:17:37.461" v="182"/>
          <ac:graphicFrameMkLst>
            <pc:docMk/>
            <pc:sldMk cId="1967862024" sldId="1145"/>
            <ac:graphicFrameMk id="17" creationId="{9FC3D048-F4A8-0FDA-ADFF-30C443CF188B}"/>
          </ac:graphicFrameMkLst>
        </pc:graphicFrameChg>
      </pc:sldChg>
      <pc:sldChg chg="ord">
        <pc:chgData name="Lixun Dai" userId="e454acf4-1c8d-45a6-8c7e-7b1ee6eb1037" providerId="ADAL" clId="{DDFABF3B-86EE-4FFD-B545-E0382D1D3DBC}" dt="2024-06-17T07:13:51.446" v="2450"/>
        <pc:sldMkLst>
          <pc:docMk/>
          <pc:sldMk cId="32100748" sldId="1146"/>
        </pc:sldMkLst>
      </pc:sldChg>
      <pc:sldChg chg="ord">
        <pc:chgData name="Lixun Dai" userId="e454acf4-1c8d-45a6-8c7e-7b1ee6eb1037" providerId="ADAL" clId="{DDFABF3B-86EE-4FFD-B545-E0382D1D3DBC}" dt="2024-06-17T07:13:51.446" v="2450"/>
        <pc:sldMkLst>
          <pc:docMk/>
          <pc:sldMk cId="813200361" sldId="1147"/>
        </pc:sldMkLst>
      </pc:sldChg>
      <pc:sldChg chg="ord">
        <pc:chgData name="Lixun Dai" userId="e454acf4-1c8d-45a6-8c7e-7b1ee6eb1037" providerId="ADAL" clId="{DDFABF3B-86EE-4FFD-B545-E0382D1D3DBC}" dt="2024-06-17T07:13:51.446" v="2450"/>
        <pc:sldMkLst>
          <pc:docMk/>
          <pc:sldMk cId="3104017971" sldId="1148"/>
        </pc:sldMkLst>
      </pc:sldChg>
      <pc:sldChg chg="modSp add mod">
        <pc:chgData name="Lixun Dai" userId="e454acf4-1c8d-45a6-8c7e-7b1ee6eb1037" providerId="ADAL" clId="{DDFABF3B-86EE-4FFD-B545-E0382D1D3DBC}" dt="2024-06-09T19:51:30.952" v="902" actId="404"/>
        <pc:sldMkLst>
          <pc:docMk/>
          <pc:sldMk cId="878476961" sldId="1154"/>
        </pc:sldMkLst>
        <pc:spChg chg="mod">
          <ac:chgData name="Lixun Dai" userId="e454acf4-1c8d-45a6-8c7e-7b1ee6eb1037" providerId="ADAL" clId="{DDFABF3B-86EE-4FFD-B545-E0382D1D3DBC}" dt="2024-06-09T11:17:01.946" v="70" actId="948"/>
          <ac:spMkLst>
            <pc:docMk/>
            <pc:sldMk cId="878476961" sldId="1154"/>
            <ac:spMk id="2" creationId="{EF6ADBDC-2BEB-B625-E59B-660BE9B9BC80}"/>
          </ac:spMkLst>
        </pc:spChg>
        <pc:spChg chg="mod">
          <ac:chgData name="Lixun Dai" userId="e454acf4-1c8d-45a6-8c7e-7b1ee6eb1037" providerId="ADAL" clId="{DDFABF3B-86EE-4FFD-B545-E0382D1D3DBC}" dt="2024-06-09T19:51:30.952" v="902" actId="404"/>
          <ac:spMkLst>
            <pc:docMk/>
            <pc:sldMk cId="878476961" sldId="1154"/>
            <ac:spMk id="3" creationId="{8342AEBE-A9F8-4331-37B4-FF4B5CFC8572}"/>
          </ac:spMkLst>
        </pc:spChg>
        <pc:graphicFrameChg chg="mod">
          <ac:chgData name="Lixun Dai" userId="e454acf4-1c8d-45a6-8c7e-7b1ee6eb1037" providerId="ADAL" clId="{DDFABF3B-86EE-4FFD-B545-E0382D1D3DBC}" dt="2024-06-09T11:17:01.946" v="74"/>
          <ac:graphicFrameMkLst>
            <pc:docMk/>
            <pc:sldMk cId="878476961" sldId="1154"/>
            <ac:graphicFrameMk id="7" creationId="{756C1D85-EBCE-7709-818B-A9A7390D1061}"/>
          </ac:graphicFrameMkLst>
        </pc:graphicFrameChg>
      </pc:sldChg>
      <pc:sldChg chg="modSp add del mod ord">
        <pc:chgData name="Lixun Dai" userId="e454acf4-1c8d-45a6-8c7e-7b1ee6eb1037" providerId="ADAL" clId="{DDFABF3B-86EE-4FFD-B545-E0382D1D3DBC}" dt="2024-06-09T19:54:38.018" v="905" actId="47"/>
        <pc:sldMkLst>
          <pc:docMk/>
          <pc:sldMk cId="2805145483" sldId="1155"/>
        </pc:sldMkLst>
        <pc:spChg chg="mod">
          <ac:chgData name="Lixun Dai" userId="e454acf4-1c8d-45a6-8c7e-7b1ee6eb1037" providerId="ADAL" clId="{DDFABF3B-86EE-4FFD-B545-E0382D1D3DBC}" dt="2024-06-09T11:17:54.113" v="197" actId="1035"/>
          <ac:spMkLst>
            <pc:docMk/>
            <pc:sldMk cId="2805145483" sldId="1155"/>
            <ac:spMk id="8" creationId="{88D86218-867E-9976-4064-95DC247BD16E}"/>
          </ac:spMkLst>
        </pc:spChg>
      </pc:sldChg>
      <pc:sldChg chg="addSp modSp add mod ord">
        <pc:chgData name="Lixun Dai" userId="e454acf4-1c8d-45a6-8c7e-7b1ee6eb1037" providerId="ADAL" clId="{DDFABF3B-86EE-4FFD-B545-E0382D1D3DBC}" dt="2024-06-17T07:13:51.446" v="2450"/>
        <pc:sldMkLst>
          <pc:docMk/>
          <pc:sldMk cId="4231270130" sldId="1156"/>
        </pc:sldMkLst>
        <pc:spChg chg="mod">
          <ac:chgData name="Lixun Dai" userId="e454acf4-1c8d-45a6-8c7e-7b1ee6eb1037" providerId="ADAL" clId="{DDFABF3B-86EE-4FFD-B545-E0382D1D3DBC}" dt="2024-06-09T11:33:08.150" v="527" actId="1076"/>
          <ac:spMkLst>
            <pc:docMk/>
            <pc:sldMk cId="4231270130" sldId="1156"/>
            <ac:spMk id="3" creationId="{DE87D423-71B4-FF6B-685B-65448E6752D1}"/>
          </ac:spMkLst>
        </pc:spChg>
        <pc:spChg chg="mod">
          <ac:chgData name="Lixun Dai" userId="e454acf4-1c8d-45a6-8c7e-7b1ee6eb1037" providerId="ADAL" clId="{DDFABF3B-86EE-4FFD-B545-E0382D1D3DBC}" dt="2024-06-09T11:34:06.581" v="539" actId="1076"/>
          <ac:spMkLst>
            <pc:docMk/>
            <pc:sldMk cId="4231270130" sldId="1156"/>
            <ac:spMk id="7" creationId="{5E539CAB-F349-D27C-8E3C-BE9FDF2D3192}"/>
          </ac:spMkLst>
        </pc:spChg>
        <pc:spChg chg="add mod">
          <ac:chgData name="Lixun Dai" userId="e454acf4-1c8d-45a6-8c7e-7b1ee6eb1037" providerId="ADAL" clId="{DDFABF3B-86EE-4FFD-B545-E0382D1D3DBC}" dt="2024-06-09T11:31:40.927" v="510" actId="14100"/>
          <ac:spMkLst>
            <pc:docMk/>
            <pc:sldMk cId="4231270130" sldId="1156"/>
            <ac:spMk id="8" creationId="{1A6098AB-C84B-F772-0224-9B66B55CAB58}"/>
          </ac:spMkLst>
        </pc:spChg>
        <pc:spChg chg="mod">
          <ac:chgData name="Lixun Dai" userId="e454acf4-1c8d-45a6-8c7e-7b1ee6eb1037" providerId="ADAL" clId="{DDFABF3B-86EE-4FFD-B545-E0382D1D3DBC}" dt="2024-06-09T11:27:33.481" v="450" actId="1036"/>
          <ac:spMkLst>
            <pc:docMk/>
            <pc:sldMk cId="4231270130" sldId="1156"/>
            <ac:spMk id="9" creationId="{FAAD048D-A19A-2195-E732-4AE9044B7396}"/>
          </ac:spMkLst>
        </pc:spChg>
        <pc:spChg chg="mod">
          <ac:chgData name="Lixun Dai" userId="e454acf4-1c8d-45a6-8c7e-7b1ee6eb1037" providerId="ADAL" clId="{DDFABF3B-86EE-4FFD-B545-E0382D1D3DBC}" dt="2024-06-09T11:28:22.009" v="476" actId="1035"/>
          <ac:spMkLst>
            <pc:docMk/>
            <pc:sldMk cId="4231270130" sldId="1156"/>
            <ac:spMk id="10" creationId="{DE04032A-C263-0BD5-564C-655B19273BF6}"/>
          </ac:spMkLst>
        </pc:spChg>
        <pc:spChg chg="mod">
          <ac:chgData name="Lixun Dai" userId="e454acf4-1c8d-45a6-8c7e-7b1ee6eb1037" providerId="ADAL" clId="{DDFABF3B-86EE-4FFD-B545-E0382D1D3DBC}" dt="2024-06-09T11:33:13.258" v="532" actId="1036"/>
          <ac:spMkLst>
            <pc:docMk/>
            <pc:sldMk cId="4231270130" sldId="1156"/>
            <ac:spMk id="11" creationId="{41340FBD-3507-877D-F56F-29C1EF7975B3}"/>
          </ac:spMkLst>
        </pc:spChg>
        <pc:spChg chg="mod">
          <ac:chgData name="Lixun Dai" userId="e454acf4-1c8d-45a6-8c7e-7b1ee6eb1037" providerId="ADAL" clId="{DDFABF3B-86EE-4FFD-B545-E0382D1D3DBC}" dt="2024-06-09T11:33:13.258" v="532" actId="1036"/>
          <ac:spMkLst>
            <pc:docMk/>
            <pc:sldMk cId="4231270130" sldId="1156"/>
            <ac:spMk id="12" creationId="{493E3CB5-BE91-4095-28D4-C0B44349431E}"/>
          </ac:spMkLst>
        </pc:spChg>
        <pc:spChg chg="mod">
          <ac:chgData name="Lixun Dai" userId="e454acf4-1c8d-45a6-8c7e-7b1ee6eb1037" providerId="ADAL" clId="{DDFABF3B-86EE-4FFD-B545-E0382D1D3DBC}" dt="2024-06-09T11:28:22.009" v="476" actId="1035"/>
          <ac:spMkLst>
            <pc:docMk/>
            <pc:sldMk cId="4231270130" sldId="1156"/>
            <ac:spMk id="13" creationId="{2B40F07B-720C-E666-78BE-01CCAFB73AFF}"/>
          </ac:spMkLst>
        </pc:spChg>
        <pc:spChg chg="mod">
          <ac:chgData name="Lixun Dai" userId="e454acf4-1c8d-45a6-8c7e-7b1ee6eb1037" providerId="ADAL" clId="{DDFABF3B-86EE-4FFD-B545-E0382D1D3DBC}" dt="2024-06-09T11:27:33.481" v="450" actId="1036"/>
          <ac:spMkLst>
            <pc:docMk/>
            <pc:sldMk cId="4231270130" sldId="1156"/>
            <ac:spMk id="14" creationId="{F56633E9-A207-6EE1-CFBB-1101D89D935A}"/>
          </ac:spMkLst>
        </pc:spChg>
        <pc:spChg chg="add mod">
          <ac:chgData name="Lixun Dai" userId="e454acf4-1c8d-45a6-8c7e-7b1ee6eb1037" providerId="ADAL" clId="{DDFABF3B-86EE-4FFD-B545-E0382D1D3DBC}" dt="2024-06-09T11:32:19.323" v="516"/>
          <ac:spMkLst>
            <pc:docMk/>
            <pc:sldMk cId="4231270130" sldId="1156"/>
            <ac:spMk id="15" creationId="{70EAC9FC-0E93-825B-9023-64405A1C32B0}"/>
          </ac:spMkLst>
        </pc:spChg>
        <pc:spChg chg="add mod">
          <ac:chgData name="Lixun Dai" userId="e454acf4-1c8d-45a6-8c7e-7b1ee6eb1037" providerId="ADAL" clId="{DDFABF3B-86EE-4FFD-B545-E0382D1D3DBC}" dt="2024-06-09T11:33:39.188" v="538"/>
          <ac:spMkLst>
            <pc:docMk/>
            <pc:sldMk cId="4231270130" sldId="1156"/>
            <ac:spMk id="18" creationId="{B6252731-58D0-F40F-2102-4709E453AD0B}"/>
          </ac:spMkLst>
        </pc:spChg>
        <pc:graphicFrameChg chg="mod modGraphic">
          <ac:chgData name="Lixun Dai" userId="e454acf4-1c8d-45a6-8c7e-7b1ee6eb1037" providerId="ADAL" clId="{DDFABF3B-86EE-4FFD-B545-E0382D1D3DBC}" dt="2024-06-09T11:33:04.772" v="526" actId="1076"/>
          <ac:graphicFrameMkLst>
            <pc:docMk/>
            <pc:sldMk cId="4231270130" sldId="1156"/>
            <ac:graphicFrameMk id="16" creationId="{E2CC529E-91EA-2A30-2E35-09A32463DC56}"/>
          </ac:graphicFrameMkLst>
        </pc:graphicFrameChg>
      </pc:sldChg>
      <pc:sldChg chg="addSp delSp modSp add mod ord">
        <pc:chgData name="Lixun Dai" userId="e454acf4-1c8d-45a6-8c7e-7b1ee6eb1037" providerId="ADAL" clId="{DDFABF3B-86EE-4FFD-B545-E0382D1D3DBC}" dt="2024-06-17T07:17:10.187" v="2457"/>
        <pc:sldMkLst>
          <pc:docMk/>
          <pc:sldMk cId="2350795411" sldId="1157"/>
        </pc:sldMkLst>
        <pc:spChg chg="mod">
          <ac:chgData name="Lixun Dai" userId="e454acf4-1c8d-45a6-8c7e-7b1ee6eb1037" providerId="ADAL" clId="{DDFABF3B-86EE-4FFD-B545-E0382D1D3DBC}" dt="2024-06-09T19:47:28.376" v="855" actId="948"/>
          <ac:spMkLst>
            <pc:docMk/>
            <pc:sldMk cId="2350795411" sldId="1157"/>
            <ac:spMk id="2" creationId="{E493186F-B765-2676-82F5-0FBF8151D6EB}"/>
          </ac:spMkLst>
        </pc:spChg>
        <pc:spChg chg="mod">
          <ac:chgData name="Lixun Dai" userId="e454acf4-1c8d-45a6-8c7e-7b1ee6eb1037" providerId="ADAL" clId="{DDFABF3B-86EE-4FFD-B545-E0382D1D3DBC}" dt="2024-06-17T07:13:24.149" v="2448" actId="1076"/>
          <ac:spMkLst>
            <pc:docMk/>
            <pc:sldMk cId="2350795411" sldId="1157"/>
            <ac:spMk id="3" creationId="{DE87D423-71B4-FF6B-685B-65448E6752D1}"/>
          </ac:spMkLst>
        </pc:spChg>
        <pc:spChg chg="del mod">
          <ac:chgData name="Lixun Dai" userId="e454acf4-1c8d-45a6-8c7e-7b1ee6eb1037" providerId="ADAL" clId="{DDFABF3B-86EE-4FFD-B545-E0382D1D3DBC}" dt="2024-06-17T07:12:21.124" v="2430" actId="478"/>
          <ac:spMkLst>
            <pc:docMk/>
            <pc:sldMk cId="2350795411" sldId="1157"/>
            <ac:spMk id="7" creationId="{5E539CAB-F349-D27C-8E3C-BE9FDF2D3192}"/>
          </ac:spMkLst>
        </pc:spChg>
        <pc:spChg chg="mod">
          <ac:chgData name="Lixun Dai" userId="e454acf4-1c8d-45a6-8c7e-7b1ee6eb1037" providerId="ADAL" clId="{DDFABF3B-86EE-4FFD-B545-E0382D1D3DBC}" dt="2024-06-17T07:12:18.002" v="2429" actId="1038"/>
          <ac:spMkLst>
            <pc:docMk/>
            <pc:sldMk cId="2350795411" sldId="1157"/>
            <ac:spMk id="8" creationId="{1A6098AB-C84B-F772-0224-9B66B55CAB58}"/>
          </ac:spMkLst>
        </pc:spChg>
        <pc:spChg chg="mod">
          <ac:chgData name="Lixun Dai" userId="e454acf4-1c8d-45a6-8c7e-7b1ee6eb1037" providerId="ADAL" clId="{DDFABF3B-86EE-4FFD-B545-E0382D1D3DBC}" dt="2024-06-17T07:12:18.002" v="2429" actId="1038"/>
          <ac:spMkLst>
            <pc:docMk/>
            <pc:sldMk cId="2350795411" sldId="1157"/>
            <ac:spMk id="9" creationId="{FAAD048D-A19A-2195-E732-4AE9044B7396}"/>
          </ac:spMkLst>
        </pc:spChg>
        <pc:spChg chg="mod">
          <ac:chgData name="Lixun Dai" userId="e454acf4-1c8d-45a6-8c7e-7b1ee6eb1037" providerId="ADAL" clId="{DDFABF3B-86EE-4FFD-B545-E0382D1D3DBC}" dt="2024-06-17T07:12:18.002" v="2429" actId="1038"/>
          <ac:spMkLst>
            <pc:docMk/>
            <pc:sldMk cId="2350795411" sldId="1157"/>
            <ac:spMk id="10" creationId="{DE04032A-C263-0BD5-564C-655B19273BF6}"/>
          </ac:spMkLst>
        </pc:spChg>
        <pc:spChg chg="mod">
          <ac:chgData name="Lixun Dai" userId="e454acf4-1c8d-45a6-8c7e-7b1ee6eb1037" providerId="ADAL" clId="{DDFABF3B-86EE-4FFD-B545-E0382D1D3DBC}" dt="2024-06-17T07:12:18.002" v="2429" actId="1038"/>
          <ac:spMkLst>
            <pc:docMk/>
            <pc:sldMk cId="2350795411" sldId="1157"/>
            <ac:spMk id="11" creationId="{41340FBD-3507-877D-F56F-29C1EF7975B3}"/>
          </ac:spMkLst>
        </pc:spChg>
        <pc:spChg chg="mod">
          <ac:chgData name="Lixun Dai" userId="e454acf4-1c8d-45a6-8c7e-7b1ee6eb1037" providerId="ADAL" clId="{DDFABF3B-86EE-4FFD-B545-E0382D1D3DBC}" dt="2024-06-17T07:17:10.187" v="2457"/>
          <ac:spMkLst>
            <pc:docMk/>
            <pc:sldMk cId="2350795411" sldId="1157"/>
            <ac:spMk id="12" creationId="{493E3CB5-BE91-4095-28D4-C0B44349431E}"/>
          </ac:spMkLst>
        </pc:spChg>
        <pc:spChg chg="mod">
          <ac:chgData name="Lixun Dai" userId="e454acf4-1c8d-45a6-8c7e-7b1ee6eb1037" providerId="ADAL" clId="{DDFABF3B-86EE-4FFD-B545-E0382D1D3DBC}" dt="2024-06-17T07:12:18.002" v="2429" actId="1038"/>
          <ac:spMkLst>
            <pc:docMk/>
            <pc:sldMk cId="2350795411" sldId="1157"/>
            <ac:spMk id="13" creationId="{2B40F07B-720C-E666-78BE-01CCAFB73AFF}"/>
          </ac:spMkLst>
        </pc:spChg>
        <pc:spChg chg="mod">
          <ac:chgData name="Lixun Dai" userId="e454acf4-1c8d-45a6-8c7e-7b1ee6eb1037" providerId="ADAL" clId="{DDFABF3B-86EE-4FFD-B545-E0382D1D3DBC}" dt="2024-06-17T07:17:00.502" v="2456" actId="20577"/>
          <ac:spMkLst>
            <pc:docMk/>
            <pc:sldMk cId="2350795411" sldId="1157"/>
            <ac:spMk id="14" creationId="{F56633E9-A207-6EE1-CFBB-1101D89D935A}"/>
          </ac:spMkLst>
        </pc:spChg>
        <pc:spChg chg="mod">
          <ac:chgData name="Lixun Dai" userId="e454acf4-1c8d-45a6-8c7e-7b1ee6eb1037" providerId="ADAL" clId="{DDFABF3B-86EE-4FFD-B545-E0382D1D3DBC}" dt="2024-06-17T07:12:18.002" v="2429" actId="1038"/>
          <ac:spMkLst>
            <pc:docMk/>
            <pc:sldMk cId="2350795411" sldId="1157"/>
            <ac:spMk id="15" creationId="{70EAC9FC-0E93-825B-9023-64405A1C32B0}"/>
          </ac:spMkLst>
        </pc:spChg>
        <pc:spChg chg="mod">
          <ac:chgData name="Lixun Dai" userId="e454acf4-1c8d-45a6-8c7e-7b1ee6eb1037" providerId="ADAL" clId="{DDFABF3B-86EE-4FFD-B545-E0382D1D3DBC}" dt="2024-06-17T07:12:18.002" v="2429" actId="1038"/>
          <ac:spMkLst>
            <pc:docMk/>
            <pc:sldMk cId="2350795411" sldId="1157"/>
            <ac:spMk id="18" creationId="{B6252731-58D0-F40F-2102-4709E453AD0B}"/>
          </ac:spMkLst>
        </pc:spChg>
        <pc:spChg chg="add del mod modVis">
          <ac:chgData name="Lixun Dai" userId="e454acf4-1c8d-45a6-8c7e-7b1ee6eb1037" providerId="ADAL" clId="{DDFABF3B-86EE-4FFD-B545-E0382D1D3DBC}" dt="2024-06-09T11:35:17.741" v="592" actId="962"/>
          <ac:spMkLst>
            <pc:docMk/>
            <pc:sldMk cId="2350795411" sldId="1157"/>
            <ac:spMk id="19" creationId="{63280C09-D701-E2A0-8FC2-AC0F8DD03DC0}"/>
          </ac:spMkLst>
        </pc:spChg>
        <pc:spChg chg="add del mod">
          <ac:chgData name="Lixun Dai" userId="e454acf4-1c8d-45a6-8c7e-7b1ee6eb1037" providerId="ADAL" clId="{DDFABF3B-86EE-4FFD-B545-E0382D1D3DBC}" dt="2024-06-09T11:36:34.002" v="644" actId="478"/>
          <ac:spMkLst>
            <pc:docMk/>
            <pc:sldMk cId="2350795411" sldId="1157"/>
            <ac:spMk id="21" creationId="{8600FCB8-AB20-6956-DC32-E68A7450293E}"/>
          </ac:spMkLst>
        </pc:spChg>
        <pc:spChg chg="add del mod modVis">
          <ac:chgData name="Lixun Dai" userId="e454acf4-1c8d-45a6-8c7e-7b1ee6eb1037" providerId="ADAL" clId="{DDFABF3B-86EE-4FFD-B545-E0382D1D3DBC}" dt="2024-06-09T11:36:40.176" v="696" actId="962"/>
          <ac:spMkLst>
            <pc:docMk/>
            <pc:sldMk cId="2350795411" sldId="1157"/>
            <ac:spMk id="22" creationId="{2FD43F01-5BDF-7A1F-34B2-29761DA721C2}"/>
          </ac:spMkLst>
        </pc:spChg>
        <pc:spChg chg="add del mod">
          <ac:chgData name="Lixun Dai" userId="e454acf4-1c8d-45a6-8c7e-7b1ee6eb1037" providerId="ADAL" clId="{DDFABF3B-86EE-4FFD-B545-E0382D1D3DBC}" dt="2024-06-09T11:38:23.594" v="734" actId="478"/>
          <ac:spMkLst>
            <pc:docMk/>
            <pc:sldMk cId="2350795411" sldId="1157"/>
            <ac:spMk id="24" creationId="{54E0C710-E0E6-7CE8-F135-90549CA6334D}"/>
          </ac:spMkLst>
        </pc:spChg>
        <pc:spChg chg="add del mod">
          <ac:chgData name="Lixun Dai" userId="e454acf4-1c8d-45a6-8c7e-7b1ee6eb1037" providerId="ADAL" clId="{DDFABF3B-86EE-4FFD-B545-E0382D1D3DBC}" dt="2024-06-17T07:12:04.731" v="2393" actId="478"/>
          <ac:spMkLst>
            <pc:docMk/>
            <pc:sldMk cId="2350795411" sldId="1157"/>
            <ac:spMk id="25" creationId="{4B3B2813-E70F-C1D2-12C3-1D57AC124D0A}"/>
          </ac:spMkLst>
        </pc:spChg>
        <pc:spChg chg="add del mod">
          <ac:chgData name="Lixun Dai" userId="e454acf4-1c8d-45a6-8c7e-7b1ee6eb1037" providerId="ADAL" clId="{DDFABF3B-86EE-4FFD-B545-E0382D1D3DBC}" dt="2024-06-17T07:12:05.912" v="2394" actId="478"/>
          <ac:spMkLst>
            <pc:docMk/>
            <pc:sldMk cId="2350795411" sldId="1157"/>
            <ac:spMk id="26" creationId="{83E684F6-92BB-2881-64A0-E5AF651B6E2C}"/>
          </ac:spMkLst>
        </pc:spChg>
        <pc:spChg chg="add del mod">
          <ac:chgData name="Lixun Dai" userId="e454acf4-1c8d-45a6-8c7e-7b1ee6eb1037" providerId="ADAL" clId="{DDFABF3B-86EE-4FFD-B545-E0382D1D3DBC}" dt="2024-06-17T07:12:07.600" v="2395" actId="478"/>
          <ac:spMkLst>
            <pc:docMk/>
            <pc:sldMk cId="2350795411" sldId="1157"/>
            <ac:spMk id="27" creationId="{95EC902E-27BA-3E34-E813-B5737C87DC93}"/>
          </ac:spMkLst>
        </pc:spChg>
        <pc:spChg chg="add del mod modVis">
          <ac:chgData name="Lixun Dai" userId="e454acf4-1c8d-45a6-8c7e-7b1ee6eb1037" providerId="ADAL" clId="{DDFABF3B-86EE-4FFD-B545-E0382D1D3DBC}" dt="2024-06-09T19:47:28.404" v="880"/>
          <ac:spMkLst>
            <pc:docMk/>
            <pc:sldMk cId="2350795411" sldId="1157"/>
            <ac:spMk id="28" creationId="{213B9B17-DDF0-B3D0-BDE7-F16749E3419C}"/>
          </ac:spMkLst>
        </pc:spChg>
        <pc:graphicFrameChg chg="del mod modGraphic">
          <ac:chgData name="Lixun Dai" userId="e454acf4-1c8d-45a6-8c7e-7b1ee6eb1037" providerId="ADAL" clId="{DDFABF3B-86EE-4FFD-B545-E0382D1D3DBC}" dt="2024-06-17T07:13:03.571" v="2443" actId="478"/>
          <ac:graphicFrameMkLst>
            <pc:docMk/>
            <pc:sldMk cId="2350795411" sldId="1157"/>
            <ac:graphicFrameMk id="16" creationId="{E2CC529E-91EA-2A30-2E35-09A32463DC56}"/>
          </ac:graphicFrameMkLst>
        </pc:graphicFrameChg>
        <pc:graphicFrameChg chg="mod">
          <ac:chgData name="Lixun Dai" userId="e454acf4-1c8d-45a6-8c7e-7b1ee6eb1037" providerId="ADAL" clId="{DDFABF3B-86EE-4FFD-B545-E0382D1D3DBC}" dt="2024-06-09T19:47:28.407" v="882"/>
          <ac:graphicFrameMkLst>
            <pc:docMk/>
            <pc:sldMk cId="2350795411" sldId="1157"/>
            <ac:graphicFrameMk id="17" creationId="{9FC3D048-F4A8-0FDA-ADFF-30C443CF188B}"/>
          </ac:graphicFrameMkLst>
        </pc:graphicFrameChg>
        <pc:picChg chg="add mod modCrop">
          <ac:chgData name="Lixun Dai" userId="e454acf4-1c8d-45a6-8c7e-7b1ee6eb1037" providerId="ADAL" clId="{DDFABF3B-86EE-4FFD-B545-E0382D1D3DBC}" dt="2024-06-17T07:13:16.062" v="2447" actId="1076"/>
          <ac:picMkLst>
            <pc:docMk/>
            <pc:sldMk cId="2350795411" sldId="1157"/>
            <ac:picMk id="20" creationId="{F3A7064C-9BB4-BCDA-F330-E472ACD2191C}"/>
          </ac:picMkLst>
        </pc:picChg>
      </pc:sldChg>
      <pc:sldChg chg="modSp add mod">
        <pc:chgData name="Lixun Dai" userId="e454acf4-1c8d-45a6-8c7e-7b1ee6eb1037" providerId="ADAL" clId="{DDFABF3B-86EE-4FFD-B545-E0382D1D3DBC}" dt="2024-06-09T19:54:44.568" v="915" actId="1035"/>
        <pc:sldMkLst>
          <pc:docMk/>
          <pc:sldMk cId="1501440190" sldId="1158"/>
        </pc:sldMkLst>
        <pc:spChg chg="mod">
          <ac:chgData name="Lixun Dai" userId="e454acf4-1c8d-45a6-8c7e-7b1ee6eb1037" providerId="ADAL" clId="{DDFABF3B-86EE-4FFD-B545-E0382D1D3DBC}" dt="2024-06-09T19:54:44.568" v="915" actId="1035"/>
          <ac:spMkLst>
            <pc:docMk/>
            <pc:sldMk cId="1501440190" sldId="1158"/>
            <ac:spMk id="8" creationId="{88D86218-867E-9976-4064-95DC247BD16E}"/>
          </ac:spMkLst>
        </pc:spChg>
      </pc:sldChg>
      <pc:sldChg chg="modSp add mod">
        <pc:chgData name="Lixun Dai" userId="e454acf4-1c8d-45a6-8c7e-7b1ee6eb1037" providerId="ADAL" clId="{DDFABF3B-86EE-4FFD-B545-E0382D1D3DBC}" dt="2024-06-09T19:55:10.048" v="929" actId="1035"/>
        <pc:sldMkLst>
          <pc:docMk/>
          <pc:sldMk cId="1736625366" sldId="1159"/>
        </pc:sldMkLst>
        <pc:spChg chg="mod">
          <ac:chgData name="Lixun Dai" userId="e454acf4-1c8d-45a6-8c7e-7b1ee6eb1037" providerId="ADAL" clId="{DDFABF3B-86EE-4FFD-B545-E0382D1D3DBC}" dt="2024-06-09T19:55:10.048" v="929" actId="1035"/>
          <ac:spMkLst>
            <pc:docMk/>
            <pc:sldMk cId="1736625366" sldId="1159"/>
            <ac:spMk id="8" creationId="{88D86218-867E-9976-4064-95DC247BD16E}"/>
          </ac:spMkLst>
        </pc:spChg>
      </pc:sldChg>
      <pc:sldChg chg="modSp add mod">
        <pc:chgData name="Lixun Dai" userId="e454acf4-1c8d-45a6-8c7e-7b1ee6eb1037" providerId="ADAL" clId="{DDFABF3B-86EE-4FFD-B545-E0382D1D3DBC}" dt="2024-06-09T19:55:36.028" v="944" actId="1036"/>
        <pc:sldMkLst>
          <pc:docMk/>
          <pc:sldMk cId="1055916979" sldId="1160"/>
        </pc:sldMkLst>
        <pc:spChg chg="mod">
          <ac:chgData name="Lixun Dai" userId="e454acf4-1c8d-45a6-8c7e-7b1ee6eb1037" providerId="ADAL" clId="{DDFABF3B-86EE-4FFD-B545-E0382D1D3DBC}" dt="2024-06-09T19:55:36.028" v="944" actId="1036"/>
          <ac:spMkLst>
            <pc:docMk/>
            <pc:sldMk cId="1055916979" sldId="1160"/>
            <ac:spMk id="8" creationId="{88D86218-867E-9976-4064-95DC247BD16E}"/>
          </ac:spMkLst>
        </pc:spChg>
      </pc:sldChg>
      <pc:sldChg chg="modSp add mod">
        <pc:chgData name="Lixun Dai" userId="e454acf4-1c8d-45a6-8c7e-7b1ee6eb1037" providerId="ADAL" clId="{DDFABF3B-86EE-4FFD-B545-E0382D1D3DBC}" dt="2024-06-09T19:55:44.245" v="964" actId="1036"/>
        <pc:sldMkLst>
          <pc:docMk/>
          <pc:sldMk cId="717005909" sldId="1161"/>
        </pc:sldMkLst>
        <pc:spChg chg="mod">
          <ac:chgData name="Lixun Dai" userId="e454acf4-1c8d-45a6-8c7e-7b1ee6eb1037" providerId="ADAL" clId="{DDFABF3B-86EE-4FFD-B545-E0382D1D3DBC}" dt="2024-06-09T19:55:44.245" v="964" actId="1036"/>
          <ac:spMkLst>
            <pc:docMk/>
            <pc:sldMk cId="717005909" sldId="1161"/>
            <ac:spMk id="8" creationId="{88D86218-867E-9976-4064-95DC247BD16E}"/>
          </ac:spMkLst>
        </pc:spChg>
      </pc:sldChg>
      <pc:sldChg chg="addSp delSp modSp add mod">
        <pc:chgData name="Lixun Dai" userId="e454acf4-1c8d-45a6-8c7e-7b1ee6eb1037" providerId="ADAL" clId="{DDFABF3B-86EE-4FFD-B545-E0382D1D3DBC}" dt="2024-06-17T08:11:31.223" v="3071" actId="1076"/>
        <pc:sldMkLst>
          <pc:docMk/>
          <pc:sldMk cId="269782592" sldId="1162"/>
        </pc:sldMkLst>
        <pc:spChg chg="mod">
          <ac:chgData name="Lixun Dai" userId="e454acf4-1c8d-45a6-8c7e-7b1ee6eb1037" providerId="ADAL" clId="{DDFABF3B-86EE-4FFD-B545-E0382D1D3DBC}" dt="2024-06-17T08:04:06.685" v="2875" actId="948"/>
          <ac:spMkLst>
            <pc:docMk/>
            <pc:sldMk cId="269782592" sldId="1162"/>
            <ac:spMk id="2" creationId="{E493186F-B765-2676-82F5-0FBF8151D6EB}"/>
          </ac:spMkLst>
        </pc:spChg>
        <pc:spChg chg="add del mod modVis">
          <ac:chgData name="Lixun Dai" userId="e454acf4-1c8d-45a6-8c7e-7b1ee6eb1037" providerId="ADAL" clId="{DDFABF3B-86EE-4FFD-B545-E0382D1D3DBC}" dt="2024-06-17T08:04:05.090" v="2869"/>
          <ac:spMkLst>
            <pc:docMk/>
            <pc:sldMk cId="269782592" sldId="1162"/>
            <ac:spMk id="3" creationId="{5C860225-A0B6-BF3C-1134-E74044100EAE}"/>
          </ac:spMkLst>
        </pc:spChg>
        <pc:spChg chg="add del mod modVis">
          <ac:chgData name="Lixun Dai" userId="e454acf4-1c8d-45a6-8c7e-7b1ee6eb1037" providerId="ADAL" clId="{DDFABF3B-86EE-4FFD-B545-E0382D1D3DBC}" dt="2024-06-09T20:03:40.422" v="1515"/>
          <ac:spMkLst>
            <pc:docMk/>
            <pc:sldMk cId="269782592" sldId="1162"/>
            <ac:spMk id="3" creationId="{98FFED19-25F9-33A2-9A81-7D7F3445FEDE}"/>
          </ac:spMkLst>
        </pc:spChg>
        <pc:spChg chg="add del mod modVis">
          <ac:chgData name="Lixun Dai" userId="e454acf4-1c8d-45a6-8c7e-7b1ee6eb1037" providerId="ADAL" clId="{DDFABF3B-86EE-4FFD-B545-E0382D1D3DBC}" dt="2024-06-09T20:03:42.036" v="1543"/>
          <ac:spMkLst>
            <pc:docMk/>
            <pc:sldMk cId="269782592" sldId="1162"/>
            <ac:spMk id="7" creationId="{1766BC39-B7E9-B47D-2ED2-5A08BDC3C28A}"/>
          </ac:spMkLst>
        </pc:spChg>
        <pc:spChg chg="add del mod modVis">
          <ac:chgData name="Lixun Dai" userId="e454acf4-1c8d-45a6-8c7e-7b1ee6eb1037" providerId="ADAL" clId="{DDFABF3B-86EE-4FFD-B545-E0382D1D3DBC}" dt="2024-06-17T08:04:06.716" v="2906"/>
          <ac:spMkLst>
            <pc:docMk/>
            <pc:sldMk cId="269782592" sldId="1162"/>
            <ac:spMk id="7" creationId="{8BA9C06B-9891-179C-C0BD-99CD023DC009}"/>
          </ac:spMkLst>
        </pc:spChg>
        <pc:spChg chg="add del mod modVis">
          <ac:chgData name="Lixun Dai" userId="e454acf4-1c8d-45a6-8c7e-7b1ee6eb1037" providerId="ADAL" clId="{DDFABF3B-86EE-4FFD-B545-E0382D1D3DBC}" dt="2024-06-09T20:03:43.606" v="1573"/>
          <ac:spMkLst>
            <pc:docMk/>
            <pc:sldMk cId="269782592" sldId="1162"/>
            <ac:spMk id="8" creationId="{AC72232C-1DDC-89A4-778A-964EC64CC808}"/>
          </ac:spMkLst>
        </pc:spChg>
        <pc:spChg chg="add del mod modVis">
          <ac:chgData name="Lixun Dai" userId="e454acf4-1c8d-45a6-8c7e-7b1ee6eb1037" providerId="ADAL" clId="{DDFABF3B-86EE-4FFD-B545-E0382D1D3DBC}" dt="2024-06-09T20:03:46.406" v="1602"/>
          <ac:spMkLst>
            <pc:docMk/>
            <pc:sldMk cId="269782592" sldId="1162"/>
            <ac:spMk id="9" creationId="{63CE7928-1E76-9BD0-A580-594DC98741CE}"/>
          </ac:spMkLst>
        </pc:spChg>
        <pc:spChg chg="add del mod modVis">
          <ac:chgData name="Lixun Dai" userId="e454acf4-1c8d-45a6-8c7e-7b1ee6eb1037" providerId="ADAL" clId="{DDFABF3B-86EE-4FFD-B545-E0382D1D3DBC}" dt="2024-06-10T17:58:44.268" v="2002"/>
          <ac:spMkLst>
            <pc:docMk/>
            <pc:sldMk cId="269782592" sldId="1162"/>
            <ac:spMk id="10" creationId="{1EA64BE9-8FFB-60C6-89EB-82109A2B122F}"/>
          </ac:spMkLst>
        </pc:spChg>
        <pc:spChg chg="add del mod modVis">
          <ac:chgData name="Lixun Dai" userId="e454acf4-1c8d-45a6-8c7e-7b1ee6eb1037" providerId="ADAL" clId="{DDFABF3B-86EE-4FFD-B545-E0382D1D3DBC}" dt="2024-06-10T17:58:46.377" v="2040"/>
          <ac:spMkLst>
            <pc:docMk/>
            <pc:sldMk cId="269782592" sldId="1162"/>
            <ac:spMk id="11" creationId="{768C5827-482A-98EB-5687-3C1165D2AE1A}"/>
          </ac:spMkLst>
        </pc:spChg>
        <pc:spChg chg="add del mod modVis">
          <ac:chgData name="Lixun Dai" userId="e454acf4-1c8d-45a6-8c7e-7b1ee6eb1037" providerId="ADAL" clId="{DDFABF3B-86EE-4FFD-B545-E0382D1D3DBC}" dt="2024-06-10T17:58:49.471" v="2076"/>
          <ac:spMkLst>
            <pc:docMk/>
            <pc:sldMk cId="269782592" sldId="1162"/>
            <ac:spMk id="12" creationId="{881F0B8A-CE61-CB14-AC6A-35DBB7C74A6C}"/>
          </ac:spMkLst>
        </pc:spChg>
        <pc:spChg chg="add del mod modVis">
          <ac:chgData name="Lixun Dai" userId="e454acf4-1c8d-45a6-8c7e-7b1ee6eb1037" providerId="ADAL" clId="{DDFABF3B-86EE-4FFD-B545-E0382D1D3DBC}" dt="2024-06-10T17:58:52.078" v="2112"/>
          <ac:spMkLst>
            <pc:docMk/>
            <pc:sldMk cId="269782592" sldId="1162"/>
            <ac:spMk id="13" creationId="{8FD037AB-E185-20D3-5FA8-2CF2B68E1ED0}"/>
          </ac:spMkLst>
        </pc:spChg>
        <pc:spChg chg="add del mod modVis">
          <ac:chgData name="Lixun Dai" userId="e454acf4-1c8d-45a6-8c7e-7b1ee6eb1037" providerId="ADAL" clId="{DDFABF3B-86EE-4FFD-B545-E0382D1D3DBC}" dt="2024-06-10T18:05:13.704" v="2151"/>
          <ac:spMkLst>
            <pc:docMk/>
            <pc:sldMk cId="269782592" sldId="1162"/>
            <ac:spMk id="14" creationId="{A81B6F21-D025-4F45-5A4D-91192D1B5BFE}"/>
          </ac:spMkLst>
        </pc:spChg>
        <pc:spChg chg="add del mod modVis">
          <ac:chgData name="Lixun Dai" userId="e454acf4-1c8d-45a6-8c7e-7b1ee6eb1037" providerId="ADAL" clId="{DDFABF3B-86EE-4FFD-B545-E0382D1D3DBC}" dt="2024-06-10T18:05:15.406" v="2188"/>
          <ac:spMkLst>
            <pc:docMk/>
            <pc:sldMk cId="269782592" sldId="1162"/>
            <ac:spMk id="15" creationId="{FB642C2A-DC84-487E-D61C-83571ED12439}"/>
          </ac:spMkLst>
        </pc:spChg>
        <pc:spChg chg="add del mod modVis">
          <ac:chgData name="Lixun Dai" userId="e454acf4-1c8d-45a6-8c7e-7b1ee6eb1037" providerId="ADAL" clId="{DDFABF3B-86EE-4FFD-B545-E0382D1D3DBC}" dt="2024-06-11T07:16:39.826" v="2241"/>
          <ac:spMkLst>
            <pc:docMk/>
            <pc:sldMk cId="269782592" sldId="1162"/>
            <ac:spMk id="19" creationId="{6C9C589A-F31F-5296-EA6D-0D77F58BAC0A}"/>
          </ac:spMkLst>
        </pc:spChg>
        <pc:spChg chg="add del mod modVis">
          <ac:chgData name="Lixun Dai" userId="e454acf4-1c8d-45a6-8c7e-7b1ee6eb1037" providerId="ADAL" clId="{DDFABF3B-86EE-4FFD-B545-E0382D1D3DBC}" dt="2024-06-11T07:16:42.117" v="2277"/>
          <ac:spMkLst>
            <pc:docMk/>
            <pc:sldMk cId="269782592" sldId="1162"/>
            <ac:spMk id="20" creationId="{E3231BBC-4F3A-81DB-B960-64577714197E}"/>
          </ac:spMkLst>
        </pc:spChg>
        <pc:spChg chg="add del mod modVis">
          <ac:chgData name="Lixun Dai" userId="e454acf4-1c8d-45a6-8c7e-7b1ee6eb1037" providerId="ADAL" clId="{DDFABF3B-86EE-4FFD-B545-E0382D1D3DBC}" dt="2024-06-11T07:16:42.921" v="2313"/>
          <ac:spMkLst>
            <pc:docMk/>
            <pc:sldMk cId="269782592" sldId="1162"/>
            <ac:spMk id="21" creationId="{CF3EC5C6-78B4-078D-200F-EB7516CED302}"/>
          </ac:spMkLst>
        </pc:spChg>
        <pc:spChg chg="add del mod modVis">
          <ac:chgData name="Lixun Dai" userId="e454acf4-1c8d-45a6-8c7e-7b1ee6eb1037" providerId="ADAL" clId="{DDFABF3B-86EE-4FFD-B545-E0382D1D3DBC}" dt="2024-06-11T07:16:44.608" v="2351"/>
          <ac:spMkLst>
            <pc:docMk/>
            <pc:sldMk cId="269782592" sldId="1162"/>
            <ac:spMk id="22" creationId="{C6505FC3-DB32-8C07-90C4-8F88DA1A0FEA}"/>
          </ac:spMkLst>
        </pc:spChg>
        <pc:spChg chg="del">
          <ac:chgData name="Lixun Dai" userId="e454acf4-1c8d-45a6-8c7e-7b1ee6eb1037" providerId="ADAL" clId="{DDFABF3B-86EE-4FFD-B545-E0382D1D3DBC}" dt="2024-06-09T20:03:50.453" v="1608" actId="478"/>
          <ac:spMkLst>
            <pc:docMk/>
            <pc:sldMk cId="269782592" sldId="1162"/>
            <ac:spMk id="23" creationId="{C64E8D27-4E6F-33BC-D735-C78C1F113714}"/>
          </ac:spMkLst>
        </pc:spChg>
        <pc:spChg chg="del">
          <ac:chgData name="Lixun Dai" userId="e454acf4-1c8d-45a6-8c7e-7b1ee6eb1037" providerId="ADAL" clId="{DDFABF3B-86EE-4FFD-B545-E0382D1D3DBC}" dt="2024-06-09T20:03:50.453" v="1608" actId="478"/>
          <ac:spMkLst>
            <pc:docMk/>
            <pc:sldMk cId="269782592" sldId="1162"/>
            <ac:spMk id="24" creationId="{3A33AF28-ACE9-8FC1-F720-4957AE48E861}"/>
          </ac:spMkLst>
        </pc:spChg>
        <pc:spChg chg="del">
          <ac:chgData name="Lixun Dai" userId="e454acf4-1c8d-45a6-8c7e-7b1ee6eb1037" providerId="ADAL" clId="{DDFABF3B-86EE-4FFD-B545-E0382D1D3DBC}" dt="2024-06-09T20:03:50.453" v="1608" actId="478"/>
          <ac:spMkLst>
            <pc:docMk/>
            <pc:sldMk cId="269782592" sldId="1162"/>
            <ac:spMk id="25" creationId="{D6CE8A0D-2610-416A-E61B-14EC9DF947A2}"/>
          </ac:spMkLst>
        </pc:spChg>
        <pc:spChg chg="del">
          <ac:chgData name="Lixun Dai" userId="e454acf4-1c8d-45a6-8c7e-7b1ee6eb1037" providerId="ADAL" clId="{DDFABF3B-86EE-4FFD-B545-E0382D1D3DBC}" dt="2024-06-09T20:03:50.453" v="1608" actId="478"/>
          <ac:spMkLst>
            <pc:docMk/>
            <pc:sldMk cId="269782592" sldId="1162"/>
            <ac:spMk id="26" creationId="{E8493247-E4F8-224B-B54E-2F18F3243DED}"/>
          </ac:spMkLst>
        </pc:spChg>
        <pc:spChg chg="del">
          <ac:chgData name="Lixun Dai" userId="e454acf4-1c8d-45a6-8c7e-7b1ee6eb1037" providerId="ADAL" clId="{DDFABF3B-86EE-4FFD-B545-E0382D1D3DBC}" dt="2024-06-09T20:03:50.453" v="1608" actId="478"/>
          <ac:spMkLst>
            <pc:docMk/>
            <pc:sldMk cId="269782592" sldId="1162"/>
            <ac:spMk id="27" creationId="{407B2316-8CC5-B025-4FB1-036ABBC84A43}"/>
          </ac:spMkLst>
        </pc:spChg>
        <pc:spChg chg="del">
          <ac:chgData name="Lixun Dai" userId="e454acf4-1c8d-45a6-8c7e-7b1ee6eb1037" providerId="ADAL" clId="{DDFABF3B-86EE-4FFD-B545-E0382D1D3DBC}" dt="2024-06-09T20:03:48.575" v="1606" actId="478"/>
          <ac:spMkLst>
            <pc:docMk/>
            <pc:sldMk cId="269782592" sldId="1162"/>
            <ac:spMk id="30" creationId="{BA93D76B-2AE3-B772-8C21-56BA31FA8356}"/>
          </ac:spMkLst>
        </pc:spChg>
        <pc:spChg chg="del">
          <ac:chgData name="Lixun Dai" userId="e454acf4-1c8d-45a6-8c7e-7b1ee6eb1037" providerId="ADAL" clId="{DDFABF3B-86EE-4FFD-B545-E0382D1D3DBC}" dt="2024-06-09T20:03:51.569" v="1609" actId="478"/>
          <ac:spMkLst>
            <pc:docMk/>
            <pc:sldMk cId="269782592" sldId="1162"/>
            <ac:spMk id="31" creationId="{396E295B-9DEF-D660-1C07-5F0FF4B9DE2D}"/>
          </ac:spMkLst>
        </pc:spChg>
        <pc:spChg chg="del">
          <ac:chgData name="Lixun Dai" userId="e454acf4-1c8d-45a6-8c7e-7b1ee6eb1037" providerId="ADAL" clId="{DDFABF3B-86EE-4FFD-B545-E0382D1D3DBC}" dt="2024-06-09T20:03:50.453" v="1608" actId="478"/>
          <ac:spMkLst>
            <pc:docMk/>
            <pc:sldMk cId="269782592" sldId="1162"/>
            <ac:spMk id="33" creationId="{4C0B34FB-B7A3-5144-073F-BD7693283278}"/>
          </ac:spMkLst>
        </pc:spChg>
        <pc:spChg chg="del">
          <ac:chgData name="Lixun Dai" userId="e454acf4-1c8d-45a6-8c7e-7b1ee6eb1037" providerId="ADAL" clId="{DDFABF3B-86EE-4FFD-B545-E0382D1D3DBC}" dt="2024-06-09T20:03:51.569" v="1609" actId="478"/>
          <ac:spMkLst>
            <pc:docMk/>
            <pc:sldMk cId="269782592" sldId="1162"/>
            <ac:spMk id="34" creationId="{D9B5EED8-3E0C-023C-A6A5-EECF9EF2FEA1}"/>
          </ac:spMkLst>
        </pc:spChg>
        <pc:spChg chg="del">
          <ac:chgData name="Lixun Dai" userId="e454acf4-1c8d-45a6-8c7e-7b1ee6eb1037" providerId="ADAL" clId="{DDFABF3B-86EE-4FFD-B545-E0382D1D3DBC}" dt="2024-06-17T07:19:11.333" v="2460" actId="478"/>
          <ac:spMkLst>
            <pc:docMk/>
            <pc:sldMk cId="269782592" sldId="1162"/>
            <ac:spMk id="35" creationId="{6B51917F-B8CD-B272-EBCD-4F12C2400E91}"/>
          </ac:spMkLst>
        </pc:spChg>
        <pc:graphicFrameChg chg="add mod">
          <ac:chgData name="Lixun Dai" userId="e454acf4-1c8d-45a6-8c7e-7b1ee6eb1037" providerId="ADAL" clId="{DDFABF3B-86EE-4FFD-B545-E0382D1D3DBC}" dt="2024-06-10T17:55:59.982" v="1960"/>
          <ac:graphicFrameMkLst>
            <pc:docMk/>
            <pc:sldMk cId="269782592" sldId="1162"/>
            <ac:graphicFrameMk id="3" creationId="{C1654B20-90D5-D730-51CE-29CDF7A5919D}"/>
          </ac:graphicFrameMkLst>
        </pc:graphicFrameChg>
        <pc:graphicFrameChg chg="add mod">
          <ac:chgData name="Lixun Dai" userId="e454acf4-1c8d-45a6-8c7e-7b1ee6eb1037" providerId="ADAL" clId="{DDFABF3B-86EE-4FFD-B545-E0382D1D3DBC}" dt="2024-06-10T17:57:55.323" v="1966"/>
          <ac:graphicFrameMkLst>
            <pc:docMk/>
            <pc:sldMk cId="269782592" sldId="1162"/>
            <ac:graphicFrameMk id="8" creationId="{E78D7095-8EBF-50C3-3A43-214A93BCC4C5}"/>
          </ac:graphicFrameMkLst>
        </pc:graphicFrameChg>
        <pc:graphicFrameChg chg="add mod">
          <ac:chgData name="Lixun Dai" userId="e454acf4-1c8d-45a6-8c7e-7b1ee6eb1037" providerId="ADAL" clId="{DDFABF3B-86EE-4FFD-B545-E0382D1D3DBC}" dt="2024-06-17T08:11:13.345" v="3066"/>
          <ac:graphicFrameMkLst>
            <pc:docMk/>
            <pc:sldMk cId="269782592" sldId="1162"/>
            <ac:graphicFrameMk id="8" creationId="{F0E32E8E-DE42-7300-56BF-8B8081732790}"/>
          </ac:graphicFrameMkLst>
        </pc:graphicFrameChg>
        <pc:graphicFrameChg chg="add mod">
          <ac:chgData name="Lixun Dai" userId="e454acf4-1c8d-45a6-8c7e-7b1ee6eb1037" providerId="ADAL" clId="{DDFABF3B-86EE-4FFD-B545-E0382D1D3DBC}" dt="2024-06-10T20:07:03.903" v="2193"/>
          <ac:graphicFrameMkLst>
            <pc:docMk/>
            <pc:sldMk cId="269782592" sldId="1162"/>
            <ac:graphicFrameMk id="16" creationId="{D4D7D421-2C4F-E9EC-BFE5-6EAD27DBA086}"/>
          </ac:graphicFrameMkLst>
        </pc:graphicFrameChg>
        <pc:graphicFrameChg chg="mod">
          <ac:chgData name="Lixun Dai" userId="e454acf4-1c8d-45a6-8c7e-7b1ee6eb1037" providerId="ADAL" clId="{DDFABF3B-86EE-4FFD-B545-E0382D1D3DBC}" dt="2024-06-17T08:04:06.716" v="2908"/>
          <ac:graphicFrameMkLst>
            <pc:docMk/>
            <pc:sldMk cId="269782592" sldId="1162"/>
            <ac:graphicFrameMk id="17" creationId="{9FC3D048-F4A8-0FDA-ADFF-30C443CF188B}"/>
          </ac:graphicFrameMkLst>
        </pc:graphicFrameChg>
        <pc:picChg chg="add del mod">
          <ac:chgData name="Lixun Dai" userId="e454acf4-1c8d-45a6-8c7e-7b1ee6eb1037" providerId="ADAL" clId="{DDFABF3B-86EE-4FFD-B545-E0382D1D3DBC}" dt="2024-06-10T17:57:54.635" v="1965" actId="478"/>
          <ac:picMkLst>
            <pc:docMk/>
            <pc:sldMk cId="269782592" sldId="1162"/>
            <ac:picMk id="7" creationId="{0A7CF6DE-22FE-1DFE-E268-72208CED62A3}"/>
          </ac:picMkLst>
        </pc:picChg>
        <pc:picChg chg="add mod">
          <ac:chgData name="Lixun Dai" userId="e454acf4-1c8d-45a6-8c7e-7b1ee6eb1037" providerId="ADAL" clId="{DDFABF3B-86EE-4FFD-B545-E0382D1D3DBC}" dt="2024-06-17T08:11:31.223" v="3071" actId="1076"/>
          <ac:picMkLst>
            <pc:docMk/>
            <pc:sldMk cId="269782592" sldId="1162"/>
            <ac:picMk id="9" creationId="{036D8C87-A8E1-3700-D40A-DAAF87022B8B}"/>
          </ac:picMkLst>
        </pc:picChg>
        <pc:picChg chg="add del mod">
          <ac:chgData name="Lixun Dai" userId="e454acf4-1c8d-45a6-8c7e-7b1ee6eb1037" providerId="ADAL" clId="{DDFABF3B-86EE-4FFD-B545-E0382D1D3DBC}" dt="2024-06-10T20:07:03.494" v="2192" actId="478"/>
          <ac:picMkLst>
            <pc:docMk/>
            <pc:sldMk cId="269782592" sldId="1162"/>
            <ac:picMk id="9" creationId="{0819CFB4-B72D-F48C-3969-E6882638C64D}"/>
          </ac:picMkLst>
        </pc:picChg>
        <pc:picChg chg="del">
          <ac:chgData name="Lixun Dai" userId="e454acf4-1c8d-45a6-8c7e-7b1ee6eb1037" providerId="ADAL" clId="{DDFABF3B-86EE-4FFD-B545-E0382D1D3DBC}" dt="2024-06-09T20:03:49.282" v="1607" actId="478"/>
          <ac:picMkLst>
            <pc:docMk/>
            <pc:sldMk cId="269782592" sldId="1162"/>
            <ac:picMk id="16" creationId="{8CFBFBEC-1405-7A5A-85C7-B152F5A628E6}"/>
          </ac:picMkLst>
        </pc:picChg>
        <pc:picChg chg="add del mod">
          <ac:chgData name="Lixun Dai" userId="e454acf4-1c8d-45a6-8c7e-7b1ee6eb1037" providerId="ADAL" clId="{DDFABF3B-86EE-4FFD-B545-E0382D1D3DBC}" dt="2024-06-17T08:11:12.939" v="3065" actId="478"/>
          <ac:picMkLst>
            <pc:docMk/>
            <pc:sldMk cId="269782592" sldId="1162"/>
            <ac:picMk id="18" creationId="{BA43C143-C779-9EE4-AF6D-068903426BF0}"/>
          </ac:picMkLst>
        </pc:picChg>
        <pc:picChg chg="del">
          <ac:chgData name="Lixun Dai" userId="e454acf4-1c8d-45a6-8c7e-7b1ee6eb1037" providerId="ADAL" clId="{DDFABF3B-86EE-4FFD-B545-E0382D1D3DBC}" dt="2024-06-09T20:03:48.203" v="1605" actId="478"/>
          <ac:picMkLst>
            <pc:docMk/>
            <pc:sldMk cId="269782592" sldId="1162"/>
            <ac:picMk id="21" creationId="{879C0027-FBB7-E6B1-15DE-3C753270DABE}"/>
          </ac:picMkLst>
        </pc:picChg>
      </pc:sldChg>
      <pc:sldChg chg="addSp modSp add mod ord">
        <pc:chgData name="Lixun Dai" userId="e454acf4-1c8d-45a6-8c7e-7b1ee6eb1037" providerId="ADAL" clId="{DDFABF3B-86EE-4FFD-B545-E0382D1D3DBC}" dt="2024-06-17T07:18:15.431" v="2459"/>
        <pc:sldMkLst>
          <pc:docMk/>
          <pc:sldMk cId="3407168522" sldId="1163"/>
        </pc:sldMkLst>
        <pc:spChg chg="add mod">
          <ac:chgData name="Lixun Dai" userId="e454acf4-1c8d-45a6-8c7e-7b1ee6eb1037" providerId="ADAL" clId="{DDFABF3B-86EE-4FFD-B545-E0382D1D3DBC}" dt="2024-06-11T08:31:44.805" v="2391" actId="20577"/>
          <ac:spMkLst>
            <pc:docMk/>
            <pc:sldMk cId="3407168522" sldId="1163"/>
            <ac:spMk id="3" creationId="{F3A8F142-8E12-4866-2EAC-4FBA1B266DC5}"/>
          </ac:spMkLst>
        </pc:spChg>
      </pc:sldChg>
      <pc:sldChg chg="addSp delSp modSp add mod ord">
        <pc:chgData name="Lixun Dai" userId="e454acf4-1c8d-45a6-8c7e-7b1ee6eb1037" providerId="ADAL" clId="{DDFABF3B-86EE-4FFD-B545-E0382D1D3DBC}" dt="2024-06-17T08:12:52.982" v="3077" actId="1076"/>
        <pc:sldMkLst>
          <pc:docMk/>
          <pc:sldMk cId="2255836562" sldId="1164"/>
        </pc:sldMkLst>
        <pc:spChg chg="mod">
          <ac:chgData name="Lixun Dai" userId="e454acf4-1c8d-45a6-8c7e-7b1ee6eb1037" providerId="ADAL" clId="{DDFABF3B-86EE-4FFD-B545-E0382D1D3DBC}" dt="2024-06-17T08:04:33.288" v="3011" actId="948"/>
          <ac:spMkLst>
            <pc:docMk/>
            <pc:sldMk cId="2255836562" sldId="1164"/>
            <ac:spMk id="2" creationId="{E493186F-B765-2676-82F5-0FBF8151D6EB}"/>
          </ac:spMkLst>
        </pc:spChg>
        <pc:spChg chg="add del mod modVis">
          <ac:chgData name="Lixun Dai" userId="e454acf4-1c8d-45a6-8c7e-7b1ee6eb1037" providerId="ADAL" clId="{DDFABF3B-86EE-4FFD-B545-E0382D1D3DBC}" dt="2024-06-17T08:03:05.897" v="2509"/>
          <ac:spMkLst>
            <pc:docMk/>
            <pc:sldMk cId="2255836562" sldId="1164"/>
            <ac:spMk id="13" creationId="{702EDD85-144D-842B-FFDA-E3DDFE89E8D9}"/>
          </ac:spMkLst>
        </pc:spChg>
        <pc:spChg chg="add del mod modVis">
          <ac:chgData name="Lixun Dai" userId="e454acf4-1c8d-45a6-8c7e-7b1ee6eb1037" providerId="ADAL" clId="{DDFABF3B-86EE-4FFD-B545-E0382D1D3DBC}" dt="2024-06-17T08:03:08.210" v="2543"/>
          <ac:spMkLst>
            <pc:docMk/>
            <pc:sldMk cId="2255836562" sldId="1164"/>
            <ac:spMk id="14" creationId="{D651FAFD-3ECF-3989-18E6-E7366FE06FDB}"/>
          </ac:spMkLst>
        </pc:spChg>
        <pc:spChg chg="add del mod modVis">
          <ac:chgData name="Lixun Dai" userId="e454acf4-1c8d-45a6-8c7e-7b1ee6eb1037" providerId="ADAL" clId="{DDFABF3B-86EE-4FFD-B545-E0382D1D3DBC}" dt="2024-06-17T08:03:09.540" v="2575"/>
          <ac:spMkLst>
            <pc:docMk/>
            <pc:sldMk cId="2255836562" sldId="1164"/>
            <ac:spMk id="15" creationId="{816D51AA-FF12-798F-6D95-BE5D490A139D}"/>
          </ac:spMkLst>
        </pc:spChg>
        <pc:spChg chg="add del mod modVis">
          <ac:chgData name="Lixun Dai" userId="e454acf4-1c8d-45a6-8c7e-7b1ee6eb1037" providerId="ADAL" clId="{DDFABF3B-86EE-4FFD-B545-E0382D1D3DBC}" dt="2024-06-17T08:03:13.618" v="2605"/>
          <ac:spMkLst>
            <pc:docMk/>
            <pc:sldMk cId="2255836562" sldId="1164"/>
            <ac:spMk id="16" creationId="{0C60B959-E93B-850D-794B-B72AD606C8DB}"/>
          </ac:spMkLst>
        </pc:spChg>
        <pc:spChg chg="add del mod modVis">
          <ac:chgData name="Lixun Dai" userId="e454acf4-1c8d-45a6-8c7e-7b1ee6eb1037" providerId="ADAL" clId="{DDFABF3B-86EE-4FFD-B545-E0382D1D3DBC}" dt="2024-06-17T08:03:15.133" v="2634"/>
          <ac:spMkLst>
            <pc:docMk/>
            <pc:sldMk cId="2255836562" sldId="1164"/>
            <ac:spMk id="18" creationId="{A32BA10A-595E-4949-DB61-893AE97D5396}"/>
          </ac:spMkLst>
        </pc:spChg>
        <pc:spChg chg="add del mod modVis">
          <ac:chgData name="Lixun Dai" userId="e454acf4-1c8d-45a6-8c7e-7b1ee6eb1037" providerId="ADAL" clId="{DDFABF3B-86EE-4FFD-B545-E0382D1D3DBC}" dt="2024-06-17T08:03:17.071" v="2667"/>
          <ac:spMkLst>
            <pc:docMk/>
            <pc:sldMk cId="2255836562" sldId="1164"/>
            <ac:spMk id="19" creationId="{5204AE04-EC82-4EC1-9F17-38192D7E7B4D}"/>
          </ac:spMkLst>
        </pc:spChg>
        <pc:spChg chg="add del mod modVis">
          <ac:chgData name="Lixun Dai" userId="e454acf4-1c8d-45a6-8c7e-7b1ee6eb1037" providerId="ADAL" clId="{DDFABF3B-86EE-4FFD-B545-E0382D1D3DBC}" dt="2024-06-17T08:03:17.604" v="2696"/>
          <ac:spMkLst>
            <pc:docMk/>
            <pc:sldMk cId="2255836562" sldId="1164"/>
            <ac:spMk id="20" creationId="{AD81B0B5-4C64-1D0E-4F42-5659CDA747CA}"/>
          </ac:spMkLst>
        </pc:spChg>
        <pc:spChg chg="add del mod modVis">
          <ac:chgData name="Lixun Dai" userId="e454acf4-1c8d-45a6-8c7e-7b1ee6eb1037" providerId="ADAL" clId="{DDFABF3B-86EE-4FFD-B545-E0382D1D3DBC}" dt="2024-06-17T08:03:19.344" v="2729"/>
          <ac:spMkLst>
            <pc:docMk/>
            <pc:sldMk cId="2255836562" sldId="1164"/>
            <ac:spMk id="21" creationId="{FF0DB38B-147A-44CC-C0F3-05B717CEB480}"/>
          </ac:spMkLst>
        </pc:spChg>
        <pc:spChg chg="add del mod modVis">
          <ac:chgData name="Lixun Dai" userId="e454acf4-1c8d-45a6-8c7e-7b1ee6eb1037" providerId="ADAL" clId="{DDFABF3B-86EE-4FFD-B545-E0382D1D3DBC}" dt="2024-06-17T08:03:25.091" v="2767"/>
          <ac:spMkLst>
            <pc:docMk/>
            <pc:sldMk cId="2255836562" sldId="1164"/>
            <ac:spMk id="22" creationId="{56C347F9-E46C-F9EB-DB46-F3717BEFFCA7}"/>
          </ac:spMkLst>
        </pc:spChg>
        <pc:spChg chg="add del mod modVis">
          <ac:chgData name="Lixun Dai" userId="e454acf4-1c8d-45a6-8c7e-7b1ee6eb1037" providerId="ADAL" clId="{DDFABF3B-86EE-4FFD-B545-E0382D1D3DBC}" dt="2024-06-17T08:03:25.670" v="2796"/>
          <ac:spMkLst>
            <pc:docMk/>
            <pc:sldMk cId="2255836562" sldId="1164"/>
            <ac:spMk id="23" creationId="{49A2DA09-FF27-9420-2AD4-E2525C9B5992}"/>
          </ac:spMkLst>
        </pc:spChg>
        <pc:spChg chg="add del mod modVis">
          <ac:chgData name="Lixun Dai" userId="e454acf4-1c8d-45a6-8c7e-7b1ee6eb1037" providerId="ADAL" clId="{DDFABF3B-86EE-4FFD-B545-E0382D1D3DBC}" dt="2024-06-17T08:03:26.856" v="2826"/>
          <ac:spMkLst>
            <pc:docMk/>
            <pc:sldMk cId="2255836562" sldId="1164"/>
            <ac:spMk id="24" creationId="{38C07296-77BE-5DEC-9856-94C3D8A13075}"/>
          </ac:spMkLst>
        </pc:spChg>
        <pc:spChg chg="add del mod modVis">
          <ac:chgData name="Lixun Dai" userId="e454acf4-1c8d-45a6-8c7e-7b1ee6eb1037" providerId="ADAL" clId="{DDFABF3B-86EE-4FFD-B545-E0382D1D3DBC}" dt="2024-06-17T08:04:28.809" v="2935"/>
          <ac:spMkLst>
            <pc:docMk/>
            <pc:sldMk cId="2255836562" sldId="1164"/>
            <ac:spMk id="25" creationId="{14F1F75E-EAB9-CD6C-A2E0-C5470EBACFC3}"/>
          </ac:spMkLst>
        </pc:spChg>
        <pc:spChg chg="add del mod modVis">
          <ac:chgData name="Lixun Dai" userId="e454acf4-1c8d-45a6-8c7e-7b1ee6eb1037" providerId="ADAL" clId="{DDFABF3B-86EE-4FFD-B545-E0382D1D3DBC}" dt="2024-06-17T08:04:31.115" v="2973"/>
          <ac:spMkLst>
            <pc:docMk/>
            <pc:sldMk cId="2255836562" sldId="1164"/>
            <ac:spMk id="26" creationId="{2BB0A78A-9C17-7909-7716-92657907213F}"/>
          </ac:spMkLst>
        </pc:spChg>
        <pc:spChg chg="add del mod modVis">
          <ac:chgData name="Lixun Dai" userId="e454acf4-1c8d-45a6-8c7e-7b1ee6eb1037" providerId="ADAL" clId="{DDFABF3B-86EE-4FFD-B545-E0382D1D3DBC}" dt="2024-06-17T08:04:31.646" v="3002"/>
          <ac:spMkLst>
            <pc:docMk/>
            <pc:sldMk cId="2255836562" sldId="1164"/>
            <ac:spMk id="27" creationId="{C58F545D-826B-37F7-ED27-C2F155838669}"/>
          </ac:spMkLst>
        </pc:spChg>
        <pc:spChg chg="add del mod modVis">
          <ac:chgData name="Lixun Dai" userId="e454acf4-1c8d-45a6-8c7e-7b1ee6eb1037" providerId="ADAL" clId="{DDFABF3B-86EE-4FFD-B545-E0382D1D3DBC}" dt="2024-06-17T08:04:33.319" v="3036"/>
          <ac:spMkLst>
            <pc:docMk/>
            <pc:sldMk cId="2255836562" sldId="1164"/>
            <ac:spMk id="28" creationId="{20FEC761-E5E2-EC79-F9DB-75DB35BE881E}"/>
          </ac:spMkLst>
        </pc:spChg>
        <pc:spChg chg="del">
          <ac:chgData name="Lixun Dai" userId="e454acf4-1c8d-45a6-8c7e-7b1ee6eb1037" providerId="ADAL" clId="{DDFABF3B-86EE-4FFD-B545-E0382D1D3DBC}" dt="2024-06-17T07:19:13.826" v="2461" actId="478"/>
          <ac:spMkLst>
            <pc:docMk/>
            <pc:sldMk cId="2255836562" sldId="1164"/>
            <ac:spMk id="35" creationId="{6B51917F-B8CD-B272-EBCD-4F12C2400E91}"/>
          </ac:spMkLst>
        </pc:spChg>
        <pc:graphicFrameChg chg="mod">
          <ac:chgData name="Lixun Dai" userId="e454acf4-1c8d-45a6-8c7e-7b1ee6eb1037" providerId="ADAL" clId="{DDFABF3B-86EE-4FFD-B545-E0382D1D3DBC}" dt="2024-06-17T08:04:33.319" v="3038"/>
          <ac:graphicFrameMkLst>
            <pc:docMk/>
            <pc:sldMk cId="2255836562" sldId="1164"/>
            <ac:graphicFrameMk id="17" creationId="{9FC3D048-F4A8-0FDA-ADFF-30C443CF188B}"/>
          </ac:graphicFrameMkLst>
        </pc:graphicFrameChg>
        <pc:picChg chg="add del mod">
          <ac:chgData name="Lixun Dai" userId="e454acf4-1c8d-45a6-8c7e-7b1ee6eb1037" providerId="ADAL" clId="{DDFABF3B-86EE-4FFD-B545-E0382D1D3DBC}" dt="2024-06-17T08:00:06.093" v="2471" actId="478"/>
          <ac:picMkLst>
            <pc:docMk/>
            <pc:sldMk cId="2255836562" sldId="1164"/>
            <ac:picMk id="7" creationId="{60B47622-C234-4E9C-C40C-10C38E00538E}"/>
          </ac:picMkLst>
        </pc:picChg>
        <pc:picChg chg="del">
          <ac:chgData name="Lixun Dai" userId="e454acf4-1c8d-45a6-8c7e-7b1ee6eb1037" providerId="ADAL" clId="{DDFABF3B-86EE-4FFD-B545-E0382D1D3DBC}" dt="2024-06-17T07:33:26.051" v="2463" actId="478"/>
          <ac:picMkLst>
            <pc:docMk/>
            <pc:sldMk cId="2255836562" sldId="1164"/>
            <ac:picMk id="9" creationId="{0819CFB4-B72D-F48C-3969-E6882638C64D}"/>
          </ac:picMkLst>
        </pc:picChg>
        <pc:picChg chg="add del mod">
          <ac:chgData name="Lixun Dai" userId="e454acf4-1c8d-45a6-8c7e-7b1ee6eb1037" providerId="ADAL" clId="{DDFABF3B-86EE-4FFD-B545-E0382D1D3DBC}" dt="2024-06-17T08:02:42.844" v="2477" actId="478"/>
          <ac:picMkLst>
            <pc:docMk/>
            <pc:sldMk cId="2255836562" sldId="1164"/>
            <ac:picMk id="10" creationId="{C0972E8B-0C87-88AF-417E-B3D2F79D39EA}"/>
          </ac:picMkLst>
        </pc:picChg>
        <pc:picChg chg="add del mod">
          <ac:chgData name="Lixun Dai" userId="e454acf4-1c8d-45a6-8c7e-7b1ee6eb1037" providerId="ADAL" clId="{DDFABF3B-86EE-4FFD-B545-E0382D1D3DBC}" dt="2024-06-17T08:05:44.241" v="3039" actId="478"/>
          <ac:picMkLst>
            <pc:docMk/>
            <pc:sldMk cId="2255836562" sldId="1164"/>
            <ac:picMk id="12" creationId="{D36E0BA6-662F-CF32-F28E-383779845DC2}"/>
          </ac:picMkLst>
        </pc:picChg>
        <pc:picChg chg="add del mod">
          <ac:chgData name="Lixun Dai" userId="e454acf4-1c8d-45a6-8c7e-7b1ee6eb1037" providerId="ADAL" clId="{DDFABF3B-86EE-4FFD-B545-E0382D1D3DBC}" dt="2024-06-17T08:07:09.014" v="3045" actId="478"/>
          <ac:picMkLst>
            <pc:docMk/>
            <pc:sldMk cId="2255836562" sldId="1164"/>
            <ac:picMk id="30" creationId="{96E12BC2-E26A-4AD9-92F9-4AB8CB9CF73F}"/>
          </ac:picMkLst>
        </pc:picChg>
        <pc:picChg chg="add del mod">
          <ac:chgData name="Lixun Dai" userId="e454acf4-1c8d-45a6-8c7e-7b1ee6eb1037" providerId="ADAL" clId="{DDFABF3B-86EE-4FFD-B545-E0382D1D3DBC}" dt="2024-06-17T08:12:29.835" v="3072" actId="478"/>
          <ac:picMkLst>
            <pc:docMk/>
            <pc:sldMk cId="2255836562" sldId="1164"/>
            <ac:picMk id="32" creationId="{ED1CCE6D-2FD1-3FBA-9028-A75A4DDB461C}"/>
          </ac:picMkLst>
        </pc:picChg>
        <pc:picChg chg="add mod">
          <ac:chgData name="Lixun Dai" userId="e454acf4-1c8d-45a6-8c7e-7b1ee6eb1037" providerId="ADAL" clId="{DDFABF3B-86EE-4FFD-B545-E0382D1D3DBC}" dt="2024-06-17T08:12:52.982" v="3077" actId="1076"/>
          <ac:picMkLst>
            <pc:docMk/>
            <pc:sldMk cId="2255836562" sldId="1164"/>
            <ac:picMk id="34" creationId="{56FDA353-969F-C190-B112-7C89C403C7E4}"/>
          </ac:picMkLst>
        </pc:picChg>
      </pc:sldChg>
      <pc:sldChg chg="add ord">
        <pc:chgData name="Lixun Dai" userId="e454acf4-1c8d-45a6-8c7e-7b1ee6eb1037" providerId="ADAL" clId="{DDFABF3B-86EE-4FFD-B545-E0382D1D3DBC}" dt="2024-06-17T07:13:51.446" v="2450"/>
        <pc:sldMkLst>
          <pc:docMk/>
          <pc:sldMk cId="3948326710" sldId="1165"/>
        </pc:sldMkLst>
      </pc:sldChg>
      <pc:sldChg chg="addSp delSp modSp add mod">
        <pc:chgData name="Lixun Dai" userId="e454acf4-1c8d-45a6-8c7e-7b1ee6eb1037" providerId="ADAL" clId="{DDFABF3B-86EE-4FFD-B545-E0382D1D3DBC}" dt="2024-06-17T08:10:17.299" v="3064" actId="1076"/>
        <pc:sldMkLst>
          <pc:docMk/>
          <pc:sldMk cId="738078665" sldId="1166"/>
        </pc:sldMkLst>
        <pc:graphicFrameChg chg="add mod">
          <ac:chgData name="Lixun Dai" userId="e454acf4-1c8d-45a6-8c7e-7b1ee6eb1037" providerId="ADAL" clId="{DDFABF3B-86EE-4FFD-B545-E0382D1D3DBC}" dt="2024-06-17T08:09:38.808" v="3055"/>
          <ac:graphicFrameMkLst>
            <pc:docMk/>
            <pc:sldMk cId="738078665" sldId="1166"/>
            <ac:graphicFrameMk id="3" creationId="{0E36D134-20A1-200A-E038-5F327F08F86B}"/>
          </ac:graphicFrameMkLst>
        </pc:graphicFrameChg>
        <pc:graphicFrameChg chg="add mod">
          <ac:chgData name="Lixun Dai" userId="e454acf4-1c8d-45a6-8c7e-7b1ee6eb1037" providerId="ADAL" clId="{DDFABF3B-86EE-4FFD-B545-E0382D1D3DBC}" dt="2024-06-17T08:10:09.337" v="3061"/>
          <ac:graphicFrameMkLst>
            <pc:docMk/>
            <pc:sldMk cId="738078665" sldId="1166"/>
            <ac:graphicFrameMk id="8" creationId="{513B32CF-9E5F-B90D-E04B-52F5CEAFED76}"/>
          </ac:graphicFrameMkLst>
        </pc:graphicFrameChg>
        <pc:picChg chg="add del mod">
          <ac:chgData name="Lixun Dai" userId="e454acf4-1c8d-45a6-8c7e-7b1ee6eb1037" providerId="ADAL" clId="{DDFABF3B-86EE-4FFD-B545-E0382D1D3DBC}" dt="2024-06-17T08:10:08.727" v="3060" actId="478"/>
          <ac:picMkLst>
            <pc:docMk/>
            <pc:sldMk cId="738078665" sldId="1166"/>
            <ac:picMk id="7" creationId="{09329FC8-3425-29A6-62E1-8D61C57E3ADE}"/>
          </ac:picMkLst>
        </pc:picChg>
        <pc:picChg chg="del mod">
          <ac:chgData name="Lixun Dai" userId="e454acf4-1c8d-45a6-8c7e-7b1ee6eb1037" providerId="ADAL" clId="{DDFABF3B-86EE-4FFD-B545-E0382D1D3DBC}" dt="2024-06-17T08:09:37.996" v="3054" actId="478"/>
          <ac:picMkLst>
            <pc:docMk/>
            <pc:sldMk cId="738078665" sldId="1166"/>
            <ac:picMk id="9" creationId="{0819CFB4-B72D-F48C-3969-E6882638C64D}"/>
          </ac:picMkLst>
        </pc:picChg>
        <pc:picChg chg="add mod">
          <ac:chgData name="Lixun Dai" userId="e454acf4-1c8d-45a6-8c7e-7b1ee6eb1037" providerId="ADAL" clId="{DDFABF3B-86EE-4FFD-B545-E0382D1D3DBC}" dt="2024-06-17T08:10:17.299" v="3064" actId="1076"/>
          <ac:picMkLst>
            <pc:docMk/>
            <pc:sldMk cId="738078665" sldId="1166"/>
            <ac:picMk id="10" creationId="{34D6AA0E-2D61-66ED-64BE-8666892B6490}"/>
          </ac:picMkLst>
        </pc:picChg>
      </pc:sldChg>
      <pc:sldMasterChg chg="modSp mod">
        <pc:chgData name="Lixun Dai" userId="e454acf4-1c8d-45a6-8c7e-7b1ee6eb1037" providerId="ADAL" clId="{DDFABF3B-86EE-4FFD-B545-E0382D1D3DBC}" dt="2024-06-10T15:40:06.252" v="1621" actId="20577"/>
        <pc:sldMasterMkLst>
          <pc:docMk/>
          <pc:sldMasterMk cId="0" sldId="2147483725"/>
        </pc:sldMasterMkLst>
        <pc:spChg chg="mod">
          <ac:chgData name="Lixun Dai" userId="e454acf4-1c8d-45a6-8c7e-7b1ee6eb1037" providerId="ADAL" clId="{DDFABF3B-86EE-4FFD-B545-E0382D1D3DBC}" dt="2024-06-10T15:40:06.252" v="1621" actId="20577"/>
          <ac:spMkLst>
            <pc:docMk/>
            <pc:sldMasterMk cId="0" sldId="2147483725"/>
            <ac:spMk id="1029" creationId="{00000000-0000-0000-0000-000000000000}"/>
          </ac:spMkLst>
        </pc:spChg>
      </pc:sldMasterChg>
    </pc:docChg>
  </pc:docChgLst>
  <pc:docChgLst>
    <pc:chgData name="Lixun Dai" userId="e454acf4-1c8d-45a6-8c7e-7b1ee6eb1037" providerId="ADAL" clId="{EBD0F3B8-18E6-4E15-8191-7E2D112A1D89}"/>
    <pc:docChg chg="undo redo custSel addSld delSld modSld sldOrd modMainMaster replTag delTag modNotesMaster">
      <pc:chgData name="Lixun Dai" userId="e454acf4-1c8d-45a6-8c7e-7b1ee6eb1037" providerId="ADAL" clId="{EBD0F3B8-18E6-4E15-8191-7E2D112A1D89}" dt="2024-04-10T14:13:31.221" v="8027"/>
      <pc:docMkLst>
        <pc:docMk/>
      </pc:docMkLst>
      <pc:sldChg chg="modSp mod modNotes">
        <pc:chgData name="Lixun Dai" userId="e454acf4-1c8d-45a6-8c7e-7b1ee6eb1037" providerId="ADAL" clId="{EBD0F3B8-18E6-4E15-8191-7E2D112A1D89}" dt="2024-04-09T21:53:02.286" v="6602" actId="1076"/>
        <pc:sldMkLst>
          <pc:docMk/>
          <pc:sldMk cId="1496881392" sldId="672"/>
        </pc:sldMkLst>
        <pc:spChg chg="mod">
          <ac:chgData name="Lixun Dai" userId="e454acf4-1c8d-45a6-8c7e-7b1ee6eb1037" providerId="ADAL" clId="{EBD0F3B8-18E6-4E15-8191-7E2D112A1D89}" dt="2024-04-09T21:53:01.998" v="6398" actId="948"/>
          <ac:spMkLst>
            <pc:docMk/>
            <pc:sldMk cId="1496881392" sldId="672"/>
            <ac:spMk id="2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446" v="5672" actId="947"/>
          <ac:spMkLst>
            <pc:docMk/>
            <pc:sldMk cId="1496881392" sldId="672"/>
            <ac:spMk id="3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449" v="5676" actId="947"/>
          <ac:spMkLst>
            <pc:docMk/>
            <pc:sldMk cId="1496881392" sldId="672"/>
            <ac:spMk id="4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450" v="5678" actId="947"/>
          <ac:spMkLst>
            <pc:docMk/>
            <pc:sldMk cId="1496881392" sldId="672"/>
            <ac:spMk id="5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453" v="5680" actId="947"/>
          <ac:spMkLst>
            <pc:docMk/>
            <pc:sldMk cId="1496881392" sldId="672"/>
            <ac:spMk id="6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443" v="5670" actId="947"/>
          <ac:spMkLst>
            <pc:docMk/>
            <pc:sldMk cId="1496881392" sldId="672"/>
            <ac:spMk id="7" creationId="{00000000-0000-0000-0000-000000000000}"/>
          </ac:spMkLst>
        </pc:spChg>
        <pc:graphicFrameChg chg="mod ord modVis replST">
          <ac:chgData name="Lixun Dai" userId="e454acf4-1c8d-45a6-8c7e-7b1ee6eb1037" providerId="ADAL" clId="{EBD0F3B8-18E6-4E15-8191-7E2D112A1D89}" dt="2024-04-09T21:53:02.286" v="6602" actId="1076"/>
          <ac:graphicFrameMkLst>
            <pc:docMk/>
            <pc:sldMk cId="1496881392" sldId="672"/>
            <ac:graphicFrameMk id="8" creationId="{8D12E643-430B-DF9F-46DC-7256745EBD37}"/>
          </ac:graphicFrameMkLst>
        </pc:graphicFrameChg>
      </pc:sldChg>
      <pc:sldChg chg="modSp mod modNotes">
        <pc:chgData name="Lixun Dai" userId="e454acf4-1c8d-45a6-8c7e-7b1ee6eb1037" providerId="ADAL" clId="{EBD0F3B8-18E6-4E15-8191-7E2D112A1D89}" dt="2024-04-09T21:53:02.309" v="6616" actId="1076"/>
        <pc:sldMkLst>
          <pc:docMk/>
          <pc:sldMk cId="1627620002" sldId="673"/>
        </pc:sldMkLst>
        <pc:spChg chg="mod">
          <ac:chgData name="Lixun Dai" userId="e454acf4-1c8d-45a6-8c7e-7b1ee6eb1037" providerId="ADAL" clId="{EBD0F3B8-18E6-4E15-8191-7E2D112A1D89}" dt="2024-04-09T21:53:00.660" v="5773" actId="947"/>
          <ac:spMkLst>
            <pc:docMk/>
            <pc:sldMk cId="1627620002" sldId="673"/>
            <ac:spMk id="17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662" v="5775" actId="947"/>
          <ac:spMkLst>
            <pc:docMk/>
            <pc:sldMk cId="1627620002" sldId="673"/>
            <ac:spMk id="18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664" v="5777" actId="947"/>
          <ac:spMkLst>
            <pc:docMk/>
            <pc:sldMk cId="1627620002" sldId="673"/>
            <ac:spMk id="19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665" v="5779" actId="947"/>
          <ac:spMkLst>
            <pc:docMk/>
            <pc:sldMk cId="1627620002" sldId="673"/>
            <ac:spMk id="20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667" v="5781" actId="947"/>
          <ac:spMkLst>
            <pc:docMk/>
            <pc:sldMk cId="1627620002" sldId="673"/>
            <ac:spMk id="21" creationId="{00000000-0000-0000-0000-000000000000}"/>
          </ac:spMkLst>
        </pc:spChg>
        <pc:graphicFrameChg chg="mod ord modVis replST">
          <ac:chgData name="Lixun Dai" userId="e454acf4-1c8d-45a6-8c7e-7b1ee6eb1037" providerId="ADAL" clId="{EBD0F3B8-18E6-4E15-8191-7E2D112A1D89}" dt="2024-04-09T21:53:02.309" v="6616" actId="1076"/>
          <ac:graphicFrameMkLst>
            <pc:docMk/>
            <pc:sldMk cId="1627620002" sldId="673"/>
            <ac:graphicFrameMk id="2" creationId="{23D5DDB5-49F6-7F46-80BE-AA5E1F875B45}"/>
          </ac:graphicFrameMkLst>
        </pc:graphicFrameChg>
      </pc:sldChg>
      <pc:sldChg chg="delSp modSp mod modNotes">
        <pc:chgData name="Lixun Dai" userId="e454acf4-1c8d-45a6-8c7e-7b1ee6eb1037" providerId="ADAL" clId="{EBD0F3B8-18E6-4E15-8191-7E2D112A1D89}" dt="2024-04-09T21:53:02.314" v="6619" actId="1076"/>
        <pc:sldMkLst>
          <pc:docMk/>
          <pc:sldMk cId="4097628108" sldId="693"/>
        </pc:sldMkLst>
        <pc:spChg chg="mod">
          <ac:chgData name="Lixun Dai" userId="e454acf4-1c8d-45a6-8c7e-7b1ee6eb1037" providerId="ADAL" clId="{EBD0F3B8-18E6-4E15-8191-7E2D112A1D89}" dt="2024-04-09T21:53:02.068" v="6430" actId="948"/>
          <ac:spMkLst>
            <pc:docMk/>
            <pc:sldMk cId="4097628108" sldId="693"/>
            <ac:spMk id="2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689" v="5797" actId="947"/>
          <ac:spMkLst>
            <pc:docMk/>
            <pc:sldMk cId="4097628108" sldId="693"/>
            <ac:spMk id="3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692" v="5799" actId="947"/>
          <ac:spMkLst>
            <pc:docMk/>
            <pc:sldMk cId="4097628108" sldId="693"/>
            <ac:spMk id="4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693" v="5801" actId="947"/>
          <ac:spMkLst>
            <pc:docMk/>
            <pc:sldMk cId="4097628108" sldId="693"/>
            <ac:spMk id="5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695" v="5803" actId="947"/>
          <ac:spMkLst>
            <pc:docMk/>
            <pc:sldMk cId="4097628108" sldId="693"/>
            <ac:spMk id="6" creationId="{00000000-0000-0000-0000-000000000000}"/>
          </ac:spMkLst>
        </pc:spChg>
        <pc:spChg chg="del mod modVis">
          <ac:chgData name="Lixun Dai" userId="e454acf4-1c8d-45a6-8c7e-7b1ee6eb1037" providerId="ADAL" clId="{EBD0F3B8-18E6-4E15-8191-7E2D112A1D89}" dt="2024-04-09T16:03:44.556" v="2050" actId="478"/>
          <ac:spMkLst>
            <pc:docMk/>
            <pc:sldMk cId="4097628108" sldId="693"/>
            <ac:spMk id="7" creationId="{E55B051A-0FE7-80D0-1F7B-7BFED8C01308}"/>
          </ac:spMkLst>
        </pc:spChg>
        <pc:spChg chg="del mod modVis">
          <ac:chgData name="Lixun Dai" userId="e454acf4-1c8d-45a6-8c7e-7b1ee6eb1037" providerId="ADAL" clId="{EBD0F3B8-18E6-4E15-8191-7E2D112A1D89}" dt="2024-04-09T20:35:43.982" v="4432" actId="478"/>
          <ac:spMkLst>
            <pc:docMk/>
            <pc:sldMk cId="4097628108" sldId="693"/>
            <ac:spMk id="9" creationId="{250E13D6-3DBF-DDA8-F987-2D41A771288E}"/>
          </ac:spMkLst>
        </pc:spChg>
        <pc:spChg chg="mod">
          <ac:chgData name="Lixun Dai" userId="e454acf4-1c8d-45a6-8c7e-7b1ee6eb1037" providerId="ADAL" clId="{EBD0F3B8-18E6-4E15-8191-7E2D112A1D89}" dt="2024-04-09T21:53:00.697" v="5805" actId="947"/>
          <ac:spMkLst>
            <pc:docMk/>
            <pc:sldMk cId="4097628108" sldId="693"/>
            <ac:spMk id="10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699" v="5807" actId="947"/>
          <ac:spMkLst>
            <pc:docMk/>
            <pc:sldMk cId="4097628108" sldId="693"/>
            <ac:spMk id="11" creationId="{00000000-0000-0000-0000-000000000000}"/>
          </ac:spMkLst>
        </pc:spChg>
        <pc:spChg chg="del mod modVis">
          <ac:chgData name="Lixun Dai" userId="e454acf4-1c8d-45a6-8c7e-7b1ee6eb1037" providerId="ADAL" clId="{EBD0F3B8-18E6-4E15-8191-7E2D112A1D89}" dt="2024-04-09T21:53:02.311" v="6618" actId="478"/>
          <ac:spMkLst>
            <pc:docMk/>
            <pc:sldMk cId="4097628108" sldId="693"/>
            <ac:spMk id="12" creationId="{E2657524-E6FD-ABE6-C9F7-4C3772AC31A3}"/>
          </ac:spMkLst>
        </pc:spChg>
        <pc:graphicFrameChg chg="mod ord modVis replST">
          <ac:chgData name="Lixun Dai" userId="e454acf4-1c8d-45a6-8c7e-7b1ee6eb1037" providerId="ADAL" clId="{EBD0F3B8-18E6-4E15-8191-7E2D112A1D89}" dt="2024-04-09T21:53:02.314" v="6619" actId="1076"/>
          <ac:graphicFrameMkLst>
            <pc:docMk/>
            <pc:sldMk cId="4097628108" sldId="693"/>
            <ac:graphicFrameMk id="8" creationId="{A8835589-6774-9CD5-9B62-F972E355F58C}"/>
          </ac:graphicFrameMkLst>
        </pc:graphicFrameChg>
      </pc:sldChg>
      <pc:sldChg chg="delSp modSp mod modNotes">
        <pc:chgData name="Lixun Dai" userId="e454acf4-1c8d-45a6-8c7e-7b1ee6eb1037" providerId="ADAL" clId="{EBD0F3B8-18E6-4E15-8191-7E2D112A1D89}" dt="2024-04-09T21:53:02.317" v="6621" actId="1076"/>
        <pc:sldMkLst>
          <pc:docMk/>
          <pc:sldMk cId="1624702422" sldId="694"/>
        </pc:sldMkLst>
        <pc:spChg chg="mod">
          <ac:chgData name="Lixun Dai" userId="e454acf4-1c8d-45a6-8c7e-7b1ee6eb1037" providerId="ADAL" clId="{EBD0F3B8-18E6-4E15-8191-7E2D112A1D89}" dt="2024-04-09T21:53:00.710" v="5811" actId="947"/>
          <ac:spMkLst>
            <pc:docMk/>
            <pc:sldMk cId="1624702422" sldId="694"/>
            <ac:spMk id="2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77" v="5875" actId="947"/>
          <ac:spMkLst>
            <pc:docMk/>
            <pc:sldMk cId="1624702422" sldId="694"/>
            <ac:spMk id="3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12" v="5813" actId="947"/>
          <ac:spMkLst>
            <pc:docMk/>
            <pc:sldMk cId="1624702422" sldId="694"/>
            <ac:spMk id="4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14" v="5815" actId="947"/>
          <ac:spMkLst>
            <pc:docMk/>
            <pc:sldMk cId="1624702422" sldId="694"/>
            <ac:spMk id="5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2.090" v="6449" actId="948"/>
          <ac:spMkLst>
            <pc:docMk/>
            <pc:sldMk cId="1624702422" sldId="694"/>
            <ac:spMk id="6" creationId="{00000000-0000-0000-0000-000000000000}"/>
          </ac:spMkLst>
        </pc:spChg>
        <pc:spChg chg="del mod modVis">
          <ac:chgData name="Lixun Dai" userId="e454acf4-1c8d-45a6-8c7e-7b1ee6eb1037" providerId="ADAL" clId="{EBD0F3B8-18E6-4E15-8191-7E2D112A1D89}" dt="2024-04-09T16:03:44.576" v="2058" actId="478"/>
          <ac:spMkLst>
            <pc:docMk/>
            <pc:sldMk cId="1624702422" sldId="694"/>
            <ac:spMk id="7" creationId="{9311AD84-2B1D-0F60-B995-92DA24338ADC}"/>
          </ac:spMkLst>
        </pc:spChg>
        <pc:spChg chg="mod">
          <ac:chgData name="Lixun Dai" userId="e454acf4-1c8d-45a6-8c7e-7b1ee6eb1037" providerId="ADAL" clId="{EBD0F3B8-18E6-4E15-8191-7E2D112A1D89}" dt="2024-04-09T21:53:00.773" v="5871" actId="947"/>
          <ac:spMkLst>
            <pc:docMk/>
            <pc:sldMk cId="1624702422" sldId="694"/>
            <ac:spMk id="8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71" v="5869" actId="947"/>
          <ac:spMkLst>
            <pc:docMk/>
            <pc:sldMk cId="1624702422" sldId="694"/>
            <ac:spMk id="9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87" v="5885" actId="947"/>
          <ac:spMkLst>
            <pc:docMk/>
            <pc:sldMk cId="1624702422" sldId="694"/>
            <ac:spMk id="12" creationId="{00000000-0000-0000-0000-000000000000}"/>
          </ac:spMkLst>
        </pc:spChg>
        <pc:spChg chg="del mod modVis">
          <ac:chgData name="Lixun Dai" userId="e454acf4-1c8d-45a6-8c7e-7b1ee6eb1037" providerId="ADAL" clId="{EBD0F3B8-18E6-4E15-8191-7E2D112A1D89}" dt="2024-04-09T20:35:43.982" v="4434" actId="478"/>
          <ac:spMkLst>
            <pc:docMk/>
            <pc:sldMk cId="1624702422" sldId="694"/>
            <ac:spMk id="13" creationId="{F95E196F-ACF8-7644-FD78-4BCD2D178506}"/>
          </ac:spMkLst>
        </pc:spChg>
        <pc:spChg chg="del mod modVis">
          <ac:chgData name="Lixun Dai" userId="e454acf4-1c8d-45a6-8c7e-7b1ee6eb1037" providerId="ADAL" clId="{EBD0F3B8-18E6-4E15-8191-7E2D112A1D89}" dt="2024-04-09T21:53:02.315" v="6620" actId="478"/>
          <ac:spMkLst>
            <pc:docMk/>
            <pc:sldMk cId="1624702422" sldId="694"/>
            <ac:spMk id="14" creationId="{865C98FA-F72F-DC7F-D0C3-1DA46627686D}"/>
          </ac:spMkLst>
        </pc:spChg>
        <pc:spChg chg="mod">
          <ac:chgData name="Lixun Dai" userId="e454acf4-1c8d-45a6-8c7e-7b1ee6eb1037" providerId="ADAL" clId="{EBD0F3B8-18E6-4E15-8191-7E2D112A1D89}" dt="2024-04-09T21:53:00.791" v="5889" actId="947"/>
          <ac:spMkLst>
            <pc:docMk/>
            <pc:sldMk cId="1624702422" sldId="694"/>
            <ac:spMk id="15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92" v="5891" actId="947"/>
          <ac:spMkLst>
            <pc:docMk/>
            <pc:sldMk cId="1624702422" sldId="694"/>
            <ac:spMk id="17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89" v="5887" actId="947"/>
          <ac:spMkLst>
            <pc:docMk/>
            <pc:sldMk cId="1624702422" sldId="694"/>
            <ac:spMk id="18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15" v="5817" actId="947"/>
          <ac:spMkLst>
            <pc:docMk/>
            <pc:sldMk cId="1624702422" sldId="694"/>
            <ac:spMk id="31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17" v="5819" actId="947"/>
          <ac:spMkLst>
            <pc:docMk/>
            <pc:sldMk cId="1624702422" sldId="694"/>
            <ac:spMk id="32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21" v="5821" actId="947"/>
          <ac:spMkLst>
            <pc:docMk/>
            <pc:sldMk cId="1624702422" sldId="694"/>
            <ac:spMk id="33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24" v="5823" actId="947"/>
          <ac:spMkLst>
            <pc:docMk/>
            <pc:sldMk cId="1624702422" sldId="694"/>
            <ac:spMk id="34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26" v="5825" actId="947"/>
          <ac:spMkLst>
            <pc:docMk/>
            <pc:sldMk cId="1624702422" sldId="694"/>
            <ac:spMk id="35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27" v="5827" actId="947"/>
          <ac:spMkLst>
            <pc:docMk/>
            <pc:sldMk cId="1624702422" sldId="694"/>
            <ac:spMk id="36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29" v="5829" actId="947"/>
          <ac:spMkLst>
            <pc:docMk/>
            <pc:sldMk cId="1624702422" sldId="694"/>
            <ac:spMk id="37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94" v="5893" actId="947"/>
          <ac:spMkLst>
            <pc:docMk/>
            <pc:sldMk cId="1624702422" sldId="694"/>
            <ac:spMk id="38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78" v="5877" actId="947"/>
          <ac:spMkLst>
            <pc:docMk/>
            <pc:sldMk cId="1624702422" sldId="694"/>
            <ac:spMk id="39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80" v="5879" actId="947"/>
          <ac:spMkLst>
            <pc:docMk/>
            <pc:sldMk cId="1624702422" sldId="694"/>
            <ac:spMk id="40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31" v="5831" actId="947"/>
          <ac:spMkLst>
            <pc:docMk/>
            <pc:sldMk cId="1624702422" sldId="694"/>
            <ac:spMk id="41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32" v="5833" actId="947"/>
          <ac:spMkLst>
            <pc:docMk/>
            <pc:sldMk cId="1624702422" sldId="694"/>
            <ac:spMk id="42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84" v="5881" actId="947"/>
          <ac:spMkLst>
            <pc:docMk/>
            <pc:sldMk cId="1624702422" sldId="694"/>
            <ac:spMk id="43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75" v="5873" actId="947"/>
          <ac:spMkLst>
            <pc:docMk/>
            <pc:sldMk cId="1624702422" sldId="694"/>
            <ac:spMk id="45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37" v="5837" actId="947"/>
          <ac:spMkLst>
            <pc:docMk/>
            <pc:sldMk cId="1624702422" sldId="694"/>
            <ac:spMk id="46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86" v="5883" actId="947"/>
          <ac:spMkLst>
            <pc:docMk/>
            <pc:sldMk cId="1624702422" sldId="694"/>
            <ac:spMk id="47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36" v="5835" actId="947"/>
          <ac:spMkLst>
            <pc:docMk/>
            <pc:sldMk cId="1624702422" sldId="694"/>
            <ac:spMk id="53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39" v="5839" actId="947"/>
          <ac:spMkLst>
            <pc:docMk/>
            <pc:sldMk cId="1624702422" sldId="694"/>
            <ac:spMk id="54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97" v="5897" actId="947"/>
          <ac:spMkLst>
            <pc:docMk/>
            <pc:sldMk cId="1624702422" sldId="694"/>
            <ac:spMk id="57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41" v="5841" actId="947"/>
          <ac:spMkLst>
            <pc:docMk/>
            <pc:sldMk cId="1624702422" sldId="694"/>
            <ac:spMk id="59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813" v="5915" actId="947"/>
          <ac:spMkLst>
            <pc:docMk/>
            <pc:sldMk cId="1624702422" sldId="694"/>
            <ac:spMk id="60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45" v="5843" actId="947"/>
          <ac:spMkLst>
            <pc:docMk/>
            <pc:sldMk cId="1624702422" sldId="694"/>
            <ac:spMk id="67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96" v="5895" actId="947"/>
          <ac:spMkLst>
            <pc:docMk/>
            <pc:sldMk cId="1624702422" sldId="694"/>
            <ac:spMk id="74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47" v="5845" actId="947"/>
          <ac:spMkLst>
            <pc:docMk/>
            <pc:sldMk cId="1624702422" sldId="694"/>
            <ac:spMk id="76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816" v="5917" actId="947"/>
          <ac:spMkLst>
            <pc:docMk/>
            <pc:sldMk cId="1624702422" sldId="694"/>
            <ac:spMk id="77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48" v="5847" actId="947"/>
          <ac:spMkLst>
            <pc:docMk/>
            <pc:sldMk cId="1624702422" sldId="694"/>
            <ac:spMk id="79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51" v="5849" actId="947"/>
          <ac:spMkLst>
            <pc:docMk/>
            <pc:sldMk cId="1624702422" sldId="694"/>
            <ac:spMk id="80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53" v="5851" actId="947"/>
          <ac:spMkLst>
            <pc:docMk/>
            <pc:sldMk cId="1624702422" sldId="694"/>
            <ac:spMk id="81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55" v="5853" actId="947"/>
          <ac:spMkLst>
            <pc:docMk/>
            <pc:sldMk cId="1624702422" sldId="694"/>
            <ac:spMk id="82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56" v="5855" actId="947"/>
          <ac:spMkLst>
            <pc:docMk/>
            <pc:sldMk cId="1624702422" sldId="694"/>
            <ac:spMk id="83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58" v="5857" actId="947"/>
          <ac:spMkLst>
            <pc:docMk/>
            <pc:sldMk cId="1624702422" sldId="694"/>
            <ac:spMk id="84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60" v="5859" actId="947"/>
          <ac:spMkLst>
            <pc:docMk/>
            <pc:sldMk cId="1624702422" sldId="694"/>
            <ac:spMk id="85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63" v="5861" actId="947"/>
          <ac:spMkLst>
            <pc:docMk/>
            <pc:sldMk cId="1624702422" sldId="694"/>
            <ac:spMk id="86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65" v="5863" actId="947"/>
          <ac:spMkLst>
            <pc:docMk/>
            <pc:sldMk cId="1624702422" sldId="694"/>
            <ac:spMk id="87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68" v="5865" actId="947"/>
          <ac:spMkLst>
            <pc:docMk/>
            <pc:sldMk cId="1624702422" sldId="694"/>
            <ac:spMk id="88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770" v="5867" actId="947"/>
          <ac:spMkLst>
            <pc:docMk/>
            <pc:sldMk cId="1624702422" sldId="694"/>
            <ac:spMk id="89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811" v="5913" actId="947"/>
          <ac:spMkLst>
            <pc:docMk/>
            <pc:sldMk cId="1624702422" sldId="694"/>
            <ac:spMk id="90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810" v="5911" actId="947"/>
          <ac:spMkLst>
            <pc:docMk/>
            <pc:sldMk cId="1624702422" sldId="694"/>
            <ac:spMk id="91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808" v="5909" actId="947"/>
          <ac:spMkLst>
            <pc:docMk/>
            <pc:sldMk cId="1624702422" sldId="694"/>
            <ac:spMk id="92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807" v="5907" actId="947"/>
          <ac:spMkLst>
            <pc:docMk/>
            <pc:sldMk cId="1624702422" sldId="694"/>
            <ac:spMk id="93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805" v="5905" actId="947"/>
          <ac:spMkLst>
            <pc:docMk/>
            <pc:sldMk cId="1624702422" sldId="694"/>
            <ac:spMk id="94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804" v="5903" actId="947"/>
          <ac:spMkLst>
            <pc:docMk/>
            <pc:sldMk cId="1624702422" sldId="694"/>
            <ac:spMk id="95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802" v="5901" actId="947"/>
          <ac:spMkLst>
            <pc:docMk/>
            <pc:sldMk cId="1624702422" sldId="694"/>
            <ac:spMk id="96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800" v="5899" actId="947"/>
          <ac:spMkLst>
            <pc:docMk/>
            <pc:sldMk cId="1624702422" sldId="694"/>
            <ac:spMk id="97" creationId="{00000000-0000-0000-0000-000000000000}"/>
          </ac:spMkLst>
        </pc:spChg>
        <pc:graphicFrameChg chg="mod ord modVis replST">
          <ac:chgData name="Lixun Dai" userId="e454acf4-1c8d-45a6-8c7e-7b1ee6eb1037" providerId="ADAL" clId="{EBD0F3B8-18E6-4E15-8191-7E2D112A1D89}" dt="2024-04-09T21:53:02.317" v="6621" actId="1076"/>
          <ac:graphicFrameMkLst>
            <pc:docMk/>
            <pc:sldMk cId="1624702422" sldId="694"/>
            <ac:graphicFrameMk id="11" creationId="{5482846C-8430-31EE-03DC-70B640CD00F1}"/>
          </ac:graphicFrameMkLst>
        </pc:graphicFrameChg>
      </pc:sldChg>
      <pc:sldChg chg="delSp modSp mod modNotes">
        <pc:chgData name="Lixun Dai" userId="e454acf4-1c8d-45a6-8c7e-7b1ee6eb1037" providerId="ADAL" clId="{EBD0F3B8-18E6-4E15-8191-7E2D112A1D89}" dt="2024-04-09T21:53:02.330" v="6631" actId="1076"/>
        <pc:sldMkLst>
          <pc:docMk/>
          <pc:sldMk cId="1327605788" sldId="695"/>
        </pc:sldMkLst>
        <pc:spChg chg="del mod modVis">
          <ac:chgData name="Lixun Dai" userId="e454acf4-1c8d-45a6-8c7e-7b1ee6eb1037" providerId="ADAL" clId="{EBD0F3B8-18E6-4E15-8191-7E2D112A1D89}" dt="2024-04-09T16:03:44.604" v="2072" actId="478"/>
          <ac:spMkLst>
            <pc:docMk/>
            <pc:sldMk cId="1327605788" sldId="695"/>
            <ac:spMk id="2" creationId="{1BD21774-A6E4-ACF4-5532-5F6028E1915A}"/>
          </ac:spMkLst>
        </pc:spChg>
        <pc:spChg chg="del mod modVis">
          <ac:chgData name="Lixun Dai" userId="e454acf4-1c8d-45a6-8c7e-7b1ee6eb1037" providerId="ADAL" clId="{EBD0F3B8-18E6-4E15-8191-7E2D112A1D89}" dt="2024-04-09T20:35:44.013" v="4450" actId="478"/>
          <ac:spMkLst>
            <pc:docMk/>
            <pc:sldMk cId="1327605788" sldId="695"/>
            <ac:spMk id="4" creationId="{149B9BC0-FB1F-E684-CD2E-1C5C4D87D7E5}"/>
          </ac:spMkLst>
        </pc:spChg>
        <pc:spChg chg="del mod modVis">
          <ac:chgData name="Lixun Dai" userId="e454acf4-1c8d-45a6-8c7e-7b1ee6eb1037" providerId="ADAL" clId="{EBD0F3B8-18E6-4E15-8191-7E2D112A1D89}" dt="2024-04-09T21:53:02.327" v="6630" actId="478"/>
          <ac:spMkLst>
            <pc:docMk/>
            <pc:sldMk cId="1327605788" sldId="695"/>
            <ac:spMk id="5" creationId="{DA68893F-5052-DB3F-262F-D3A6F4F9E169}"/>
          </ac:spMkLst>
        </pc:spChg>
        <pc:spChg chg="mod">
          <ac:chgData name="Lixun Dai" userId="e454acf4-1c8d-45a6-8c7e-7b1ee6eb1037" providerId="ADAL" clId="{EBD0F3B8-18E6-4E15-8191-7E2D112A1D89}" dt="2024-04-09T21:53:01.011" v="6067" actId="947"/>
          <ac:spMkLst>
            <pc:docMk/>
            <pc:sldMk cId="1327605788" sldId="695"/>
            <ac:spMk id="11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2.189" v="6528" actId="948"/>
          <ac:spMkLst>
            <pc:docMk/>
            <pc:sldMk cId="1327605788" sldId="695"/>
            <ac:spMk id="12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1.009" v="6065" actId="947"/>
          <ac:spMkLst>
            <pc:docMk/>
            <pc:sldMk cId="1327605788" sldId="695"/>
            <ac:spMk id="13" creationId="{00000000-0000-0000-0000-000000000000}"/>
          </ac:spMkLst>
        </pc:spChg>
        <pc:graphicFrameChg chg="mod">
          <ac:chgData name="Lixun Dai" userId="e454acf4-1c8d-45a6-8c7e-7b1ee6eb1037" providerId="ADAL" clId="{EBD0F3B8-18E6-4E15-8191-7E2D112A1D89}" dt="2024-04-09T21:53:02.330" v="6631" actId="1076"/>
          <ac:graphicFrameMkLst>
            <pc:docMk/>
            <pc:sldMk cId="1327605788" sldId="695"/>
            <ac:graphicFrameMk id="3" creationId="{D393E2C3-A576-CCA0-31C2-A8743D92D4BA}"/>
          </ac:graphicFrameMkLst>
        </pc:graphicFrameChg>
      </pc:sldChg>
      <pc:sldChg chg="modSp del mod modNotes">
        <pc:chgData name="Lixun Dai" userId="e454acf4-1c8d-45a6-8c7e-7b1ee6eb1037" providerId="ADAL" clId="{EBD0F3B8-18E6-4E15-8191-7E2D112A1D89}" dt="2024-04-09T21:48:01.813" v="5473" actId="47"/>
        <pc:sldMkLst>
          <pc:docMk/>
          <pc:sldMk cId="947185361" sldId="697"/>
        </pc:sldMkLst>
        <pc:spChg chg="mod">
          <ac:chgData name="Lixun Dai" userId="e454acf4-1c8d-45a6-8c7e-7b1ee6eb1037" providerId="ADAL" clId="{EBD0F3B8-18E6-4E15-8191-7E2D112A1D89}" dt="2024-04-09T20:35:42.400" v="3411" actId="947"/>
          <ac:spMkLst>
            <pc:docMk/>
            <pc:sldMk cId="947185361" sldId="697"/>
            <ac:spMk id="4" creationId="{16CB526C-477D-CEE6-AB99-501D41F4E875}"/>
          </ac:spMkLst>
        </pc:spChg>
        <pc:spChg chg="mod">
          <ac:chgData name="Lixun Dai" userId="e454acf4-1c8d-45a6-8c7e-7b1ee6eb1037" providerId="ADAL" clId="{EBD0F3B8-18E6-4E15-8191-7E2D112A1D89}" dt="2024-04-09T20:35:42.400" v="3413" actId="947"/>
          <ac:spMkLst>
            <pc:docMk/>
            <pc:sldMk cId="947185361" sldId="697"/>
            <ac:spMk id="5" creationId="{41C4E0B1-1D3A-6C61-5405-B42DBA498AB3}"/>
          </ac:spMkLst>
        </pc:spChg>
        <pc:spChg chg="mod">
          <ac:chgData name="Lixun Dai" userId="e454acf4-1c8d-45a6-8c7e-7b1ee6eb1037" providerId="ADAL" clId="{EBD0F3B8-18E6-4E15-8191-7E2D112A1D89}" dt="2024-04-09T20:35:42.400" v="3415" actId="947"/>
          <ac:spMkLst>
            <pc:docMk/>
            <pc:sldMk cId="947185361" sldId="697"/>
            <ac:spMk id="6" creationId="{B38F6B46-7B71-DB58-855E-F0D73EF1B05F}"/>
          </ac:spMkLst>
        </pc:spChg>
        <pc:spChg chg="mod">
          <ac:chgData name="Lixun Dai" userId="e454acf4-1c8d-45a6-8c7e-7b1ee6eb1037" providerId="ADAL" clId="{EBD0F3B8-18E6-4E15-8191-7E2D112A1D89}" dt="2024-04-09T20:35:43.681" v="4190" actId="948"/>
          <ac:spMkLst>
            <pc:docMk/>
            <pc:sldMk cId="947185361" sldId="697"/>
            <ac:spMk id="8" creationId="{9BA1914F-8FE9-4EF5-33E7-123B4AA61055}"/>
          </ac:spMkLst>
        </pc:spChg>
        <pc:spChg chg="mod">
          <ac:chgData name="Lixun Dai" userId="e454acf4-1c8d-45a6-8c7e-7b1ee6eb1037" providerId="ADAL" clId="{EBD0F3B8-18E6-4E15-8191-7E2D112A1D89}" dt="2024-04-09T20:35:42.384" v="3409" actId="947"/>
          <ac:spMkLst>
            <pc:docMk/>
            <pc:sldMk cId="947185361" sldId="697"/>
            <ac:spMk id="9" creationId="{64A5C3AE-EDFD-967D-29AA-CD328A9D42E0}"/>
          </ac:spMkLst>
        </pc:spChg>
        <pc:spChg chg="mod">
          <ac:chgData name="Lixun Dai" userId="e454acf4-1c8d-45a6-8c7e-7b1ee6eb1037" providerId="ADAL" clId="{EBD0F3B8-18E6-4E15-8191-7E2D112A1D89}" dt="2024-04-09T20:35:42.384" v="3405" actId="947"/>
          <ac:spMkLst>
            <pc:docMk/>
            <pc:sldMk cId="947185361" sldId="697"/>
            <ac:spMk id="11" creationId="{63E99312-CD8E-8C74-4FCF-36A1FE26B4C7}"/>
          </ac:spMkLst>
        </pc:spChg>
        <pc:graphicFrameChg chg="mod">
          <ac:chgData name="Lixun Dai" userId="e454acf4-1c8d-45a6-8c7e-7b1ee6eb1037" providerId="ADAL" clId="{EBD0F3B8-18E6-4E15-8191-7E2D112A1D89}" dt="2024-04-09T20:35:43.950" v="4412" actId="1076"/>
          <ac:graphicFrameMkLst>
            <pc:docMk/>
            <pc:sldMk cId="947185361" sldId="697"/>
            <ac:graphicFrameMk id="10" creationId="{0AECBAA7-0870-5C45-AFE5-AF8C0812F7B1}"/>
          </ac:graphicFrameMkLst>
        </pc:graphicFrameChg>
      </pc:sldChg>
      <pc:sldChg chg="modSp del mod chgLayout modNotes">
        <pc:chgData name="Lixun Dai" userId="e454acf4-1c8d-45a6-8c7e-7b1ee6eb1037" providerId="ADAL" clId="{EBD0F3B8-18E6-4E15-8191-7E2D112A1D89}" dt="2024-04-09T21:12:32.427" v="5393" actId="47"/>
        <pc:sldMkLst>
          <pc:docMk/>
          <pc:sldMk cId="451001332" sldId="698"/>
        </pc:sldMkLst>
        <pc:spChg chg="mod ord">
          <ac:chgData name="Lixun Dai" userId="e454acf4-1c8d-45a6-8c7e-7b1ee6eb1037" providerId="ADAL" clId="{EBD0F3B8-18E6-4E15-8191-7E2D112A1D89}" dt="2024-04-09T21:12:06.436" v="5366" actId="700"/>
          <ac:spMkLst>
            <pc:docMk/>
            <pc:sldMk cId="451001332" sldId="698"/>
            <ac:spMk id="4" creationId="{16CB526C-477D-CEE6-AB99-501D41F4E875}"/>
          </ac:spMkLst>
        </pc:spChg>
        <pc:spChg chg="mod ord">
          <ac:chgData name="Lixun Dai" userId="e454acf4-1c8d-45a6-8c7e-7b1ee6eb1037" providerId="ADAL" clId="{EBD0F3B8-18E6-4E15-8191-7E2D112A1D89}" dt="2024-04-09T21:12:06.436" v="5366" actId="700"/>
          <ac:spMkLst>
            <pc:docMk/>
            <pc:sldMk cId="451001332" sldId="698"/>
            <ac:spMk id="5" creationId="{41C4E0B1-1D3A-6C61-5405-B42DBA498AB3}"/>
          </ac:spMkLst>
        </pc:spChg>
        <pc:spChg chg="mod ord">
          <ac:chgData name="Lixun Dai" userId="e454acf4-1c8d-45a6-8c7e-7b1ee6eb1037" providerId="ADAL" clId="{EBD0F3B8-18E6-4E15-8191-7E2D112A1D89}" dt="2024-04-09T21:12:06.436" v="5366" actId="700"/>
          <ac:spMkLst>
            <pc:docMk/>
            <pc:sldMk cId="451001332" sldId="698"/>
            <ac:spMk id="6" creationId="{B38F6B46-7B71-DB58-855E-F0D73EF1B05F}"/>
          </ac:spMkLst>
        </pc:spChg>
        <pc:spChg chg="mod ord">
          <ac:chgData name="Lixun Dai" userId="e454acf4-1c8d-45a6-8c7e-7b1ee6eb1037" providerId="ADAL" clId="{EBD0F3B8-18E6-4E15-8191-7E2D112A1D89}" dt="2024-04-09T21:12:06.974" v="5367" actId="948"/>
          <ac:spMkLst>
            <pc:docMk/>
            <pc:sldMk cId="451001332" sldId="698"/>
            <ac:spMk id="8" creationId="{9BA1914F-8FE9-4EF5-33E7-123B4AA61055}"/>
          </ac:spMkLst>
        </pc:spChg>
        <pc:spChg chg="mod ord">
          <ac:chgData name="Lixun Dai" userId="e454acf4-1c8d-45a6-8c7e-7b1ee6eb1037" providerId="ADAL" clId="{EBD0F3B8-18E6-4E15-8191-7E2D112A1D89}" dt="2024-04-09T21:12:06.436" v="5366" actId="700"/>
          <ac:spMkLst>
            <pc:docMk/>
            <pc:sldMk cId="451001332" sldId="698"/>
            <ac:spMk id="9" creationId="{64A5C3AE-EDFD-967D-29AA-CD328A9D42E0}"/>
          </ac:spMkLst>
        </pc:spChg>
        <pc:graphicFrameChg chg="mod">
          <ac:chgData name="Lixun Dai" userId="e454acf4-1c8d-45a6-8c7e-7b1ee6eb1037" providerId="ADAL" clId="{EBD0F3B8-18E6-4E15-8191-7E2D112A1D89}" dt="2024-04-09T21:12:06.990" v="5371"/>
          <ac:graphicFrameMkLst>
            <pc:docMk/>
            <pc:sldMk cId="451001332" sldId="698"/>
            <ac:graphicFrameMk id="10" creationId="{0AECBAA7-0870-5C45-AFE5-AF8C0812F7B1}"/>
          </ac:graphicFrameMkLst>
        </pc:graphicFrameChg>
      </pc:sldChg>
      <pc:sldChg chg="modSp mod modNotes">
        <pc:chgData name="Lixun Dai" userId="e454acf4-1c8d-45a6-8c7e-7b1ee6eb1037" providerId="ADAL" clId="{EBD0F3B8-18E6-4E15-8191-7E2D112A1D89}" dt="2024-04-09T21:53:02.310" v="6617" actId="1076"/>
        <pc:sldMkLst>
          <pc:docMk/>
          <pc:sldMk cId="3003635428" sldId="699"/>
        </pc:sldMkLst>
        <pc:spChg chg="mod">
          <ac:chgData name="Lixun Dai" userId="e454acf4-1c8d-45a6-8c7e-7b1ee6eb1037" providerId="ADAL" clId="{EBD0F3B8-18E6-4E15-8191-7E2D112A1D89}" dt="2024-04-09T21:53:00.678" v="5789" actId="947"/>
          <ac:spMkLst>
            <pc:docMk/>
            <pc:sldMk cId="3003635428" sldId="699"/>
            <ac:spMk id="4" creationId="{16CB526C-477D-CEE6-AB99-501D41F4E875}"/>
          </ac:spMkLst>
        </pc:spChg>
        <pc:spChg chg="mod">
          <ac:chgData name="Lixun Dai" userId="e454acf4-1c8d-45a6-8c7e-7b1ee6eb1037" providerId="ADAL" clId="{EBD0F3B8-18E6-4E15-8191-7E2D112A1D89}" dt="2024-04-09T21:53:00.680" v="5791" actId="947"/>
          <ac:spMkLst>
            <pc:docMk/>
            <pc:sldMk cId="3003635428" sldId="699"/>
            <ac:spMk id="5" creationId="{41C4E0B1-1D3A-6C61-5405-B42DBA498AB3}"/>
          </ac:spMkLst>
        </pc:spChg>
        <pc:spChg chg="mod">
          <ac:chgData name="Lixun Dai" userId="e454acf4-1c8d-45a6-8c7e-7b1ee6eb1037" providerId="ADAL" clId="{EBD0F3B8-18E6-4E15-8191-7E2D112A1D89}" dt="2024-04-09T21:53:00.681" v="5793" actId="947"/>
          <ac:spMkLst>
            <pc:docMk/>
            <pc:sldMk cId="3003635428" sldId="699"/>
            <ac:spMk id="6" creationId="{B38F6B46-7B71-DB58-855E-F0D73EF1B05F}"/>
          </ac:spMkLst>
        </pc:spChg>
        <pc:spChg chg="mod">
          <ac:chgData name="Lixun Dai" userId="e454acf4-1c8d-45a6-8c7e-7b1ee6eb1037" providerId="ADAL" clId="{EBD0F3B8-18E6-4E15-8191-7E2D112A1D89}" dt="2024-04-09T21:53:02.065" v="6429" actId="948"/>
          <ac:spMkLst>
            <pc:docMk/>
            <pc:sldMk cId="3003635428" sldId="699"/>
            <ac:spMk id="8" creationId="{9BA1914F-8FE9-4EF5-33E7-123B4AA61055}"/>
          </ac:spMkLst>
        </pc:spChg>
        <pc:spChg chg="mod">
          <ac:chgData name="Lixun Dai" userId="e454acf4-1c8d-45a6-8c7e-7b1ee6eb1037" providerId="ADAL" clId="{EBD0F3B8-18E6-4E15-8191-7E2D112A1D89}" dt="2024-04-09T21:53:00.676" v="5787" actId="947"/>
          <ac:spMkLst>
            <pc:docMk/>
            <pc:sldMk cId="3003635428" sldId="699"/>
            <ac:spMk id="9" creationId="{64A5C3AE-EDFD-967D-29AA-CD328A9D42E0}"/>
          </ac:spMkLst>
        </pc:spChg>
        <pc:spChg chg="mod">
          <ac:chgData name="Lixun Dai" userId="e454acf4-1c8d-45a6-8c7e-7b1ee6eb1037" providerId="ADAL" clId="{EBD0F3B8-18E6-4E15-8191-7E2D112A1D89}" dt="2024-04-09T21:53:00.670" v="5783" actId="947"/>
          <ac:spMkLst>
            <pc:docMk/>
            <pc:sldMk cId="3003635428" sldId="699"/>
            <ac:spMk id="11" creationId="{63E99312-CD8E-8C74-4FCF-36A1FE26B4C7}"/>
          </ac:spMkLst>
        </pc:spChg>
        <pc:graphicFrameChg chg="mod">
          <ac:chgData name="Lixun Dai" userId="e454acf4-1c8d-45a6-8c7e-7b1ee6eb1037" providerId="ADAL" clId="{EBD0F3B8-18E6-4E15-8191-7E2D112A1D89}" dt="2024-04-09T21:53:02.310" v="6617" actId="1076"/>
          <ac:graphicFrameMkLst>
            <pc:docMk/>
            <pc:sldMk cId="3003635428" sldId="699"/>
            <ac:graphicFrameMk id="10" creationId="{0AECBAA7-0870-5C45-AFE5-AF8C0812F7B1}"/>
          </ac:graphicFrameMkLst>
        </pc:graphicFrameChg>
      </pc:sldChg>
      <pc:sldChg chg="modSp mod modNotes">
        <pc:chgData name="Lixun Dai" userId="e454acf4-1c8d-45a6-8c7e-7b1ee6eb1037" providerId="ADAL" clId="{EBD0F3B8-18E6-4E15-8191-7E2D112A1D89}" dt="2024-04-09T21:53:02.324" v="6627" actId="1076"/>
        <pc:sldMkLst>
          <pc:docMk/>
          <pc:sldMk cId="3810316952" sldId="700"/>
        </pc:sldMkLst>
        <pc:spChg chg="mod">
          <ac:chgData name="Lixun Dai" userId="e454acf4-1c8d-45a6-8c7e-7b1ee6eb1037" providerId="ADAL" clId="{EBD0F3B8-18E6-4E15-8191-7E2D112A1D89}" dt="2024-04-09T21:53:00.930" v="6021" actId="947"/>
          <ac:spMkLst>
            <pc:docMk/>
            <pc:sldMk cId="3810316952" sldId="700"/>
            <ac:spMk id="4" creationId="{16CB526C-477D-CEE6-AB99-501D41F4E875}"/>
          </ac:spMkLst>
        </pc:spChg>
        <pc:spChg chg="mod">
          <ac:chgData name="Lixun Dai" userId="e454acf4-1c8d-45a6-8c7e-7b1ee6eb1037" providerId="ADAL" clId="{EBD0F3B8-18E6-4E15-8191-7E2D112A1D89}" dt="2024-04-09T21:53:00.932" v="6023" actId="947"/>
          <ac:spMkLst>
            <pc:docMk/>
            <pc:sldMk cId="3810316952" sldId="700"/>
            <ac:spMk id="5" creationId="{41C4E0B1-1D3A-6C61-5405-B42DBA498AB3}"/>
          </ac:spMkLst>
        </pc:spChg>
        <pc:spChg chg="mod">
          <ac:chgData name="Lixun Dai" userId="e454acf4-1c8d-45a6-8c7e-7b1ee6eb1037" providerId="ADAL" clId="{EBD0F3B8-18E6-4E15-8191-7E2D112A1D89}" dt="2024-04-09T21:53:00.933" v="6025" actId="947"/>
          <ac:spMkLst>
            <pc:docMk/>
            <pc:sldMk cId="3810316952" sldId="700"/>
            <ac:spMk id="6" creationId="{B38F6B46-7B71-DB58-855E-F0D73EF1B05F}"/>
          </ac:spMkLst>
        </pc:spChg>
        <pc:spChg chg="mod">
          <ac:chgData name="Lixun Dai" userId="e454acf4-1c8d-45a6-8c7e-7b1ee6eb1037" providerId="ADAL" clId="{EBD0F3B8-18E6-4E15-8191-7E2D112A1D89}" dt="2024-04-09T21:53:02.163" v="6508" actId="948"/>
          <ac:spMkLst>
            <pc:docMk/>
            <pc:sldMk cId="3810316952" sldId="700"/>
            <ac:spMk id="8" creationId="{9BA1914F-8FE9-4EF5-33E7-123B4AA61055}"/>
          </ac:spMkLst>
        </pc:spChg>
        <pc:spChg chg="mod">
          <ac:chgData name="Lixun Dai" userId="e454acf4-1c8d-45a6-8c7e-7b1ee6eb1037" providerId="ADAL" clId="{EBD0F3B8-18E6-4E15-8191-7E2D112A1D89}" dt="2024-04-09T21:53:00.928" v="6019" actId="947"/>
          <ac:spMkLst>
            <pc:docMk/>
            <pc:sldMk cId="3810316952" sldId="700"/>
            <ac:spMk id="9" creationId="{64A5C3AE-EDFD-967D-29AA-CD328A9D42E0}"/>
          </ac:spMkLst>
        </pc:spChg>
        <pc:spChg chg="mod">
          <ac:chgData name="Lixun Dai" userId="e454acf4-1c8d-45a6-8c7e-7b1ee6eb1037" providerId="ADAL" clId="{EBD0F3B8-18E6-4E15-8191-7E2D112A1D89}" dt="2024-04-09T21:53:00.924" v="6015" actId="947"/>
          <ac:spMkLst>
            <pc:docMk/>
            <pc:sldMk cId="3810316952" sldId="700"/>
            <ac:spMk id="11" creationId="{63E99312-CD8E-8C74-4FCF-36A1FE26B4C7}"/>
          </ac:spMkLst>
        </pc:spChg>
        <pc:graphicFrameChg chg="mod">
          <ac:chgData name="Lixun Dai" userId="e454acf4-1c8d-45a6-8c7e-7b1ee6eb1037" providerId="ADAL" clId="{EBD0F3B8-18E6-4E15-8191-7E2D112A1D89}" dt="2024-04-09T21:53:02.324" v="6627" actId="1076"/>
          <ac:graphicFrameMkLst>
            <pc:docMk/>
            <pc:sldMk cId="3810316952" sldId="700"/>
            <ac:graphicFrameMk id="10" creationId="{0AECBAA7-0870-5C45-AFE5-AF8C0812F7B1}"/>
          </ac:graphicFrameMkLst>
        </pc:graphicFrameChg>
      </pc:sldChg>
      <pc:sldChg chg="modSp mod modNotes">
        <pc:chgData name="Lixun Dai" userId="e454acf4-1c8d-45a6-8c7e-7b1ee6eb1037" providerId="ADAL" clId="{EBD0F3B8-18E6-4E15-8191-7E2D112A1D89}" dt="2024-04-09T21:53:02.280" v="6599" actId="1076"/>
        <pc:sldMkLst>
          <pc:docMk/>
          <pc:sldMk cId="1379830810" sldId="701"/>
        </pc:sldMkLst>
        <pc:spChg chg="mod">
          <ac:chgData name="Lixun Dai" userId="e454acf4-1c8d-45a6-8c7e-7b1ee6eb1037" providerId="ADAL" clId="{EBD0F3B8-18E6-4E15-8191-7E2D112A1D89}" dt="2024-04-09T21:53:00.379" v="5594" actId="947"/>
          <ac:spMkLst>
            <pc:docMk/>
            <pc:sldMk cId="1379830810" sldId="701"/>
            <ac:spMk id="4" creationId="{16CB526C-477D-CEE6-AB99-501D41F4E875}"/>
          </ac:spMkLst>
        </pc:spChg>
        <pc:spChg chg="mod">
          <ac:chgData name="Lixun Dai" userId="e454acf4-1c8d-45a6-8c7e-7b1ee6eb1037" providerId="ADAL" clId="{EBD0F3B8-18E6-4E15-8191-7E2D112A1D89}" dt="2024-04-09T21:53:00.381" v="5596" actId="947"/>
          <ac:spMkLst>
            <pc:docMk/>
            <pc:sldMk cId="1379830810" sldId="701"/>
            <ac:spMk id="5" creationId="{41C4E0B1-1D3A-6C61-5405-B42DBA498AB3}"/>
          </ac:spMkLst>
        </pc:spChg>
        <pc:spChg chg="mod">
          <ac:chgData name="Lixun Dai" userId="e454acf4-1c8d-45a6-8c7e-7b1ee6eb1037" providerId="ADAL" clId="{EBD0F3B8-18E6-4E15-8191-7E2D112A1D89}" dt="2024-04-09T21:53:00.383" v="5598" actId="947"/>
          <ac:spMkLst>
            <pc:docMk/>
            <pc:sldMk cId="1379830810" sldId="701"/>
            <ac:spMk id="6" creationId="{B38F6B46-7B71-DB58-855E-F0D73EF1B05F}"/>
          </ac:spMkLst>
        </pc:spChg>
        <pc:spChg chg="mod">
          <ac:chgData name="Lixun Dai" userId="e454acf4-1c8d-45a6-8c7e-7b1ee6eb1037" providerId="ADAL" clId="{EBD0F3B8-18E6-4E15-8191-7E2D112A1D89}" dt="2024-04-09T21:53:01.971" v="6377" actId="948"/>
          <ac:spMkLst>
            <pc:docMk/>
            <pc:sldMk cId="1379830810" sldId="701"/>
            <ac:spMk id="8" creationId="{9BA1914F-8FE9-4EF5-33E7-123B4AA61055}"/>
          </ac:spMkLst>
        </pc:spChg>
        <pc:spChg chg="mod">
          <ac:chgData name="Lixun Dai" userId="e454acf4-1c8d-45a6-8c7e-7b1ee6eb1037" providerId="ADAL" clId="{EBD0F3B8-18E6-4E15-8191-7E2D112A1D89}" dt="2024-04-09T21:53:00.375" v="5592" actId="947"/>
          <ac:spMkLst>
            <pc:docMk/>
            <pc:sldMk cId="1379830810" sldId="701"/>
            <ac:spMk id="9" creationId="{64A5C3AE-EDFD-967D-29AA-CD328A9D42E0}"/>
          </ac:spMkLst>
        </pc:spChg>
        <pc:spChg chg="mod">
          <ac:chgData name="Lixun Dai" userId="e454acf4-1c8d-45a6-8c7e-7b1ee6eb1037" providerId="ADAL" clId="{EBD0F3B8-18E6-4E15-8191-7E2D112A1D89}" dt="2024-04-09T21:53:00.372" v="5588" actId="947"/>
          <ac:spMkLst>
            <pc:docMk/>
            <pc:sldMk cId="1379830810" sldId="701"/>
            <ac:spMk id="11" creationId="{63E99312-CD8E-8C74-4FCF-36A1FE26B4C7}"/>
          </ac:spMkLst>
        </pc:spChg>
        <pc:graphicFrameChg chg="mod">
          <ac:chgData name="Lixun Dai" userId="e454acf4-1c8d-45a6-8c7e-7b1ee6eb1037" providerId="ADAL" clId="{EBD0F3B8-18E6-4E15-8191-7E2D112A1D89}" dt="2024-04-09T21:53:02.280" v="6599" actId="1076"/>
          <ac:graphicFrameMkLst>
            <pc:docMk/>
            <pc:sldMk cId="1379830810" sldId="701"/>
            <ac:graphicFrameMk id="10" creationId="{0AECBAA7-0870-5C45-AFE5-AF8C0812F7B1}"/>
          </ac:graphicFrameMkLst>
        </pc:graphicFrameChg>
      </pc:sldChg>
      <pc:sldChg chg="modSp mod modNotes">
        <pc:chgData name="Lixun Dai" userId="e454acf4-1c8d-45a6-8c7e-7b1ee6eb1037" providerId="ADAL" clId="{EBD0F3B8-18E6-4E15-8191-7E2D112A1D89}" dt="2024-04-09T21:53:02.322" v="6626" actId="1076"/>
        <pc:sldMkLst>
          <pc:docMk/>
          <pc:sldMk cId="2031424129" sldId="702"/>
        </pc:sldMkLst>
        <pc:spChg chg="mod">
          <ac:chgData name="Lixun Dai" userId="e454acf4-1c8d-45a6-8c7e-7b1ee6eb1037" providerId="ADAL" clId="{EBD0F3B8-18E6-4E15-8191-7E2D112A1D89}" dt="2024-04-09T21:53:00.917" v="6009" actId="947"/>
          <ac:spMkLst>
            <pc:docMk/>
            <pc:sldMk cId="2031424129" sldId="702"/>
            <ac:spMk id="4" creationId="{16CB526C-477D-CEE6-AB99-501D41F4E875}"/>
          </ac:spMkLst>
        </pc:spChg>
        <pc:spChg chg="mod">
          <ac:chgData name="Lixun Dai" userId="e454acf4-1c8d-45a6-8c7e-7b1ee6eb1037" providerId="ADAL" clId="{EBD0F3B8-18E6-4E15-8191-7E2D112A1D89}" dt="2024-04-09T21:53:00.919" v="6011" actId="947"/>
          <ac:spMkLst>
            <pc:docMk/>
            <pc:sldMk cId="2031424129" sldId="702"/>
            <ac:spMk id="5" creationId="{41C4E0B1-1D3A-6C61-5405-B42DBA498AB3}"/>
          </ac:spMkLst>
        </pc:spChg>
        <pc:spChg chg="mod">
          <ac:chgData name="Lixun Dai" userId="e454acf4-1c8d-45a6-8c7e-7b1ee6eb1037" providerId="ADAL" clId="{EBD0F3B8-18E6-4E15-8191-7E2D112A1D89}" dt="2024-04-09T21:53:00.920" v="6013" actId="947"/>
          <ac:spMkLst>
            <pc:docMk/>
            <pc:sldMk cId="2031424129" sldId="702"/>
            <ac:spMk id="6" creationId="{B38F6B46-7B71-DB58-855E-F0D73EF1B05F}"/>
          </ac:spMkLst>
        </pc:spChg>
        <pc:spChg chg="mod">
          <ac:chgData name="Lixun Dai" userId="e454acf4-1c8d-45a6-8c7e-7b1ee6eb1037" providerId="ADAL" clId="{EBD0F3B8-18E6-4E15-8191-7E2D112A1D89}" dt="2024-04-09T21:53:02.160" v="6507" actId="948"/>
          <ac:spMkLst>
            <pc:docMk/>
            <pc:sldMk cId="2031424129" sldId="702"/>
            <ac:spMk id="8" creationId="{9BA1914F-8FE9-4EF5-33E7-123B4AA61055}"/>
          </ac:spMkLst>
        </pc:spChg>
        <pc:spChg chg="mod">
          <ac:chgData name="Lixun Dai" userId="e454acf4-1c8d-45a6-8c7e-7b1ee6eb1037" providerId="ADAL" clId="{EBD0F3B8-18E6-4E15-8191-7E2D112A1D89}" dt="2024-04-09T21:53:00.915" v="6007" actId="947"/>
          <ac:spMkLst>
            <pc:docMk/>
            <pc:sldMk cId="2031424129" sldId="702"/>
            <ac:spMk id="9" creationId="{64A5C3AE-EDFD-967D-29AA-CD328A9D42E0}"/>
          </ac:spMkLst>
        </pc:spChg>
        <pc:spChg chg="mod">
          <ac:chgData name="Lixun Dai" userId="e454acf4-1c8d-45a6-8c7e-7b1ee6eb1037" providerId="ADAL" clId="{EBD0F3B8-18E6-4E15-8191-7E2D112A1D89}" dt="2024-04-09T21:53:00.912" v="6003" actId="947"/>
          <ac:spMkLst>
            <pc:docMk/>
            <pc:sldMk cId="2031424129" sldId="702"/>
            <ac:spMk id="11" creationId="{63E99312-CD8E-8C74-4FCF-36A1FE26B4C7}"/>
          </ac:spMkLst>
        </pc:spChg>
        <pc:graphicFrameChg chg="mod">
          <ac:chgData name="Lixun Dai" userId="e454acf4-1c8d-45a6-8c7e-7b1ee6eb1037" providerId="ADAL" clId="{EBD0F3B8-18E6-4E15-8191-7E2D112A1D89}" dt="2024-04-09T21:53:02.322" v="6626" actId="1076"/>
          <ac:graphicFrameMkLst>
            <pc:docMk/>
            <pc:sldMk cId="2031424129" sldId="702"/>
            <ac:graphicFrameMk id="10" creationId="{0AECBAA7-0870-5C45-AFE5-AF8C0812F7B1}"/>
          </ac:graphicFrameMkLst>
        </pc:graphicFrameChg>
      </pc:sldChg>
      <pc:sldChg chg="delSp modSp add mod modShow modNotes">
        <pc:chgData name="Lixun Dai" userId="e454acf4-1c8d-45a6-8c7e-7b1ee6eb1037" providerId="ADAL" clId="{EBD0F3B8-18E6-4E15-8191-7E2D112A1D89}" dt="2024-04-09T21:53:02.340" v="6638" actId="1076"/>
        <pc:sldMkLst>
          <pc:docMk/>
          <pc:sldMk cId="556778039" sldId="725"/>
        </pc:sldMkLst>
        <pc:spChg chg="mod">
          <ac:chgData name="Lixun Dai" userId="e454acf4-1c8d-45a6-8c7e-7b1ee6eb1037" providerId="ADAL" clId="{EBD0F3B8-18E6-4E15-8191-7E2D112A1D89}" dt="2024-04-09T21:53:02.247" v="6574" actId="948"/>
          <ac:spMkLst>
            <pc:docMk/>
            <pc:sldMk cId="556778039" sldId="725"/>
            <ac:spMk id="2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1.195" v="6215" actId="947"/>
          <ac:spMkLst>
            <pc:docMk/>
            <pc:sldMk cId="556778039" sldId="725"/>
            <ac:spMk id="3" creationId="{2ECC9DF3-1378-2F40-B0F9-4E35857811C6}"/>
          </ac:spMkLst>
        </pc:spChg>
        <pc:spChg chg="mod">
          <ac:chgData name="Lixun Dai" userId="e454acf4-1c8d-45a6-8c7e-7b1ee6eb1037" providerId="ADAL" clId="{EBD0F3B8-18E6-4E15-8191-7E2D112A1D89}" dt="2024-04-09T21:53:01.148" v="6167" actId="947"/>
          <ac:spMkLst>
            <pc:docMk/>
            <pc:sldMk cId="556778039" sldId="725"/>
            <ac:spMk id="4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1.150" v="6169" actId="947"/>
          <ac:spMkLst>
            <pc:docMk/>
            <pc:sldMk cId="556778039" sldId="725"/>
            <ac:spMk id="5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1.152" v="6171" actId="947"/>
          <ac:spMkLst>
            <pc:docMk/>
            <pc:sldMk cId="556778039" sldId="725"/>
            <ac:spMk id="6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1.194" v="6213" actId="947"/>
          <ac:spMkLst>
            <pc:docMk/>
            <pc:sldMk cId="556778039" sldId="725"/>
            <ac:spMk id="7" creationId="{27496CF5-810F-C247-B6B8-410A89E2487A}"/>
          </ac:spMkLst>
        </pc:spChg>
        <pc:spChg chg="del mod modVis">
          <ac:chgData name="Lixun Dai" userId="e454acf4-1c8d-45a6-8c7e-7b1ee6eb1037" providerId="ADAL" clId="{EBD0F3B8-18E6-4E15-8191-7E2D112A1D89}" dt="2024-04-09T20:35:44.029" v="4457" actId="478"/>
          <ac:spMkLst>
            <pc:docMk/>
            <pc:sldMk cId="556778039" sldId="725"/>
            <ac:spMk id="9" creationId="{5975E466-F85B-7DDB-A938-506055ADE442}"/>
          </ac:spMkLst>
        </pc:spChg>
        <pc:spChg chg="del mod modVis">
          <ac:chgData name="Lixun Dai" userId="e454acf4-1c8d-45a6-8c7e-7b1ee6eb1037" providerId="ADAL" clId="{EBD0F3B8-18E6-4E15-8191-7E2D112A1D89}" dt="2024-04-09T21:53:02.338" v="6637" actId="478"/>
          <ac:spMkLst>
            <pc:docMk/>
            <pc:sldMk cId="556778039" sldId="725"/>
            <ac:spMk id="11" creationId="{72DB11B9-45C2-524D-EC81-D783CAB6FB28}"/>
          </ac:spMkLst>
        </pc:spChg>
        <pc:spChg chg="mod">
          <ac:chgData name="Lixun Dai" userId="e454acf4-1c8d-45a6-8c7e-7b1ee6eb1037" providerId="ADAL" clId="{EBD0F3B8-18E6-4E15-8191-7E2D112A1D89}" dt="2024-04-09T21:53:01.192" v="6211" actId="947"/>
          <ac:spMkLst>
            <pc:docMk/>
            <pc:sldMk cId="556778039" sldId="725"/>
            <ac:spMk id="22" creationId="{921F033B-1F51-3847-A3E4-9D0F7B5AE630}"/>
          </ac:spMkLst>
        </pc:spChg>
        <pc:spChg chg="mod">
          <ac:chgData name="Lixun Dai" userId="e454acf4-1c8d-45a6-8c7e-7b1ee6eb1037" providerId="ADAL" clId="{EBD0F3B8-18E6-4E15-8191-7E2D112A1D89}" dt="2024-04-09T21:53:01.190" v="6209" actId="947"/>
          <ac:spMkLst>
            <pc:docMk/>
            <pc:sldMk cId="556778039" sldId="725"/>
            <ac:spMk id="23" creationId="{1D40B5BC-6750-5948-8823-7DD3AEB65239}"/>
          </ac:spMkLst>
        </pc:spChg>
        <pc:spChg chg="mod">
          <ac:chgData name="Lixun Dai" userId="e454acf4-1c8d-45a6-8c7e-7b1ee6eb1037" providerId="ADAL" clId="{EBD0F3B8-18E6-4E15-8191-7E2D112A1D89}" dt="2024-04-09T21:53:01.187" v="6207" actId="947"/>
          <ac:spMkLst>
            <pc:docMk/>
            <pc:sldMk cId="556778039" sldId="725"/>
            <ac:spMk id="24" creationId="{564A2B3C-9A5A-2F4E-A8B0-11A6BC554EE8}"/>
          </ac:spMkLst>
        </pc:spChg>
        <pc:spChg chg="mod">
          <ac:chgData name="Lixun Dai" userId="e454acf4-1c8d-45a6-8c7e-7b1ee6eb1037" providerId="ADAL" clId="{EBD0F3B8-18E6-4E15-8191-7E2D112A1D89}" dt="2024-04-09T21:53:01.186" v="6205" actId="947"/>
          <ac:spMkLst>
            <pc:docMk/>
            <pc:sldMk cId="556778039" sldId="725"/>
            <ac:spMk id="25" creationId="{A38141D9-0D85-294A-AAE5-E80EDF8D4D3B}"/>
          </ac:spMkLst>
        </pc:spChg>
        <pc:spChg chg="mod">
          <ac:chgData name="Lixun Dai" userId="e454acf4-1c8d-45a6-8c7e-7b1ee6eb1037" providerId="ADAL" clId="{EBD0F3B8-18E6-4E15-8191-7E2D112A1D89}" dt="2024-04-09T21:53:01.184" v="6203" actId="947"/>
          <ac:spMkLst>
            <pc:docMk/>
            <pc:sldMk cId="556778039" sldId="725"/>
            <ac:spMk id="26" creationId="{6C9D7689-90EA-D549-AC0F-7277D75F235B}"/>
          </ac:spMkLst>
        </pc:spChg>
        <pc:spChg chg="mod">
          <ac:chgData name="Lixun Dai" userId="e454acf4-1c8d-45a6-8c7e-7b1ee6eb1037" providerId="ADAL" clId="{EBD0F3B8-18E6-4E15-8191-7E2D112A1D89}" dt="2024-04-09T21:53:01.182" v="6201" actId="947"/>
          <ac:spMkLst>
            <pc:docMk/>
            <pc:sldMk cId="556778039" sldId="725"/>
            <ac:spMk id="27" creationId="{976A1769-E10E-9D43-9C9B-C51C0AA59530}"/>
          </ac:spMkLst>
        </pc:spChg>
        <pc:spChg chg="mod">
          <ac:chgData name="Lixun Dai" userId="e454acf4-1c8d-45a6-8c7e-7b1ee6eb1037" providerId="ADAL" clId="{EBD0F3B8-18E6-4E15-8191-7E2D112A1D89}" dt="2024-04-09T21:53:01.180" v="6199" actId="947"/>
          <ac:spMkLst>
            <pc:docMk/>
            <pc:sldMk cId="556778039" sldId="725"/>
            <ac:spMk id="28" creationId="{15972D68-EC1E-B041-9A38-A777900AE59E}"/>
          </ac:spMkLst>
        </pc:spChg>
        <pc:spChg chg="mod">
          <ac:chgData name="Lixun Dai" userId="e454acf4-1c8d-45a6-8c7e-7b1ee6eb1037" providerId="ADAL" clId="{EBD0F3B8-18E6-4E15-8191-7E2D112A1D89}" dt="2024-04-09T21:53:01.179" v="6197" actId="947"/>
          <ac:spMkLst>
            <pc:docMk/>
            <pc:sldMk cId="556778039" sldId="725"/>
            <ac:spMk id="29" creationId="{A3ABD049-1B3F-D448-B8B8-C1754BCA3E94}"/>
          </ac:spMkLst>
        </pc:spChg>
        <pc:spChg chg="mod">
          <ac:chgData name="Lixun Dai" userId="e454acf4-1c8d-45a6-8c7e-7b1ee6eb1037" providerId="ADAL" clId="{EBD0F3B8-18E6-4E15-8191-7E2D112A1D89}" dt="2024-04-09T21:53:01.177" v="6195" actId="947"/>
          <ac:spMkLst>
            <pc:docMk/>
            <pc:sldMk cId="556778039" sldId="725"/>
            <ac:spMk id="30" creationId="{FA5FCF5B-397D-714B-A929-42CD7A4437A2}"/>
          </ac:spMkLst>
        </pc:spChg>
        <pc:spChg chg="mod">
          <ac:chgData name="Lixun Dai" userId="e454acf4-1c8d-45a6-8c7e-7b1ee6eb1037" providerId="ADAL" clId="{EBD0F3B8-18E6-4E15-8191-7E2D112A1D89}" dt="2024-04-09T21:53:01.176" v="6193" actId="947"/>
          <ac:spMkLst>
            <pc:docMk/>
            <pc:sldMk cId="556778039" sldId="725"/>
            <ac:spMk id="31" creationId="{3A787E82-EFAB-7B45-A821-B154B82539B9}"/>
          </ac:spMkLst>
        </pc:spChg>
        <pc:spChg chg="mod">
          <ac:chgData name="Lixun Dai" userId="e454acf4-1c8d-45a6-8c7e-7b1ee6eb1037" providerId="ADAL" clId="{EBD0F3B8-18E6-4E15-8191-7E2D112A1D89}" dt="2024-04-09T21:53:01.174" v="6191" actId="947"/>
          <ac:spMkLst>
            <pc:docMk/>
            <pc:sldMk cId="556778039" sldId="725"/>
            <ac:spMk id="32" creationId="{A1A7A5E3-729D-C445-B2EF-1CC7AAEEA384}"/>
          </ac:spMkLst>
        </pc:spChg>
        <pc:spChg chg="mod">
          <ac:chgData name="Lixun Dai" userId="e454acf4-1c8d-45a6-8c7e-7b1ee6eb1037" providerId="ADAL" clId="{EBD0F3B8-18E6-4E15-8191-7E2D112A1D89}" dt="2024-04-09T21:53:01.171" v="6189" actId="947"/>
          <ac:spMkLst>
            <pc:docMk/>
            <pc:sldMk cId="556778039" sldId="725"/>
            <ac:spMk id="33" creationId="{93000916-D9FD-8846-A3F3-6A39A43CCE52}"/>
          </ac:spMkLst>
        </pc:spChg>
        <pc:spChg chg="mod">
          <ac:chgData name="Lixun Dai" userId="e454acf4-1c8d-45a6-8c7e-7b1ee6eb1037" providerId="ADAL" clId="{EBD0F3B8-18E6-4E15-8191-7E2D112A1D89}" dt="2024-04-09T21:53:01.154" v="6173" actId="947"/>
          <ac:spMkLst>
            <pc:docMk/>
            <pc:sldMk cId="556778039" sldId="725"/>
            <ac:spMk id="34" creationId="{02DD3D6C-6B62-484C-8763-81F531ADCCA7}"/>
          </ac:spMkLst>
        </pc:spChg>
        <pc:spChg chg="mod">
          <ac:chgData name="Lixun Dai" userId="e454acf4-1c8d-45a6-8c7e-7b1ee6eb1037" providerId="ADAL" clId="{EBD0F3B8-18E6-4E15-8191-7E2D112A1D89}" dt="2024-04-09T21:53:01.156" v="6175" actId="947"/>
          <ac:spMkLst>
            <pc:docMk/>
            <pc:sldMk cId="556778039" sldId="725"/>
            <ac:spMk id="35" creationId="{6703D5F9-8AF2-3441-A4D9-3953123CF378}"/>
          </ac:spMkLst>
        </pc:spChg>
        <pc:spChg chg="mod">
          <ac:chgData name="Lixun Dai" userId="e454acf4-1c8d-45a6-8c7e-7b1ee6eb1037" providerId="ADAL" clId="{EBD0F3B8-18E6-4E15-8191-7E2D112A1D89}" dt="2024-04-09T21:53:01.159" v="6177" actId="947"/>
          <ac:spMkLst>
            <pc:docMk/>
            <pc:sldMk cId="556778039" sldId="725"/>
            <ac:spMk id="36" creationId="{D1B9A79B-963F-9242-A2FE-016B55AE3C1B}"/>
          </ac:spMkLst>
        </pc:spChg>
        <pc:spChg chg="mod">
          <ac:chgData name="Lixun Dai" userId="e454acf4-1c8d-45a6-8c7e-7b1ee6eb1037" providerId="ADAL" clId="{EBD0F3B8-18E6-4E15-8191-7E2D112A1D89}" dt="2024-04-09T21:53:01.161" v="6179" actId="947"/>
          <ac:spMkLst>
            <pc:docMk/>
            <pc:sldMk cId="556778039" sldId="725"/>
            <ac:spMk id="37" creationId="{88FB5B45-3302-6C4C-926F-85036197AE6D}"/>
          </ac:spMkLst>
        </pc:spChg>
        <pc:spChg chg="mod">
          <ac:chgData name="Lixun Dai" userId="e454acf4-1c8d-45a6-8c7e-7b1ee6eb1037" providerId="ADAL" clId="{EBD0F3B8-18E6-4E15-8191-7E2D112A1D89}" dt="2024-04-09T21:53:01.163" v="6181" actId="947"/>
          <ac:spMkLst>
            <pc:docMk/>
            <pc:sldMk cId="556778039" sldId="725"/>
            <ac:spMk id="38" creationId="{793A0B30-E190-D346-92EE-DE7BD8BE6445}"/>
          </ac:spMkLst>
        </pc:spChg>
        <pc:spChg chg="mod">
          <ac:chgData name="Lixun Dai" userId="e454acf4-1c8d-45a6-8c7e-7b1ee6eb1037" providerId="ADAL" clId="{EBD0F3B8-18E6-4E15-8191-7E2D112A1D89}" dt="2024-04-09T21:53:01.165" v="6183" actId="947"/>
          <ac:spMkLst>
            <pc:docMk/>
            <pc:sldMk cId="556778039" sldId="725"/>
            <ac:spMk id="39" creationId="{BE2EFD43-74B8-A84F-9A18-6EE3E1BEA7B6}"/>
          </ac:spMkLst>
        </pc:spChg>
        <pc:spChg chg="mod">
          <ac:chgData name="Lixun Dai" userId="e454acf4-1c8d-45a6-8c7e-7b1ee6eb1037" providerId="ADAL" clId="{EBD0F3B8-18E6-4E15-8191-7E2D112A1D89}" dt="2024-04-09T21:53:01.206" v="6227" actId="947"/>
          <ac:spMkLst>
            <pc:docMk/>
            <pc:sldMk cId="556778039" sldId="725"/>
            <ac:spMk id="40" creationId="{1F373318-53A0-AF48-A7B1-21F272015BFF}"/>
          </ac:spMkLst>
        </pc:spChg>
        <pc:spChg chg="mod">
          <ac:chgData name="Lixun Dai" userId="e454acf4-1c8d-45a6-8c7e-7b1ee6eb1037" providerId="ADAL" clId="{EBD0F3B8-18E6-4E15-8191-7E2D112A1D89}" dt="2024-04-09T21:53:01.169" v="6187" actId="947"/>
          <ac:spMkLst>
            <pc:docMk/>
            <pc:sldMk cId="556778039" sldId="725"/>
            <ac:spMk id="43" creationId="{DF9E8CD9-D072-254E-8CF6-ABB7C70AF28C}"/>
          </ac:spMkLst>
        </pc:spChg>
        <pc:spChg chg="mod">
          <ac:chgData name="Lixun Dai" userId="e454acf4-1c8d-45a6-8c7e-7b1ee6eb1037" providerId="ADAL" clId="{EBD0F3B8-18E6-4E15-8191-7E2D112A1D89}" dt="2024-04-09T21:53:01.167" v="6185" actId="947"/>
          <ac:spMkLst>
            <pc:docMk/>
            <pc:sldMk cId="556778039" sldId="725"/>
            <ac:spMk id="44" creationId="{74EF0020-12C0-3B48-A907-847157A088A5}"/>
          </ac:spMkLst>
        </pc:spChg>
        <pc:spChg chg="mod">
          <ac:chgData name="Lixun Dai" userId="e454acf4-1c8d-45a6-8c7e-7b1ee6eb1037" providerId="ADAL" clId="{EBD0F3B8-18E6-4E15-8191-7E2D112A1D89}" dt="2024-04-09T21:53:01.197" v="6217" actId="947"/>
          <ac:spMkLst>
            <pc:docMk/>
            <pc:sldMk cId="556778039" sldId="725"/>
            <ac:spMk id="46" creationId="{F2329743-7539-104D-96CE-B47C4AE53D49}"/>
          </ac:spMkLst>
        </pc:spChg>
        <pc:spChg chg="mod">
          <ac:chgData name="Lixun Dai" userId="e454acf4-1c8d-45a6-8c7e-7b1ee6eb1037" providerId="ADAL" clId="{EBD0F3B8-18E6-4E15-8191-7E2D112A1D89}" dt="2024-04-09T21:53:01.210" v="6233" actId="947"/>
          <ac:spMkLst>
            <pc:docMk/>
            <pc:sldMk cId="556778039" sldId="725"/>
            <ac:spMk id="47" creationId="{F7CA78D3-59EB-7441-8BA2-D4BC6E2ABF2A}"/>
          </ac:spMkLst>
        </pc:spChg>
        <pc:spChg chg="mod">
          <ac:chgData name="Lixun Dai" userId="e454acf4-1c8d-45a6-8c7e-7b1ee6eb1037" providerId="ADAL" clId="{EBD0F3B8-18E6-4E15-8191-7E2D112A1D89}" dt="2024-04-09T21:53:01.198" v="6219" actId="947"/>
          <ac:spMkLst>
            <pc:docMk/>
            <pc:sldMk cId="556778039" sldId="725"/>
            <ac:spMk id="48" creationId="{108C13C3-8B9B-6949-8431-C23E79F290B0}"/>
          </ac:spMkLst>
        </pc:spChg>
        <pc:spChg chg="mod">
          <ac:chgData name="Lixun Dai" userId="e454acf4-1c8d-45a6-8c7e-7b1ee6eb1037" providerId="ADAL" clId="{EBD0F3B8-18E6-4E15-8191-7E2D112A1D89}" dt="2024-04-09T21:53:01.200" v="6221" actId="947"/>
          <ac:spMkLst>
            <pc:docMk/>
            <pc:sldMk cId="556778039" sldId="725"/>
            <ac:spMk id="49" creationId="{BB983504-1BDE-7748-A1C0-93AE201FFFB2}"/>
          </ac:spMkLst>
        </pc:spChg>
        <pc:spChg chg="mod">
          <ac:chgData name="Lixun Dai" userId="e454acf4-1c8d-45a6-8c7e-7b1ee6eb1037" providerId="ADAL" clId="{EBD0F3B8-18E6-4E15-8191-7E2D112A1D89}" dt="2024-04-09T21:53:01.201" v="6223" actId="947"/>
          <ac:spMkLst>
            <pc:docMk/>
            <pc:sldMk cId="556778039" sldId="725"/>
            <ac:spMk id="50" creationId="{260281E8-4B46-694B-97B5-2096958922BD}"/>
          </ac:spMkLst>
        </pc:spChg>
        <pc:spChg chg="mod">
          <ac:chgData name="Lixun Dai" userId="e454acf4-1c8d-45a6-8c7e-7b1ee6eb1037" providerId="ADAL" clId="{EBD0F3B8-18E6-4E15-8191-7E2D112A1D89}" dt="2024-04-09T21:53:01.204" v="6225" actId="947"/>
          <ac:spMkLst>
            <pc:docMk/>
            <pc:sldMk cId="556778039" sldId="725"/>
            <ac:spMk id="51" creationId="{713C7E03-8E2D-B243-8F4D-81EFD7D6EC32}"/>
          </ac:spMkLst>
        </pc:spChg>
        <pc:spChg chg="mod">
          <ac:chgData name="Lixun Dai" userId="e454acf4-1c8d-45a6-8c7e-7b1ee6eb1037" providerId="ADAL" clId="{EBD0F3B8-18E6-4E15-8191-7E2D112A1D89}" dt="2024-04-09T21:53:01.212" v="6235" actId="947"/>
          <ac:spMkLst>
            <pc:docMk/>
            <pc:sldMk cId="556778039" sldId="725"/>
            <ac:spMk id="52" creationId="{E05BDEB5-5E82-3C4B-8B14-6A4867D1EB68}"/>
          </ac:spMkLst>
        </pc:spChg>
        <pc:spChg chg="mod">
          <ac:chgData name="Lixun Dai" userId="e454acf4-1c8d-45a6-8c7e-7b1ee6eb1037" providerId="ADAL" clId="{EBD0F3B8-18E6-4E15-8191-7E2D112A1D89}" dt="2024-04-09T21:53:01.207" v="6229" actId="947"/>
          <ac:spMkLst>
            <pc:docMk/>
            <pc:sldMk cId="556778039" sldId="725"/>
            <ac:spMk id="54" creationId="{C2099CFB-B83F-BD46-87ED-54479E0E5879}"/>
          </ac:spMkLst>
        </pc:spChg>
        <pc:spChg chg="mod">
          <ac:chgData name="Lixun Dai" userId="e454acf4-1c8d-45a6-8c7e-7b1ee6eb1037" providerId="ADAL" clId="{EBD0F3B8-18E6-4E15-8191-7E2D112A1D89}" dt="2024-04-09T21:53:01.209" v="6231" actId="947"/>
          <ac:spMkLst>
            <pc:docMk/>
            <pc:sldMk cId="556778039" sldId="725"/>
            <ac:spMk id="55" creationId="{4C6052A0-7B3D-5045-B926-EF9BA6877212}"/>
          </ac:spMkLst>
        </pc:spChg>
        <pc:spChg chg="mod">
          <ac:chgData name="Lixun Dai" userId="e454acf4-1c8d-45a6-8c7e-7b1ee6eb1037" providerId="ADAL" clId="{EBD0F3B8-18E6-4E15-8191-7E2D112A1D89}" dt="2024-04-09T21:53:01.213" v="6237" actId="947"/>
          <ac:spMkLst>
            <pc:docMk/>
            <pc:sldMk cId="556778039" sldId="725"/>
            <ac:spMk id="56" creationId="{31DFDBCE-41BC-F241-9DA5-040892017454}"/>
          </ac:spMkLst>
        </pc:spChg>
        <pc:spChg chg="mod">
          <ac:chgData name="Lixun Dai" userId="e454acf4-1c8d-45a6-8c7e-7b1ee6eb1037" providerId="ADAL" clId="{EBD0F3B8-18E6-4E15-8191-7E2D112A1D89}" dt="2024-04-09T21:53:01.215" v="6239" actId="947"/>
          <ac:spMkLst>
            <pc:docMk/>
            <pc:sldMk cId="556778039" sldId="725"/>
            <ac:spMk id="57" creationId="{AE1C37AE-541A-4045-A0AA-67AA407A17D0}"/>
          </ac:spMkLst>
        </pc:spChg>
        <pc:spChg chg="mod">
          <ac:chgData name="Lixun Dai" userId="e454acf4-1c8d-45a6-8c7e-7b1ee6eb1037" providerId="ADAL" clId="{EBD0F3B8-18E6-4E15-8191-7E2D112A1D89}" dt="2024-04-09T21:53:01.217" v="6241" actId="947"/>
          <ac:spMkLst>
            <pc:docMk/>
            <pc:sldMk cId="556778039" sldId="725"/>
            <ac:spMk id="58" creationId="{2577E987-DF12-5644-ABBF-323DD897D9D7}"/>
          </ac:spMkLst>
        </pc:spChg>
        <pc:spChg chg="mod">
          <ac:chgData name="Lixun Dai" userId="e454acf4-1c8d-45a6-8c7e-7b1ee6eb1037" providerId="ADAL" clId="{EBD0F3B8-18E6-4E15-8191-7E2D112A1D89}" dt="2024-04-09T21:53:01.220" v="6243" actId="947"/>
          <ac:spMkLst>
            <pc:docMk/>
            <pc:sldMk cId="556778039" sldId="725"/>
            <ac:spMk id="59" creationId="{871C2455-DCD6-1D48-9638-C70ACD3854C4}"/>
          </ac:spMkLst>
        </pc:spChg>
        <pc:graphicFrameChg chg="mod ord modVis replST">
          <ac:chgData name="Lixun Dai" userId="e454acf4-1c8d-45a6-8c7e-7b1ee6eb1037" providerId="ADAL" clId="{EBD0F3B8-18E6-4E15-8191-7E2D112A1D89}" dt="2024-04-09T21:53:02.340" v="6638" actId="1076"/>
          <ac:graphicFrameMkLst>
            <pc:docMk/>
            <pc:sldMk cId="556778039" sldId="725"/>
            <ac:graphicFrameMk id="10" creationId="{7DA17536-D8FB-F243-7E73-1280530ADC72}"/>
          </ac:graphicFrameMkLst>
        </pc:graphicFrameChg>
      </pc:sldChg>
      <pc:sldChg chg="delSp modSp mod modNotes">
        <pc:chgData name="Lixun Dai" userId="e454acf4-1c8d-45a6-8c7e-7b1ee6eb1037" providerId="ADAL" clId="{EBD0F3B8-18E6-4E15-8191-7E2D112A1D89}" dt="2024-04-09T21:53:02.284" v="6601" actId="1076"/>
        <pc:sldMkLst>
          <pc:docMk/>
          <pc:sldMk cId="1212733285" sldId="1088"/>
        </pc:sldMkLst>
        <pc:spChg chg="mod">
          <ac:chgData name="Lixun Dai" userId="e454acf4-1c8d-45a6-8c7e-7b1ee6eb1037" providerId="ADAL" clId="{EBD0F3B8-18E6-4E15-8191-7E2D112A1D89}" dt="2024-04-09T21:53:01.974" v="6378" actId="948"/>
          <ac:spMkLst>
            <pc:docMk/>
            <pc:sldMk cId="1212733285" sldId="1088"/>
            <ac:spMk id="2" creationId="{0EDB1C7D-C395-B9B2-044F-09BFF0703927}"/>
          </ac:spMkLst>
        </pc:spChg>
        <pc:spChg chg="del mod modVis">
          <ac:chgData name="Lixun Dai" userId="e454acf4-1c8d-45a6-8c7e-7b1ee6eb1037" providerId="ADAL" clId="{EBD0F3B8-18E6-4E15-8191-7E2D112A1D89}" dt="2024-04-09T16:03:44.311" v="1972" actId="478"/>
          <ac:spMkLst>
            <pc:docMk/>
            <pc:sldMk cId="1212733285" sldId="1088"/>
            <ac:spMk id="3" creationId="{B797D7C4-25D8-C92E-2180-A5AFFCD88419}"/>
          </ac:spMkLst>
        </pc:spChg>
        <pc:spChg chg="mod">
          <ac:chgData name="Lixun Dai" userId="e454acf4-1c8d-45a6-8c7e-7b1ee6eb1037" providerId="ADAL" clId="{EBD0F3B8-18E6-4E15-8191-7E2D112A1D89}" dt="2024-04-09T21:53:00.393" v="5602" actId="947"/>
          <ac:spMkLst>
            <pc:docMk/>
            <pc:sldMk cId="1212733285" sldId="1088"/>
            <ac:spMk id="4" creationId="{0D684C08-F002-A6C3-F7A2-9107BD5A0B26}"/>
          </ac:spMkLst>
        </pc:spChg>
        <pc:spChg chg="mod">
          <ac:chgData name="Lixun Dai" userId="e454acf4-1c8d-45a6-8c7e-7b1ee6eb1037" providerId="ADAL" clId="{EBD0F3B8-18E6-4E15-8191-7E2D112A1D89}" dt="2024-04-09T21:53:00.395" v="5604" actId="947"/>
          <ac:spMkLst>
            <pc:docMk/>
            <pc:sldMk cId="1212733285" sldId="1088"/>
            <ac:spMk id="5" creationId="{DE572EDE-57D2-EAD0-A46D-9223A2001355}"/>
          </ac:spMkLst>
        </pc:spChg>
        <pc:spChg chg="mod">
          <ac:chgData name="Lixun Dai" userId="e454acf4-1c8d-45a6-8c7e-7b1ee6eb1037" providerId="ADAL" clId="{EBD0F3B8-18E6-4E15-8191-7E2D112A1D89}" dt="2024-04-09T21:53:00.396" v="5606" actId="947"/>
          <ac:spMkLst>
            <pc:docMk/>
            <pc:sldMk cId="1212733285" sldId="1088"/>
            <ac:spMk id="6" creationId="{6F1C77FE-C758-A8FF-90E6-1C5FC5E7C303}"/>
          </ac:spMkLst>
        </pc:spChg>
        <pc:spChg chg="del mod modVis">
          <ac:chgData name="Lixun Dai" userId="e454acf4-1c8d-45a6-8c7e-7b1ee6eb1037" providerId="ADAL" clId="{EBD0F3B8-18E6-4E15-8191-7E2D112A1D89}" dt="2024-04-09T20:35:43.950" v="4414" actId="478"/>
          <ac:spMkLst>
            <pc:docMk/>
            <pc:sldMk cId="1212733285" sldId="1088"/>
            <ac:spMk id="7" creationId="{97F5191B-03E0-7C3D-3432-E788ABE54269}"/>
          </ac:spMkLst>
        </pc:spChg>
        <pc:spChg chg="del mod modVis">
          <ac:chgData name="Lixun Dai" userId="e454acf4-1c8d-45a6-8c7e-7b1ee6eb1037" providerId="ADAL" clId="{EBD0F3B8-18E6-4E15-8191-7E2D112A1D89}" dt="2024-04-09T21:53:02.282" v="6600" actId="478"/>
          <ac:spMkLst>
            <pc:docMk/>
            <pc:sldMk cId="1212733285" sldId="1088"/>
            <ac:spMk id="9" creationId="{41D77FB8-6B6D-FF2A-4F52-E4323D1503E4}"/>
          </ac:spMkLst>
        </pc:spChg>
        <pc:spChg chg="mod">
          <ac:chgData name="Lixun Dai" userId="e454acf4-1c8d-45a6-8c7e-7b1ee6eb1037" providerId="ADAL" clId="{EBD0F3B8-18E6-4E15-8191-7E2D112A1D89}" dt="2024-04-09T21:53:00.398" v="5608" actId="947"/>
          <ac:spMkLst>
            <pc:docMk/>
            <pc:sldMk cId="1212733285" sldId="1088"/>
            <ac:spMk id="11" creationId="{ECEA9C48-10C6-1F4E-E4DA-4D0C3EB96630}"/>
          </ac:spMkLst>
        </pc:spChg>
        <pc:graphicFrameChg chg="mod">
          <ac:chgData name="Lixun Dai" userId="e454acf4-1c8d-45a6-8c7e-7b1ee6eb1037" providerId="ADAL" clId="{EBD0F3B8-18E6-4E15-8191-7E2D112A1D89}" dt="2024-04-09T21:53:02.284" v="6601" actId="1076"/>
          <ac:graphicFrameMkLst>
            <pc:docMk/>
            <pc:sldMk cId="1212733285" sldId="1088"/>
            <ac:graphicFrameMk id="8" creationId="{D857125A-7B85-437F-22C0-720F3B745C53}"/>
          </ac:graphicFrameMkLst>
        </pc:graphicFrameChg>
        <pc:graphicFrameChg chg="modGraphic">
          <ac:chgData name="Lixun Dai" userId="e454acf4-1c8d-45a6-8c7e-7b1ee6eb1037" providerId="ADAL" clId="{EBD0F3B8-18E6-4E15-8191-7E2D112A1D89}" dt="2024-04-09T21:53:00.437" v="5668" actId="947"/>
          <ac:graphicFrameMkLst>
            <pc:docMk/>
            <pc:sldMk cId="1212733285" sldId="1088"/>
            <ac:graphicFrameMk id="14" creationId="{C71961AA-0A06-01EA-9749-38EBC6FD586F}"/>
          </ac:graphicFrameMkLst>
        </pc:graphicFrameChg>
      </pc:sldChg>
      <pc:sldChg chg="delSp modSp mod modNotes">
        <pc:chgData name="Lixun Dai" userId="e454acf4-1c8d-45a6-8c7e-7b1ee6eb1037" providerId="ADAL" clId="{EBD0F3B8-18E6-4E15-8191-7E2D112A1D89}" dt="2024-04-09T21:53:02.321" v="6625" actId="1076"/>
        <pc:sldMkLst>
          <pc:docMk/>
          <pc:sldMk cId="266753149" sldId="1089"/>
        </pc:sldMkLst>
        <pc:spChg chg="mod">
          <ac:chgData name="Lixun Dai" userId="e454acf4-1c8d-45a6-8c7e-7b1ee6eb1037" providerId="ADAL" clId="{EBD0F3B8-18E6-4E15-8191-7E2D112A1D89}" dt="2024-04-09T21:53:02.137" v="6488" actId="948"/>
          <ac:spMkLst>
            <pc:docMk/>
            <pc:sldMk cId="266753149" sldId="1089"/>
            <ac:spMk id="2" creationId="{0EDB1C7D-C395-B9B2-044F-09BFF0703927}"/>
          </ac:spMkLst>
        </pc:spChg>
        <pc:spChg chg="mod">
          <ac:chgData name="Lixun Dai" userId="e454acf4-1c8d-45a6-8c7e-7b1ee6eb1037" providerId="ADAL" clId="{EBD0F3B8-18E6-4E15-8191-7E2D112A1D89}" dt="2024-04-09T21:53:00.908" v="6001" actId="947"/>
          <ac:spMkLst>
            <pc:docMk/>
            <pc:sldMk cId="266753149" sldId="1089"/>
            <ac:spMk id="3" creationId="{FB605ED1-6442-D850-AB13-69D28CB4EF41}"/>
          </ac:spMkLst>
        </pc:spChg>
        <pc:spChg chg="mod">
          <ac:chgData name="Lixun Dai" userId="e454acf4-1c8d-45a6-8c7e-7b1ee6eb1037" providerId="ADAL" clId="{EBD0F3B8-18E6-4E15-8191-7E2D112A1D89}" dt="2024-04-09T21:53:00.888" v="5993" actId="947"/>
          <ac:spMkLst>
            <pc:docMk/>
            <pc:sldMk cId="266753149" sldId="1089"/>
            <ac:spMk id="4" creationId="{0D684C08-F002-A6C3-F7A2-9107BD5A0B26}"/>
          </ac:spMkLst>
        </pc:spChg>
        <pc:spChg chg="mod">
          <ac:chgData name="Lixun Dai" userId="e454acf4-1c8d-45a6-8c7e-7b1ee6eb1037" providerId="ADAL" clId="{EBD0F3B8-18E6-4E15-8191-7E2D112A1D89}" dt="2024-04-09T21:53:00.889" v="5995" actId="947"/>
          <ac:spMkLst>
            <pc:docMk/>
            <pc:sldMk cId="266753149" sldId="1089"/>
            <ac:spMk id="5" creationId="{DE572EDE-57D2-EAD0-A46D-9223A2001355}"/>
          </ac:spMkLst>
        </pc:spChg>
        <pc:spChg chg="mod">
          <ac:chgData name="Lixun Dai" userId="e454acf4-1c8d-45a6-8c7e-7b1ee6eb1037" providerId="ADAL" clId="{EBD0F3B8-18E6-4E15-8191-7E2D112A1D89}" dt="2024-04-09T21:53:00.892" v="5997" actId="947"/>
          <ac:spMkLst>
            <pc:docMk/>
            <pc:sldMk cId="266753149" sldId="1089"/>
            <ac:spMk id="6" creationId="{6F1C77FE-C758-A8FF-90E6-1C5FC5E7C303}"/>
          </ac:spMkLst>
        </pc:spChg>
        <pc:spChg chg="del mod modVis">
          <ac:chgData name="Lixun Dai" userId="e454acf4-1c8d-45a6-8c7e-7b1ee6eb1037" providerId="ADAL" clId="{EBD0F3B8-18E6-4E15-8191-7E2D112A1D89}" dt="2024-04-09T16:03:44.598" v="2068" actId="478"/>
          <ac:spMkLst>
            <pc:docMk/>
            <pc:sldMk cId="266753149" sldId="1089"/>
            <ac:spMk id="7" creationId="{94728165-3C4F-9F9A-FC09-CAA6C21F14DA}"/>
          </ac:spMkLst>
        </pc:spChg>
        <pc:spChg chg="del mod modVis">
          <ac:chgData name="Lixun Dai" userId="e454acf4-1c8d-45a6-8c7e-7b1ee6eb1037" providerId="ADAL" clId="{EBD0F3B8-18E6-4E15-8191-7E2D112A1D89}" dt="2024-04-09T20:35:43.982" v="4438" actId="478"/>
          <ac:spMkLst>
            <pc:docMk/>
            <pc:sldMk cId="266753149" sldId="1089"/>
            <ac:spMk id="9" creationId="{74B01924-2C0A-7F43-BAF2-BB806E37CDDF}"/>
          </ac:spMkLst>
        </pc:spChg>
        <pc:spChg chg="mod">
          <ac:chgData name="Lixun Dai" userId="e454acf4-1c8d-45a6-8c7e-7b1ee6eb1037" providerId="ADAL" clId="{EBD0F3B8-18E6-4E15-8191-7E2D112A1D89}" dt="2024-04-09T21:53:00.894" v="5999" actId="947"/>
          <ac:spMkLst>
            <pc:docMk/>
            <pc:sldMk cId="266753149" sldId="1089"/>
            <ac:spMk id="11" creationId="{ECEA9C48-10C6-1F4E-E4DA-4D0C3EB96630}"/>
          </ac:spMkLst>
        </pc:spChg>
        <pc:spChg chg="del mod modVis">
          <ac:chgData name="Lixun Dai" userId="e454acf4-1c8d-45a6-8c7e-7b1ee6eb1037" providerId="ADAL" clId="{EBD0F3B8-18E6-4E15-8191-7E2D112A1D89}" dt="2024-04-09T21:53:02.319" v="6624" actId="478"/>
          <ac:spMkLst>
            <pc:docMk/>
            <pc:sldMk cId="266753149" sldId="1089"/>
            <ac:spMk id="12" creationId="{644FEE31-B539-56F5-E0A8-396D2FD280F1}"/>
          </ac:spMkLst>
        </pc:spChg>
        <pc:graphicFrameChg chg="mod">
          <ac:chgData name="Lixun Dai" userId="e454acf4-1c8d-45a6-8c7e-7b1ee6eb1037" providerId="ADAL" clId="{EBD0F3B8-18E6-4E15-8191-7E2D112A1D89}" dt="2024-04-09T21:53:02.321" v="6625" actId="1076"/>
          <ac:graphicFrameMkLst>
            <pc:docMk/>
            <pc:sldMk cId="266753149" sldId="1089"/>
            <ac:graphicFrameMk id="8" creationId="{D857125A-7B85-437F-22C0-720F3B745C53}"/>
          </ac:graphicFrameMkLst>
        </pc:graphicFrameChg>
        <pc:picChg chg="mod">
          <ac:chgData name="Lixun Dai" userId="e454acf4-1c8d-45a6-8c7e-7b1ee6eb1037" providerId="ADAL" clId="{EBD0F3B8-18E6-4E15-8191-7E2D112A1D89}" dt="2024-04-09T21:33:51.678" v="5450" actId="1076"/>
          <ac:picMkLst>
            <pc:docMk/>
            <pc:sldMk cId="266753149" sldId="1089"/>
            <ac:picMk id="10" creationId="{6B80A13F-82A4-F961-8140-E0A56614164E}"/>
          </ac:picMkLst>
        </pc:picChg>
        <pc:picChg chg="mod">
          <ac:chgData name="Lixun Dai" userId="e454acf4-1c8d-45a6-8c7e-7b1ee6eb1037" providerId="ADAL" clId="{EBD0F3B8-18E6-4E15-8191-7E2D112A1D89}" dt="2024-04-09T21:33:47.050" v="5449" actId="1076"/>
          <ac:picMkLst>
            <pc:docMk/>
            <pc:sldMk cId="266753149" sldId="1089"/>
            <ac:picMk id="44" creationId="{4A233B6C-1839-C28F-CA22-6FA1C713FBA7}"/>
          </ac:picMkLst>
        </pc:picChg>
      </pc:sldChg>
      <pc:sldChg chg="delSp modSp mod modNotes">
        <pc:chgData name="Lixun Dai" userId="e454acf4-1c8d-45a6-8c7e-7b1ee6eb1037" providerId="ADAL" clId="{EBD0F3B8-18E6-4E15-8191-7E2D112A1D89}" dt="2024-04-09T21:53:02.319" v="6623" actId="1076"/>
        <pc:sldMkLst>
          <pc:docMk/>
          <pc:sldMk cId="991816674" sldId="1090"/>
        </pc:sldMkLst>
        <pc:spChg chg="mod">
          <ac:chgData name="Lixun Dai" userId="e454acf4-1c8d-45a6-8c7e-7b1ee6eb1037" providerId="ADAL" clId="{EBD0F3B8-18E6-4E15-8191-7E2D112A1D89}" dt="2024-04-09T21:53:02.118" v="6468" actId="948"/>
          <ac:spMkLst>
            <pc:docMk/>
            <pc:sldMk cId="991816674" sldId="1090"/>
            <ac:spMk id="2" creationId="{0EDB1C7D-C395-B9B2-044F-09BFF0703927}"/>
          </ac:spMkLst>
        </pc:spChg>
        <pc:spChg chg="mod">
          <ac:chgData name="Lixun Dai" userId="e454acf4-1c8d-45a6-8c7e-7b1ee6eb1037" providerId="ADAL" clId="{EBD0F3B8-18E6-4E15-8191-7E2D112A1D89}" dt="2024-04-09T21:53:00.882" v="5989" actId="947"/>
          <ac:spMkLst>
            <pc:docMk/>
            <pc:sldMk cId="991816674" sldId="1090"/>
            <ac:spMk id="3" creationId="{FB605ED1-6442-D850-AB13-69D28CB4EF41}"/>
          </ac:spMkLst>
        </pc:spChg>
        <pc:spChg chg="mod">
          <ac:chgData name="Lixun Dai" userId="e454acf4-1c8d-45a6-8c7e-7b1ee6eb1037" providerId="ADAL" clId="{EBD0F3B8-18E6-4E15-8191-7E2D112A1D89}" dt="2024-04-09T21:53:00.829" v="5921" actId="947"/>
          <ac:spMkLst>
            <pc:docMk/>
            <pc:sldMk cId="991816674" sldId="1090"/>
            <ac:spMk id="4" creationId="{0D684C08-F002-A6C3-F7A2-9107BD5A0B26}"/>
          </ac:spMkLst>
        </pc:spChg>
        <pc:spChg chg="mod">
          <ac:chgData name="Lixun Dai" userId="e454acf4-1c8d-45a6-8c7e-7b1ee6eb1037" providerId="ADAL" clId="{EBD0F3B8-18E6-4E15-8191-7E2D112A1D89}" dt="2024-04-09T21:53:00.831" v="5923" actId="947"/>
          <ac:spMkLst>
            <pc:docMk/>
            <pc:sldMk cId="991816674" sldId="1090"/>
            <ac:spMk id="5" creationId="{DE572EDE-57D2-EAD0-A46D-9223A2001355}"/>
          </ac:spMkLst>
        </pc:spChg>
        <pc:spChg chg="mod">
          <ac:chgData name="Lixun Dai" userId="e454acf4-1c8d-45a6-8c7e-7b1ee6eb1037" providerId="ADAL" clId="{EBD0F3B8-18E6-4E15-8191-7E2D112A1D89}" dt="2024-04-09T21:53:00.832" v="5925" actId="947"/>
          <ac:spMkLst>
            <pc:docMk/>
            <pc:sldMk cId="991816674" sldId="1090"/>
            <ac:spMk id="6" creationId="{6F1C77FE-C758-A8FF-90E6-1C5FC5E7C303}"/>
          </ac:spMkLst>
        </pc:spChg>
        <pc:spChg chg="del mod modVis">
          <ac:chgData name="Lixun Dai" userId="e454acf4-1c8d-45a6-8c7e-7b1ee6eb1037" providerId="ADAL" clId="{EBD0F3B8-18E6-4E15-8191-7E2D112A1D89}" dt="2024-04-09T16:03:44.596" v="2066" actId="478"/>
          <ac:spMkLst>
            <pc:docMk/>
            <pc:sldMk cId="991816674" sldId="1090"/>
            <ac:spMk id="7" creationId="{B539A99F-74D3-02B4-F3AC-7360C02D40B4}"/>
          </ac:spMkLst>
        </pc:spChg>
        <pc:spChg chg="del mod modVis">
          <ac:chgData name="Lixun Dai" userId="e454acf4-1c8d-45a6-8c7e-7b1ee6eb1037" providerId="ADAL" clId="{EBD0F3B8-18E6-4E15-8191-7E2D112A1D89}" dt="2024-04-09T20:35:43.982" v="4436" actId="478"/>
          <ac:spMkLst>
            <pc:docMk/>
            <pc:sldMk cId="991816674" sldId="1090"/>
            <ac:spMk id="9" creationId="{D1878879-DE92-705F-5EDD-88B69A079E2D}"/>
          </ac:spMkLst>
        </pc:spChg>
        <pc:spChg chg="del mod modVis">
          <ac:chgData name="Lixun Dai" userId="e454acf4-1c8d-45a6-8c7e-7b1ee6eb1037" providerId="ADAL" clId="{EBD0F3B8-18E6-4E15-8191-7E2D112A1D89}" dt="2024-04-09T21:53:02.317" v="6622" actId="478"/>
          <ac:spMkLst>
            <pc:docMk/>
            <pc:sldMk cId="991816674" sldId="1090"/>
            <ac:spMk id="10" creationId="{BA891D88-9CA8-73A1-A7B1-ED49FAFC002A}"/>
          </ac:spMkLst>
        </pc:spChg>
        <pc:spChg chg="mod">
          <ac:chgData name="Lixun Dai" userId="e454acf4-1c8d-45a6-8c7e-7b1ee6eb1037" providerId="ADAL" clId="{EBD0F3B8-18E6-4E15-8191-7E2D112A1D89}" dt="2024-04-09T21:53:00.834" v="5927" actId="947"/>
          <ac:spMkLst>
            <pc:docMk/>
            <pc:sldMk cId="991816674" sldId="1090"/>
            <ac:spMk id="11" creationId="{ECEA9C48-10C6-1F4E-E4DA-4D0C3EB96630}"/>
          </ac:spMkLst>
        </pc:spChg>
        <pc:graphicFrameChg chg="mod">
          <ac:chgData name="Lixun Dai" userId="e454acf4-1c8d-45a6-8c7e-7b1ee6eb1037" providerId="ADAL" clId="{EBD0F3B8-18E6-4E15-8191-7E2D112A1D89}" dt="2024-04-09T21:53:02.319" v="6623" actId="1076"/>
          <ac:graphicFrameMkLst>
            <pc:docMk/>
            <pc:sldMk cId="991816674" sldId="1090"/>
            <ac:graphicFrameMk id="8" creationId="{D857125A-7B85-437F-22C0-720F3B745C53}"/>
          </ac:graphicFrameMkLst>
        </pc:graphicFrameChg>
        <pc:graphicFrameChg chg="modGraphic">
          <ac:chgData name="Lixun Dai" userId="e454acf4-1c8d-45a6-8c7e-7b1ee6eb1037" providerId="ADAL" clId="{EBD0F3B8-18E6-4E15-8191-7E2D112A1D89}" dt="2024-04-09T21:53:00.872" v="5987" actId="947"/>
          <ac:graphicFrameMkLst>
            <pc:docMk/>
            <pc:sldMk cId="991816674" sldId="1090"/>
            <ac:graphicFrameMk id="14" creationId="{C71961AA-0A06-01EA-9749-38EBC6FD586F}"/>
          </ac:graphicFrameMkLst>
        </pc:graphicFrameChg>
      </pc:sldChg>
      <pc:sldChg chg="addSp delSp modSp mod modNotes">
        <pc:chgData name="Lixun Dai" userId="e454acf4-1c8d-45a6-8c7e-7b1ee6eb1037" providerId="ADAL" clId="{EBD0F3B8-18E6-4E15-8191-7E2D112A1D89}" dt="2024-04-10T09:15:39.480" v="7059" actId="20577"/>
        <pc:sldMkLst>
          <pc:docMk/>
          <pc:sldMk cId="1016551072" sldId="1091"/>
        </pc:sldMkLst>
        <pc:spChg chg="mod ord">
          <ac:chgData name="Lixun Dai" userId="e454acf4-1c8d-45a6-8c7e-7b1ee6eb1037" providerId="ADAL" clId="{EBD0F3B8-18E6-4E15-8191-7E2D112A1D89}" dt="2024-04-09T21:53:01.968" v="6376" actId="948"/>
          <ac:spMkLst>
            <pc:docMk/>
            <pc:sldMk cId="1016551072" sldId="1091"/>
            <ac:spMk id="2" creationId="{E493186F-B765-2676-82F5-0FBF8151D6EB}"/>
          </ac:spMkLst>
        </pc:spChg>
        <pc:spChg chg="del mod ord">
          <ac:chgData name="Lixun Dai" userId="e454acf4-1c8d-45a6-8c7e-7b1ee6eb1037" providerId="ADAL" clId="{EBD0F3B8-18E6-4E15-8191-7E2D112A1D89}" dt="2024-04-10T08:55:44.159" v="6655" actId="478"/>
          <ac:spMkLst>
            <pc:docMk/>
            <pc:sldMk cId="1016551072" sldId="1091"/>
            <ac:spMk id="3" creationId="{A1FD3A17-BAFB-170F-5516-AE2A7A71E620}"/>
          </ac:spMkLst>
        </pc:spChg>
        <pc:spChg chg="mod ord">
          <ac:chgData name="Lixun Dai" userId="e454acf4-1c8d-45a6-8c7e-7b1ee6eb1037" providerId="ADAL" clId="{EBD0F3B8-18E6-4E15-8191-7E2D112A1D89}" dt="2024-04-09T21:53:00.366" v="5582" actId="947"/>
          <ac:spMkLst>
            <pc:docMk/>
            <pc:sldMk cId="1016551072" sldId="1091"/>
            <ac:spMk id="4" creationId="{7C9E5FC4-10FE-7272-FC72-E9A574EA9C2F}"/>
          </ac:spMkLst>
        </pc:spChg>
        <pc:spChg chg="mod ord">
          <ac:chgData name="Lixun Dai" userId="e454acf4-1c8d-45a6-8c7e-7b1ee6eb1037" providerId="ADAL" clId="{EBD0F3B8-18E6-4E15-8191-7E2D112A1D89}" dt="2024-04-09T21:53:00.368" v="5584" actId="947"/>
          <ac:spMkLst>
            <pc:docMk/>
            <pc:sldMk cId="1016551072" sldId="1091"/>
            <ac:spMk id="5" creationId="{AC51FCE9-9640-F180-565A-A38484033C1F}"/>
          </ac:spMkLst>
        </pc:spChg>
        <pc:spChg chg="mod ord">
          <ac:chgData name="Lixun Dai" userId="e454acf4-1c8d-45a6-8c7e-7b1ee6eb1037" providerId="ADAL" clId="{EBD0F3B8-18E6-4E15-8191-7E2D112A1D89}" dt="2024-04-09T21:53:00.369" v="5586" actId="947"/>
          <ac:spMkLst>
            <pc:docMk/>
            <pc:sldMk cId="1016551072" sldId="1091"/>
            <ac:spMk id="6" creationId="{CD1F0221-59F7-CF21-0924-3C35D45172C0}"/>
          </ac:spMkLst>
        </pc:spChg>
        <pc:spChg chg="add mod">
          <ac:chgData name="Lixun Dai" userId="e454acf4-1c8d-45a6-8c7e-7b1ee6eb1037" providerId="ADAL" clId="{EBD0F3B8-18E6-4E15-8191-7E2D112A1D89}" dt="2024-04-10T08:55:57.598" v="6656"/>
          <ac:spMkLst>
            <pc:docMk/>
            <pc:sldMk cId="1016551072" sldId="1091"/>
            <ac:spMk id="7" creationId="{F7023F0E-6247-4543-76B1-EABD585808BB}"/>
          </ac:spMkLst>
        </pc:spChg>
        <pc:spChg chg="add mod">
          <ac:chgData name="Lixun Dai" userId="e454acf4-1c8d-45a6-8c7e-7b1ee6eb1037" providerId="ADAL" clId="{EBD0F3B8-18E6-4E15-8191-7E2D112A1D89}" dt="2024-04-10T08:55:57.598" v="6656"/>
          <ac:spMkLst>
            <pc:docMk/>
            <pc:sldMk cId="1016551072" sldId="1091"/>
            <ac:spMk id="8" creationId="{90EB1825-5D1B-6A9C-21F9-7986CDDA55FD}"/>
          </ac:spMkLst>
        </pc:spChg>
        <pc:spChg chg="add mod">
          <ac:chgData name="Lixun Dai" userId="e454acf4-1c8d-45a6-8c7e-7b1ee6eb1037" providerId="ADAL" clId="{EBD0F3B8-18E6-4E15-8191-7E2D112A1D89}" dt="2024-04-10T08:55:57.598" v="6656"/>
          <ac:spMkLst>
            <pc:docMk/>
            <pc:sldMk cId="1016551072" sldId="1091"/>
            <ac:spMk id="9" creationId="{7B55BD17-28E4-E6C4-9455-71D1C77FAC6A}"/>
          </ac:spMkLst>
        </pc:spChg>
        <pc:spChg chg="add mod">
          <ac:chgData name="Lixun Dai" userId="e454acf4-1c8d-45a6-8c7e-7b1ee6eb1037" providerId="ADAL" clId="{EBD0F3B8-18E6-4E15-8191-7E2D112A1D89}" dt="2024-04-10T08:55:57.598" v="6656"/>
          <ac:spMkLst>
            <pc:docMk/>
            <pc:sldMk cId="1016551072" sldId="1091"/>
            <ac:spMk id="10" creationId="{C914896F-5ECB-1E79-707F-DDD77E13421F}"/>
          </ac:spMkLst>
        </pc:spChg>
        <pc:spChg chg="add mod">
          <ac:chgData name="Lixun Dai" userId="e454acf4-1c8d-45a6-8c7e-7b1ee6eb1037" providerId="ADAL" clId="{EBD0F3B8-18E6-4E15-8191-7E2D112A1D89}" dt="2024-04-10T08:55:57.598" v="6656"/>
          <ac:spMkLst>
            <pc:docMk/>
            <pc:sldMk cId="1016551072" sldId="1091"/>
            <ac:spMk id="13" creationId="{10E6B7D7-8B27-6E62-62D0-2242DA92DD20}"/>
          </ac:spMkLst>
        </pc:spChg>
        <pc:spChg chg="add mod">
          <ac:chgData name="Lixun Dai" userId="e454acf4-1c8d-45a6-8c7e-7b1ee6eb1037" providerId="ADAL" clId="{EBD0F3B8-18E6-4E15-8191-7E2D112A1D89}" dt="2024-04-10T08:55:57.598" v="6656"/>
          <ac:spMkLst>
            <pc:docMk/>
            <pc:sldMk cId="1016551072" sldId="1091"/>
            <ac:spMk id="14" creationId="{CC1BBCC2-8760-2992-E515-8659385653F4}"/>
          </ac:spMkLst>
        </pc:spChg>
        <pc:spChg chg="add mod">
          <ac:chgData name="Lixun Dai" userId="e454acf4-1c8d-45a6-8c7e-7b1ee6eb1037" providerId="ADAL" clId="{EBD0F3B8-18E6-4E15-8191-7E2D112A1D89}" dt="2024-04-10T09:15:19.810" v="7056" actId="14100"/>
          <ac:spMkLst>
            <pc:docMk/>
            <pc:sldMk cId="1016551072" sldId="1091"/>
            <ac:spMk id="16" creationId="{138F5BD9-6842-6840-19F5-3249A874E152}"/>
          </ac:spMkLst>
        </pc:spChg>
        <pc:spChg chg="add mod">
          <ac:chgData name="Lixun Dai" userId="e454acf4-1c8d-45a6-8c7e-7b1ee6eb1037" providerId="ADAL" clId="{EBD0F3B8-18E6-4E15-8191-7E2D112A1D89}" dt="2024-04-10T09:15:19.810" v="7056" actId="14100"/>
          <ac:spMkLst>
            <pc:docMk/>
            <pc:sldMk cId="1016551072" sldId="1091"/>
            <ac:spMk id="18" creationId="{0C927436-E056-7301-CD21-5E9BB82781C2}"/>
          </ac:spMkLst>
        </pc:spChg>
        <pc:spChg chg="add mod ord replST delST">
          <ac:chgData name="Lixun Dai" userId="e454acf4-1c8d-45a6-8c7e-7b1ee6eb1037" providerId="ADAL" clId="{EBD0F3B8-18E6-4E15-8191-7E2D112A1D89}" dt="2024-03-31T06:04:13.845" v="129"/>
          <ac:spMkLst>
            <pc:docMk/>
            <pc:sldMk cId="1016551072" sldId="1091"/>
            <ac:spMk id="18" creationId="{9A423513-5A17-8347-4ADA-3D7555F6736D}"/>
          </ac:spMkLst>
        </pc:spChg>
        <pc:spChg chg="add mod">
          <ac:chgData name="Lixun Dai" userId="e454acf4-1c8d-45a6-8c7e-7b1ee6eb1037" providerId="ADAL" clId="{EBD0F3B8-18E6-4E15-8191-7E2D112A1D89}" dt="2024-04-10T09:06:31.632" v="6835" actId="1037"/>
          <ac:spMkLst>
            <pc:docMk/>
            <pc:sldMk cId="1016551072" sldId="1091"/>
            <ac:spMk id="19" creationId="{0DB812F5-9290-762F-90CD-DA5B3739950F}"/>
          </ac:spMkLst>
        </pc:spChg>
        <pc:spChg chg="add mod replST delST">
          <ac:chgData name="Lixun Dai" userId="e454acf4-1c8d-45a6-8c7e-7b1ee6eb1037" providerId="ADAL" clId="{EBD0F3B8-18E6-4E15-8191-7E2D112A1D89}" dt="2024-03-31T06:04:18.867" v="299"/>
          <ac:spMkLst>
            <pc:docMk/>
            <pc:sldMk cId="1016551072" sldId="1091"/>
            <ac:spMk id="19" creationId="{F5645E7C-2544-449C-8938-2D6D714E27B8}"/>
          </ac:spMkLst>
        </pc:spChg>
        <pc:spChg chg="add mod">
          <ac:chgData name="Lixun Dai" userId="e454acf4-1c8d-45a6-8c7e-7b1ee6eb1037" providerId="ADAL" clId="{EBD0F3B8-18E6-4E15-8191-7E2D112A1D89}" dt="2024-04-10T09:06:31.632" v="6835" actId="1037"/>
          <ac:spMkLst>
            <pc:docMk/>
            <pc:sldMk cId="1016551072" sldId="1091"/>
            <ac:spMk id="20" creationId="{025CD41C-C086-950F-1DE2-45A19E0F5EA8}"/>
          </ac:spMkLst>
        </pc:spChg>
        <pc:spChg chg="add del mod modVis">
          <ac:chgData name="Lixun Dai" userId="e454acf4-1c8d-45a6-8c7e-7b1ee6eb1037" providerId="ADAL" clId="{EBD0F3B8-18E6-4E15-8191-7E2D112A1D89}" dt="2024-03-31T06:04:18.867" v="299"/>
          <ac:spMkLst>
            <pc:docMk/>
            <pc:sldMk cId="1016551072" sldId="1091"/>
            <ac:spMk id="20" creationId="{02A2244F-CE6B-FBDF-1422-0B3294BFD840}"/>
          </ac:spMkLst>
        </pc:spChg>
        <pc:spChg chg="add mod ord replST delST">
          <ac:chgData name="Lixun Dai" userId="e454acf4-1c8d-45a6-8c7e-7b1ee6eb1037" providerId="ADAL" clId="{EBD0F3B8-18E6-4E15-8191-7E2D112A1D89}" dt="2024-03-31T06:04:31.372" v="431"/>
          <ac:spMkLst>
            <pc:docMk/>
            <pc:sldMk cId="1016551072" sldId="1091"/>
            <ac:spMk id="21" creationId="{09A3CD82-8A8D-5C0B-42C7-12A472D58D98}"/>
          </ac:spMkLst>
        </pc:spChg>
        <pc:spChg chg="add mod">
          <ac:chgData name="Lixun Dai" userId="e454acf4-1c8d-45a6-8c7e-7b1ee6eb1037" providerId="ADAL" clId="{EBD0F3B8-18E6-4E15-8191-7E2D112A1D89}" dt="2024-04-10T09:15:39.480" v="7059" actId="20577"/>
          <ac:spMkLst>
            <pc:docMk/>
            <pc:sldMk cId="1016551072" sldId="1091"/>
            <ac:spMk id="23" creationId="{1C8EA093-6882-651C-9B4B-970C36C93F6C}"/>
          </ac:spMkLst>
        </pc:spChg>
        <pc:spChg chg="add mod">
          <ac:chgData name="Lixun Dai" userId="e454acf4-1c8d-45a6-8c7e-7b1ee6eb1037" providerId="ADAL" clId="{EBD0F3B8-18E6-4E15-8191-7E2D112A1D89}" dt="2024-04-10T09:06:31.632" v="6835" actId="1037"/>
          <ac:spMkLst>
            <pc:docMk/>
            <pc:sldMk cId="1016551072" sldId="1091"/>
            <ac:spMk id="24" creationId="{A761FB79-726C-A21B-BB63-065A3A0F4525}"/>
          </ac:spMkLst>
        </pc:spChg>
        <pc:spChg chg="add mod">
          <ac:chgData name="Lixun Dai" userId="e454acf4-1c8d-45a6-8c7e-7b1ee6eb1037" providerId="ADAL" clId="{EBD0F3B8-18E6-4E15-8191-7E2D112A1D89}" dt="2024-04-10T08:56:41.154" v="6661" actId="13926"/>
          <ac:spMkLst>
            <pc:docMk/>
            <pc:sldMk cId="1016551072" sldId="1091"/>
            <ac:spMk id="26" creationId="{CDEE714E-5EA5-1645-2BFC-EB73A2DC1329}"/>
          </ac:spMkLst>
        </pc:spChg>
        <pc:spChg chg="add del mod">
          <ac:chgData name="Lixun Dai" userId="e454acf4-1c8d-45a6-8c7e-7b1ee6eb1037" providerId="ADAL" clId="{EBD0F3B8-18E6-4E15-8191-7E2D112A1D89}" dt="2024-04-10T09:01:16.310" v="6700" actId="478"/>
          <ac:spMkLst>
            <pc:docMk/>
            <pc:sldMk cId="1016551072" sldId="1091"/>
            <ac:spMk id="28" creationId="{E59A944D-9E97-07AF-BDD8-265E773F4EF2}"/>
          </ac:spMkLst>
        </pc:spChg>
        <pc:graphicFrameChg chg="mod">
          <ac:chgData name="Lixun Dai" userId="e454acf4-1c8d-45a6-8c7e-7b1ee6eb1037" providerId="ADAL" clId="{EBD0F3B8-18E6-4E15-8191-7E2D112A1D89}" dt="2024-04-09T21:53:02.278" v="6598" actId="1076"/>
          <ac:graphicFrameMkLst>
            <pc:docMk/>
            <pc:sldMk cId="1016551072" sldId="1091"/>
            <ac:graphicFrameMk id="17" creationId="{9FC3D048-F4A8-0FDA-ADFF-30C443CF188B}"/>
          </ac:graphicFrameMkLst>
        </pc:graphicFrameChg>
        <pc:picChg chg="add mod">
          <ac:chgData name="Lixun Dai" userId="e454acf4-1c8d-45a6-8c7e-7b1ee6eb1037" providerId="ADAL" clId="{EBD0F3B8-18E6-4E15-8191-7E2D112A1D89}" dt="2024-04-10T08:55:57.598" v="6656"/>
          <ac:picMkLst>
            <pc:docMk/>
            <pc:sldMk cId="1016551072" sldId="1091"/>
            <ac:picMk id="11" creationId="{E95A8511-751D-0CD9-55F9-0650EE4C18D4}"/>
          </ac:picMkLst>
        </pc:picChg>
        <pc:picChg chg="add mod">
          <ac:chgData name="Lixun Dai" userId="e454acf4-1c8d-45a6-8c7e-7b1ee6eb1037" providerId="ADAL" clId="{EBD0F3B8-18E6-4E15-8191-7E2D112A1D89}" dt="2024-04-10T08:55:57.598" v="6656"/>
          <ac:picMkLst>
            <pc:docMk/>
            <pc:sldMk cId="1016551072" sldId="1091"/>
            <ac:picMk id="12" creationId="{06910ECF-828B-C438-8347-35B84A495B1F}"/>
          </ac:picMkLst>
        </pc:picChg>
        <pc:picChg chg="add mod">
          <ac:chgData name="Lixun Dai" userId="e454acf4-1c8d-45a6-8c7e-7b1ee6eb1037" providerId="ADAL" clId="{EBD0F3B8-18E6-4E15-8191-7E2D112A1D89}" dt="2024-04-10T08:55:57.598" v="6656"/>
          <ac:picMkLst>
            <pc:docMk/>
            <pc:sldMk cId="1016551072" sldId="1091"/>
            <ac:picMk id="15" creationId="{644A6F09-1357-8CC4-1297-BBC0E7C40D0B}"/>
          </ac:picMkLst>
        </pc:picChg>
        <pc:picChg chg="add mod">
          <ac:chgData name="Lixun Dai" userId="e454acf4-1c8d-45a6-8c7e-7b1ee6eb1037" providerId="ADAL" clId="{EBD0F3B8-18E6-4E15-8191-7E2D112A1D89}" dt="2024-04-10T09:06:31.632" v="6835" actId="1037"/>
          <ac:picMkLst>
            <pc:docMk/>
            <pc:sldMk cId="1016551072" sldId="1091"/>
            <ac:picMk id="21" creationId="{267983CE-E2C3-EABF-21A4-8C3C5EE44AC6}"/>
          </ac:picMkLst>
        </pc:picChg>
        <pc:picChg chg="add mod">
          <ac:chgData name="Lixun Dai" userId="e454acf4-1c8d-45a6-8c7e-7b1ee6eb1037" providerId="ADAL" clId="{EBD0F3B8-18E6-4E15-8191-7E2D112A1D89}" dt="2024-04-10T09:06:31.632" v="6835" actId="1037"/>
          <ac:picMkLst>
            <pc:docMk/>
            <pc:sldMk cId="1016551072" sldId="1091"/>
            <ac:picMk id="22" creationId="{41C59E0A-4C4A-4301-736D-616674F7C828}"/>
          </ac:picMkLst>
        </pc:picChg>
        <pc:picChg chg="add mod">
          <ac:chgData name="Lixun Dai" userId="e454acf4-1c8d-45a6-8c7e-7b1ee6eb1037" providerId="ADAL" clId="{EBD0F3B8-18E6-4E15-8191-7E2D112A1D89}" dt="2024-04-10T09:06:31.632" v="6835" actId="1037"/>
          <ac:picMkLst>
            <pc:docMk/>
            <pc:sldMk cId="1016551072" sldId="1091"/>
            <ac:picMk id="25" creationId="{0C1E82F2-347F-695B-1ADF-66710EC7CE61}"/>
          </ac:picMkLst>
        </pc:picChg>
      </pc:sldChg>
      <pc:sldChg chg="modSp add mod modShow modNotes">
        <pc:chgData name="Lixun Dai" userId="e454acf4-1c8d-45a6-8c7e-7b1ee6eb1037" providerId="ADAL" clId="{EBD0F3B8-18E6-4E15-8191-7E2D112A1D89}" dt="2024-04-10T09:53:38.505" v="7649" actId="729"/>
        <pc:sldMkLst>
          <pc:docMk/>
          <pc:sldMk cId="896135184" sldId="1092"/>
        </pc:sldMkLst>
        <pc:spChg chg="mod">
          <ac:chgData name="Lixun Dai" userId="e454acf4-1c8d-45a6-8c7e-7b1ee6eb1037" providerId="ADAL" clId="{EBD0F3B8-18E6-4E15-8191-7E2D112A1D89}" dt="2024-04-09T21:53:02.060" v="6428" actId="948"/>
          <ac:spMkLst>
            <pc:docMk/>
            <pc:sldMk cId="896135184" sldId="1092"/>
            <ac:spMk id="2" creationId="{E493186F-B765-2676-82F5-0FBF8151D6EB}"/>
          </ac:spMkLst>
        </pc:spChg>
        <pc:spChg chg="mod">
          <ac:chgData name="Lixun Dai" userId="e454acf4-1c8d-45a6-8c7e-7b1ee6eb1037" providerId="ADAL" clId="{EBD0F3B8-18E6-4E15-8191-7E2D112A1D89}" dt="2024-04-09T21:53:14.136" v="6652" actId="20577"/>
          <ac:spMkLst>
            <pc:docMk/>
            <pc:sldMk cId="896135184" sldId="1092"/>
            <ac:spMk id="3" creationId="{A1FD3A17-BAFB-170F-5516-AE2A7A71E620}"/>
          </ac:spMkLst>
        </pc:spChg>
        <pc:spChg chg="mod">
          <ac:chgData name="Lixun Dai" userId="e454acf4-1c8d-45a6-8c7e-7b1ee6eb1037" providerId="ADAL" clId="{EBD0F3B8-18E6-4E15-8191-7E2D112A1D89}" dt="2024-04-09T21:53:01.372" v="6352" actId="947"/>
          <ac:spMkLst>
            <pc:docMk/>
            <pc:sldMk cId="896135184" sldId="1092"/>
            <ac:spMk id="4" creationId="{7C9E5FC4-10FE-7272-FC72-E9A574EA9C2F}"/>
          </ac:spMkLst>
        </pc:spChg>
        <pc:spChg chg="mod">
          <ac:chgData name="Lixun Dai" userId="e454acf4-1c8d-45a6-8c7e-7b1ee6eb1037" providerId="ADAL" clId="{EBD0F3B8-18E6-4E15-8191-7E2D112A1D89}" dt="2024-04-09T21:53:51.730" v="6653"/>
          <ac:spMkLst>
            <pc:docMk/>
            <pc:sldMk cId="896135184" sldId="1092"/>
            <ac:spMk id="5" creationId="{AC51FCE9-9640-F180-565A-A38484033C1F}"/>
          </ac:spMkLst>
        </pc:spChg>
        <pc:spChg chg="mod">
          <ac:chgData name="Lixun Dai" userId="e454acf4-1c8d-45a6-8c7e-7b1ee6eb1037" providerId="ADAL" clId="{EBD0F3B8-18E6-4E15-8191-7E2D112A1D89}" dt="2024-04-09T21:53:01.377" v="6356" actId="947"/>
          <ac:spMkLst>
            <pc:docMk/>
            <pc:sldMk cId="896135184" sldId="1092"/>
            <ac:spMk id="6" creationId="{CD1F0221-59F7-CF21-0924-3C35D45172C0}"/>
          </ac:spMkLst>
        </pc:spChg>
        <pc:graphicFrameChg chg="mod">
          <ac:chgData name="Lixun Dai" userId="e454acf4-1c8d-45a6-8c7e-7b1ee6eb1037" providerId="ADAL" clId="{EBD0F3B8-18E6-4E15-8191-7E2D112A1D89}" dt="2024-04-09T21:53:02.308" v="6615" actId="1076"/>
          <ac:graphicFrameMkLst>
            <pc:docMk/>
            <pc:sldMk cId="896135184" sldId="1092"/>
            <ac:graphicFrameMk id="17" creationId="{9FC3D048-F4A8-0FDA-ADFF-30C443CF188B}"/>
          </ac:graphicFrameMkLst>
        </pc:graphicFrameChg>
      </pc:sldChg>
      <pc:sldChg chg="add del">
        <pc:chgData name="Lixun Dai" userId="e454acf4-1c8d-45a6-8c7e-7b1ee6eb1037" providerId="ADAL" clId="{EBD0F3B8-18E6-4E15-8191-7E2D112A1D89}" dt="2024-03-31T06:07:45.544" v="439" actId="47"/>
        <pc:sldMkLst>
          <pc:docMk/>
          <pc:sldMk cId="2193017181" sldId="1092"/>
        </pc:sldMkLst>
      </pc:sldChg>
      <pc:sldChg chg="add del">
        <pc:chgData name="Lixun Dai" userId="e454acf4-1c8d-45a6-8c7e-7b1ee6eb1037" providerId="ADAL" clId="{EBD0F3B8-18E6-4E15-8191-7E2D112A1D89}" dt="2024-03-31T06:07:01.636" v="438" actId="2696"/>
        <pc:sldMkLst>
          <pc:docMk/>
          <pc:sldMk cId="199073617" sldId="1093"/>
        </pc:sldMkLst>
      </pc:sldChg>
      <pc:sldChg chg="add del">
        <pc:chgData name="Lixun Dai" userId="e454acf4-1c8d-45a6-8c7e-7b1ee6eb1037" providerId="ADAL" clId="{EBD0F3B8-18E6-4E15-8191-7E2D112A1D89}" dt="2024-03-31T06:06:43.592" v="436" actId="2696"/>
        <pc:sldMkLst>
          <pc:docMk/>
          <pc:sldMk cId="321664382" sldId="1093"/>
        </pc:sldMkLst>
      </pc:sldChg>
      <pc:sldChg chg="addSp delSp modSp add mod modNotes">
        <pc:chgData name="Lixun Dai" userId="e454acf4-1c8d-45a6-8c7e-7b1ee6eb1037" providerId="ADAL" clId="{EBD0F3B8-18E6-4E15-8191-7E2D112A1D89}" dt="2024-04-10T13:44:20.124" v="7764" actId="20577"/>
        <pc:sldMkLst>
          <pc:docMk/>
          <pc:sldMk cId="1025334206" sldId="1093"/>
        </pc:sldMkLst>
        <pc:spChg chg="mod">
          <ac:chgData name="Lixun Dai" userId="e454acf4-1c8d-45a6-8c7e-7b1ee6eb1037" providerId="ADAL" clId="{EBD0F3B8-18E6-4E15-8191-7E2D112A1D89}" dt="2024-04-10T09:53:24.832" v="7645" actId="13926"/>
          <ac:spMkLst>
            <pc:docMk/>
            <pc:sldMk cId="1025334206" sldId="1093"/>
            <ac:spMk id="2" creationId="{E493186F-B765-2676-82F5-0FBF8151D6EB}"/>
          </ac:spMkLst>
        </pc:spChg>
        <pc:spChg chg="add del mod modVis">
          <ac:chgData name="Lixun Dai" userId="e454acf4-1c8d-45a6-8c7e-7b1ee6eb1037" providerId="ADAL" clId="{EBD0F3B8-18E6-4E15-8191-7E2D112A1D89}" dt="2024-04-10T09:53:24.831" v="7643" actId="962"/>
          <ac:spMkLst>
            <pc:docMk/>
            <pc:sldMk cId="1025334206" sldId="1093"/>
            <ac:spMk id="3" creationId="{0C4517DE-0979-9AA8-A092-157B8431E267}"/>
          </ac:spMkLst>
        </pc:spChg>
        <pc:spChg chg="del">
          <ac:chgData name="Lixun Dai" userId="e454acf4-1c8d-45a6-8c7e-7b1ee6eb1037" providerId="ADAL" clId="{EBD0F3B8-18E6-4E15-8191-7E2D112A1D89}" dt="2024-04-02T16:15:43.126" v="496" actId="478"/>
          <ac:spMkLst>
            <pc:docMk/>
            <pc:sldMk cId="1025334206" sldId="1093"/>
            <ac:spMk id="3" creationId="{A1FD3A17-BAFB-170F-5516-AE2A7A71E620}"/>
          </ac:spMkLst>
        </pc:spChg>
        <pc:spChg chg="del mod modVis">
          <ac:chgData name="Lixun Dai" userId="e454acf4-1c8d-45a6-8c7e-7b1ee6eb1037" providerId="ADAL" clId="{EBD0F3B8-18E6-4E15-8191-7E2D112A1D89}" dt="2024-04-09T16:03:44.522" v="2039" actId="478"/>
          <ac:spMkLst>
            <pc:docMk/>
            <pc:sldMk cId="1025334206" sldId="1093"/>
            <ac:spMk id="3" creationId="{C1B6B882-95E1-4D36-9053-41CCC46DBDE2}"/>
          </ac:spMkLst>
        </pc:spChg>
        <pc:spChg chg="mod">
          <ac:chgData name="Lixun Dai" userId="e454acf4-1c8d-45a6-8c7e-7b1ee6eb1037" providerId="ADAL" clId="{EBD0F3B8-18E6-4E15-8191-7E2D112A1D89}" dt="2024-04-09T21:53:00.622" v="5745" actId="947"/>
          <ac:spMkLst>
            <pc:docMk/>
            <pc:sldMk cId="1025334206" sldId="1093"/>
            <ac:spMk id="4" creationId="{7C9E5FC4-10FE-7272-FC72-E9A574EA9C2F}"/>
          </ac:spMkLst>
        </pc:spChg>
        <pc:spChg chg="mod">
          <ac:chgData name="Lixun Dai" userId="e454acf4-1c8d-45a6-8c7e-7b1ee6eb1037" providerId="ADAL" clId="{EBD0F3B8-18E6-4E15-8191-7E2D112A1D89}" dt="2024-04-09T21:53:00.624" v="5747" actId="947"/>
          <ac:spMkLst>
            <pc:docMk/>
            <pc:sldMk cId="1025334206" sldId="1093"/>
            <ac:spMk id="5" creationId="{AC51FCE9-9640-F180-565A-A38484033C1F}"/>
          </ac:spMkLst>
        </pc:spChg>
        <pc:spChg chg="mod">
          <ac:chgData name="Lixun Dai" userId="e454acf4-1c8d-45a6-8c7e-7b1ee6eb1037" providerId="ADAL" clId="{EBD0F3B8-18E6-4E15-8191-7E2D112A1D89}" dt="2024-04-09T21:53:00.627" v="5749" actId="947"/>
          <ac:spMkLst>
            <pc:docMk/>
            <pc:sldMk cId="1025334206" sldId="1093"/>
            <ac:spMk id="6" creationId="{CD1F0221-59F7-CF21-0924-3C35D45172C0}"/>
          </ac:spMkLst>
        </pc:spChg>
        <pc:spChg chg="del mod modVis">
          <ac:chgData name="Lixun Dai" userId="e454acf4-1c8d-45a6-8c7e-7b1ee6eb1037" providerId="ADAL" clId="{EBD0F3B8-18E6-4E15-8191-7E2D112A1D89}" dt="2024-04-09T20:35:43.966" v="4427" actId="478"/>
          <ac:spMkLst>
            <pc:docMk/>
            <pc:sldMk cId="1025334206" sldId="1093"/>
            <ac:spMk id="7" creationId="{8323E0FD-DE75-36E7-D488-AA60674F0519}"/>
          </ac:spMkLst>
        </pc:spChg>
        <pc:spChg chg="add del mod modVis">
          <ac:chgData name="Lixun Dai" userId="e454acf4-1c8d-45a6-8c7e-7b1ee6eb1037" providerId="ADAL" clId="{EBD0F3B8-18E6-4E15-8191-7E2D112A1D89}" dt="2024-04-02T16:15:27.278" v="493"/>
          <ac:spMkLst>
            <pc:docMk/>
            <pc:sldMk cId="1025334206" sldId="1093"/>
            <ac:spMk id="7" creationId="{E8617F49-4BA0-B47E-857B-8F47B76D15C6}"/>
          </ac:spMkLst>
        </pc:spChg>
        <pc:spChg chg="add del mod">
          <ac:chgData name="Lixun Dai" userId="e454acf4-1c8d-45a6-8c7e-7b1ee6eb1037" providerId="ADAL" clId="{EBD0F3B8-18E6-4E15-8191-7E2D112A1D89}" dt="2024-04-02T16:17:14.486" v="507" actId="478"/>
          <ac:spMkLst>
            <pc:docMk/>
            <pc:sldMk cId="1025334206" sldId="1093"/>
            <ac:spMk id="8" creationId="{0D37CB4B-9215-3561-DCD3-DB64608D588C}"/>
          </ac:spMkLst>
        </pc:spChg>
        <pc:spChg chg="del mod modVis">
          <ac:chgData name="Lixun Dai" userId="e454acf4-1c8d-45a6-8c7e-7b1ee6eb1037" providerId="ADAL" clId="{EBD0F3B8-18E6-4E15-8191-7E2D112A1D89}" dt="2024-04-09T21:53:02.304" v="6613" actId="478"/>
          <ac:spMkLst>
            <pc:docMk/>
            <pc:sldMk cId="1025334206" sldId="1093"/>
            <ac:spMk id="8" creationId="{B7811418-7077-816F-B158-58A5310A7FC6}"/>
          </ac:spMkLst>
        </pc:spChg>
        <pc:spChg chg="add mod">
          <ac:chgData name="Lixun Dai" userId="e454acf4-1c8d-45a6-8c7e-7b1ee6eb1037" providerId="ADAL" clId="{EBD0F3B8-18E6-4E15-8191-7E2D112A1D89}" dt="2024-04-09T21:53:00.630" v="5751" actId="947"/>
          <ac:spMkLst>
            <pc:docMk/>
            <pc:sldMk cId="1025334206" sldId="1093"/>
            <ac:spMk id="9" creationId="{FAAD048D-A19A-2195-E732-4AE9044B7396}"/>
          </ac:spMkLst>
        </pc:spChg>
        <pc:spChg chg="add mod">
          <ac:chgData name="Lixun Dai" userId="e454acf4-1c8d-45a6-8c7e-7b1ee6eb1037" providerId="ADAL" clId="{EBD0F3B8-18E6-4E15-8191-7E2D112A1D89}" dt="2024-04-09T21:53:00.631" v="5753" actId="947"/>
          <ac:spMkLst>
            <pc:docMk/>
            <pc:sldMk cId="1025334206" sldId="1093"/>
            <ac:spMk id="10" creationId="{DE04032A-C263-0BD5-564C-655B19273BF6}"/>
          </ac:spMkLst>
        </pc:spChg>
        <pc:spChg chg="add mod">
          <ac:chgData name="Lixun Dai" userId="e454acf4-1c8d-45a6-8c7e-7b1ee6eb1037" providerId="ADAL" clId="{EBD0F3B8-18E6-4E15-8191-7E2D112A1D89}" dt="2024-04-09T21:53:00.633" v="5755" actId="947"/>
          <ac:spMkLst>
            <pc:docMk/>
            <pc:sldMk cId="1025334206" sldId="1093"/>
            <ac:spMk id="11" creationId="{41340FBD-3507-877D-F56F-29C1EF7975B3}"/>
          </ac:spMkLst>
        </pc:spChg>
        <pc:spChg chg="add mod">
          <ac:chgData name="Lixun Dai" userId="e454acf4-1c8d-45a6-8c7e-7b1ee6eb1037" providerId="ADAL" clId="{EBD0F3B8-18E6-4E15-8191-7E2D112A1D89}" dt="2024-04-10T09:43:18.945" v="7205"/>
          <ac:spMkLst>
            <pc:docMk/>
            <pc:sldMk cId="1025334206" sldId="1093"/>
            <ac:spMk id="12" creationId="{493E3CB5-BE91-4095-28D4-C0B44349431E}"/>
          </ac:spMkLst>
        </pc:spChg>
        <pc:spChg chg="add mod">
          <ac:chgData name="Lixun Dai" userId="e454acf4-1c8d-45a6-8c7e-7b1ee6eb1037" providerId="ADAL" clId="{EBD0F3B8-18E6-4E15-8191-7E2D112A1D89}" dt="2024-04-10T13:44:20.124" v="7764" actId="20577"/>
          <ac:spMkLst>
            <pc:docMk/>
            <pc:sldMk cId="1025334206" sldId="1093"/>
            <ac:spMk id="13" creationId="{2B40F07B-720C-E666-78BE-01CCAFB73AFF}"/>
          </ac:spMkLst>
        </pc:spChg>
        <pc:spChg chg="add mod">
          <ac:chgData name="Lixun Dai" userId="e454acf4-1c8d-45a6-8c7e-7b1ee6eb1037" providerId="ADAL" clId="{EBD0F3B8-18E6-4E15-8191-7E2D112A1D89}" dt="2024-04-10T13:42:21.781" v="7747"/>
          <ac:spMkLst>
            <pc:docMk/>
            <pc:sldMk cId="1025334206" sldId="1093"/>
            <ac:spMk id="14" creationId="{F56633E9-A207-6EE1-CFBB-1101D89D935A}"/>
          </ac:spMkLst>
        </pc:spChg>
        <pc:spChg chg="add del mod">
          <ac:chgData name="Lixun Dai" userId="e454acf4-1c8d-45a6-8c7e-7b1ee6eb1037" providerId="ADAL" clId="{EBD0F3B8-18E6-4E15-8191-7E2D112A1D89}" dt="2024-04-04T04:16:09.167" v="569" actId="478"/>
          <ac:spMkLst>
            <pc:docMk/>
            <pc:sldMk cId="1025334206" sldId="1093"/>
            <ac:spMk id="15" creationId="{27599596-CD79-7867-E1D4-5A07619C2CA7}"/>
          </ac:spMkLst>
        </pc:spChg>
        <pc:graphicFrameChg chg="mod">
          <ac:chgData name="Lixun Dai" userId="e454acf4-1c8d-45a6-8c7e-7b1ee6eb1037" providerId="ADAL" clId="{EBD0F3B8-18E6-4E15-8191-7E2D112A1D89}" dt="2024-04-10T09:53:24.869" v="7647"/>
          <ac:graphicFrameMkLst>
            <pc:docMk/>
            <pc:sldMk cId="1025334206" sldId="1093"/>
            <ac:graphicFrameMk id="17" creationId="{9FC3D048-F4A8-0FDA-ADFF-30C443CF188B}"/>
          </ac:graphicFrameMkLst>
        </pc:graphicFrameChg>
      </pc:sldChg>
      <pc:sldChg chg="addSp delSp modSp add del mod modNotes">
        <pc:chgData name="Lixun Dai" userId="e454acf4-1c8d-45a6-8c7e-7b1ee6eb1037" providerId="ADAL" clId="{EBD0F3B8-18E6-4E15-8191-7E2D112A1D89}" dt="2024-04-09T18:57:15" v="2369" actId="47"/>
        <pc:sldMkLst>
          <pc:docMk/>
          <pc:sldMk cId="839400806" sldId="1094"/>
        </pc:sldMkLst>
        <pc:spChg chg="mod">
          <ac:chgData name="Lixun Dai" userId="e454acf4-1c8d-45a6-8c7e-7b1ee6eb1037" providerId="ADAL" clId="{EBD0F3B8-18E6-4E15-8191-7E2D112A1D89}" dt="2024-04-09T16:03:44.031" v="1772" actId="948"/>
          <ac:spMkLst>
            <pc:docMk/>
            <pc:sldMk cId="839400806" sldId="1094"/>
            <ac:spMk id="2" creationId="{E493186F-B765-2676-82F5-0FBF8151D6EB}"/>
          </ac:spMkLst>
        </pc:spChg>
        <pc:spChg chg="mod">
          <ac:chgData name="Lixun Dai" userId="e454acf4-1c8d-45a6-8c7e-7b1ee6eb1037" providerId="ADAL" clId="{EBD0F3B8-18E6-4E15-8191-7E2D112A1D89}" dt="2024-04-09T18:46:39.502" v="2219" actId="20577"/>
          <ac:spMkLst>
            <pc:docMk/>
            <pc:sldMk cId="839400806" sldId="1094"/>
            <ac:spMk id="3" creationId="{A1FD3A17-BAFB-170F-5516-AE2A7A71E620}"/>
          </ac:spMkLst>
        </pc:spChg>
        <pc:spChg chg="mod">
          <ac:chgData name="Lixun Dai" userId="e454acf4-1c8d-45a6-8c7e-7b1ee6eb1037" providerId="ADAL" clId="{EBD0F3B8-18E6-4E15-8191-7E2D112A1D89}" dt="2024-04-09T16:03:42.697" v="1125" actId="947"/>
          <ac:spMkLst>
            <pc:docMk/>
            <pc:sldMk cId="839400806" sldId="1094"/>
            <ac:spMk id="4" creationId="{7C9E5FC4-10FE-7272-FC72-E9A574EA9C2F}"/>
          </ac:spMkLst>
        </pc:spChg>
        <pc:spChg chg="mod">
          <ac:chgData name="Lixun Dai" userId="e454acf4-1c8d-45a6-8c7e-7b1ee6eb1037" providerId="ADAL" clId="{EBD0F3B8-18E6-4E15-8191-7E2D112A1D89}" dt="2024-04-09T16:03:42.699" v="1127" actId="947"/>
          <ac:spMkLst>
            <pc:docMk/>
            <pc:sldMk cId="839400806" sldId="1094"/>
            <ac:spMk id="5" creationId="{AC51FCE9-9640-F180-565A-A38484033C1F}"/>
          </ac:spMkLst>
        </pc:spChg>
        <pc:spChg chg="mod">
          <ac:chgData name="Lixun Dai" userId="e454acf4-1c8d-45a6-8c7e-7b1ee6eb1037" providerId="ADAL" clId="{EBD0F3B8-18E6-4E15-8191-7E2D112A1D89}" dt="2024-04-09T16:03:42.701" v="1129" actId="947"/>
          <ac:spMkLst>
            <pc:docMk/>
            <pc:sldMk cId="839400806" sldId="1094"/>
            <ac:spMk id="6" creationId="{CD1F0221-59F7-CF21-0924-3C35D45172C0}"/>
          </ac:spMkLst>
        </pc:spChg>
        <pc:spChg chg="add del mod modVis">
          <ac:chgData name="Lixun Dai" userId="e454acf4-1c8d-45a6-8c7e-7b1ee6eb1037" providerId="ADAL" clId="{EBD0F3B8-18E6-4E15-8191-7E2D112A1D89}" dt="2024-04-09T15:32:39.833" v="612"/>
          <ac:spMkLst>
            <pc:docMk/>
            <pc:sldMk cId="839400806" sldId="1094"/>
            <ac:spMk id="7" creationId="{4805F208-2E6E-F740-D778-084DF4668086}"/>
          </ac:spMkLst>
        </pc:spChg>
        <pc:spChg chg="add del mod">
          <ac:chgData name="Lixun Dai" userId="e454acf4-1c8d-45a6-8c7e-7b1ee6eb1037" providerId="ADAL" clId="{EBD0F3B8-18E6-4E15-8191-7E2D112A1D89}" dt="2024-04-09T18:43:16.336" v="2183" actId="478"/>
          <ac:spMkLst>
            <pc:docMk/>
            <pc:sldMk cId="839400806" sldId="1094"/>
            <ac:spMk id="10" creationId="{FF30FD00-5AB4-F557-09B0-C6872F4DE30A}"/>
          </ac:spMkLst>
        </pc:spChg>
        <pc:spChg chg="add del mod modVis">
          <ac:chgData name="Lixun Dai" userId="e454acf4-1c8d-45a6-8c7e-7b1ee6eb1037" providerId="ADAL" clId="{EBD0F3B8-18E6-4E15-8191-7E2D112A1D89}" dt="2024-04-09T15:50:27.983" v="761"/>
          <ac:spMkLst>
            <pc:docMk/>
            <pc:sldMk cId="839400806" sldId="1094"/>
            <ac:spMk id="11" creationId="{5AEDAAD5-BD21-30C3-4DAA-80217B947375}"/>
          </ac:spMkLst>
        </pc:spChg>
        <pc:spChg chg="add del mod modVis">
          <ac:chgData name="Lixun Dai" userId="e454acf4-1c8d-45a6-8c7e-7b1ee6eb1037" providerId="ADAL" clId="{EBD0F3B8-18E6-4E15-8191-7E2D112A1D89}" dt="2024-04-09T15:50:28.963" v="790"/>
          <ac:spMkLst>
            <pc:docMk/>
            <pc:sldMk cId="839400806" sldId="1094"/>
            <ac:spMk id="12" creationId="{F7CDA4F4-E163-B861-C3C5-E7917427E719}"/>
          </ac:spMkLst>
        </pc:spChg>
        <pc:spChg chg="add del mod modVis">
          <ac:chgData name="Lixun Dai" userId="e454acf4-1c8d-45a6-8c7e-7b1ee6eb1037" providerId="ADAL" clId="{EBD0F3B8-18E6-4E15-8191-7E2D112A1D89}" dt="2024-04-09T15:50:30.734" v="823"/>
          <ac:spMkLst>
            <pc:docMk/>
            <pc:sldMk cId="839400806" sldId="1094"/>
            <ac:spMk id="13" creationId="{C8F700A4-E455-4C1C-2BB9-5720B01242C8}"/>
          </ac:spMkLst>
        </pc:spChg>
        <pc:spChg chg="add del mod modVis">
          <ac:chgData name="Lixun Dai" userId="e454acf4-1c8d-45a6-8c7e-7b1ee6eb1037" providerId="ADAL" clId="{EBD0F3B8-18E6-4E15-8191-7E2D112A1D89}" dt="2024-04-09T15:50:32.244" v="856"/>
          <ac:spMkLst>
            <pc:docMk/>
            <pc:sldMk cId="839400806" sldId="1094"/>
            <ac:spMk id="14" creationId="{EFE0E1EB-CE7F-8E8F-A104-94A4279305A4}"/>
          </ac:spMkLst>
        </pc:spChg>
        <pc:spChg chg="add del mod modVis">
          <ac:chgData name="Lixun Dai" userId="e454acf4-1c8d-45a6-8c7e-7b1ee6eb1037" providerId="ADAL" clId="{EBD0F3B8-18E6-4E15-8191-7E2D112A1D89}" dt="2024-04-09T15:50:33.920" v="889"/>
          <ac:spMkLst>
            <pc:docMk/>
            <pc:sldMk cId="839400806" sldId="1094"/>
            <ac:spMk id="15" creationId="{9B96F39D-28E6-AE58-5F80-456D02974300}"/>
          </ac:spMkLst>
        </pc:spChg>
        <pc:spChg chg="add del mod modVis">
          <ac:chgData name="Lixun Dai" userId="e454acf4-1c8d-45a6-8c7e-7b1ee6eb1037" providerId="ADAL" clId="{EBD0F3B8-18E6-4E15-8191-7E2D112A1D89}" dt="2024-04-09T15:50:35.623" v="924"/>
          <ac:spMkLst>
            <pc:docMk/>
            <pc:sldMk cId="839400806" sldId="1094"/>
            <ac:spMk id="16" creationId="{9361D22B-434D-C160-CEA3-A4F8ACA7FA79}"/>
          </ac:spMkLst>
        </pc:spChg>
        <pc:spChg chg="add del mod modVis">
          <ac:chgData name="Lixun Dai" userId="e454acf4-1c8d-45a6-8c7e-7b1ee6eb1037" providerId="ADAL" clId="{EBD0F3B8-18E6-4E15-8191-7E2D112A1D89}" dt="2024-04-09T15:50:38.139" v="952"/>
          <ac:spMkLst>
            <pc:docMk/>
            <pc:sldMk cId="839400806" sldId="1094"/>
            <ac:spMk id="18" creationId="{EA563A88-A310-EA25-F531-7F115AFA7E4D}"/>
          </ac:spMkLst>
        </pc:spChg>
        <pc:spChg chg="add mod">
          <ac:chgData name="Lixun Dai" userId="e454acf4-1c8d-45a6-8c7e-7b1ee6eb1037" providerId="ADAL" clId="{EBD0F3B8-18E6-4E15-8191-7E2D112A1D89}" dt="2024-04-09T18:45:02.622" v="2188" actId="1076"/>
          <ac:spMkLst>
            <pc:docMk/>
            <pc:sldMk cId="839400806" sldId="1094"/>
            <ac:spMk id="19" creationId="{91533D4A-3AD9-A48F-99FF-BC9975EC5224}"/>
          </ac:spMkLst>
        </pc:spChg>
        <pc:spChg chg="add mod">
          <ac:chgData name="Lixun Dai" userId="e454acf4-1c8d-45a6-8c7e-7b1ee6eb1037" providerId="ADAL" clId="{EBD0F3B8-18E6-4E15-8191-7E2D112A1D89}" dt="2024-04-09T18:44:06.666" v="2185" actId="1076"/>
          <ac:spMkLst>
            <pc:docMk/>
            <pc:sldMk cId="839400806" sldId="1094"/>
            <ac:spMk id="20" creationId="{623B40C3-9B71-8AA7-73DF-C6706833041F}"/>
          </ac:spMkLst>
        </pc:spChg>
        <pc:spChg chg="add mod">
          <ac:chgData name="Lixun Dai" userId="e454acf4-1c8d-45a6-8c7e-7b1ee6eb1037" providerId="ADAL" clId="{EBD0F3B8-18E6-4E15-8191-7E2D112A1D89}" dt="2024-04-09T18:45:02.622" v="2188" actId="1076"/>
          <ac:spMkLst>
            <pc:docMk/>
            <pc:sldMk cId="839400806" sldId="1094"/>
            <ac:spMk id="21" creationId="{8F860C3D-D723-C2A1-B00D-51AB833448FF}"/>
          </ac:spMkLst>
        </pc:spChg>
        <pc:spChg chg="add mod">
          <ac:chgData name="Lixun Dai" userId="e454acf4-1c8d-45a6-8c7e-7b1ee6eb1037" providerId="ADAL" clId="{EBD0F3B8-18E6-4E15-8191-7E2D112A1D89}" dt="2024-04-09T18:44:06.666" v="2185" actId="1076"/>
          <ac:spMkLst>
            <pc:docMk/>
            <pc:sldMk cId="839400806" sldId="1094"/>
            <ac:spMk id="27" creationId="{F5A2B102-BBDF-85CA-1460-DE4F810080DD}"/>
          </ac:spMkLst>
        </pc:spChg>
        <pc:spChg chg="add mod">
          <ac:chgData name="Lixun Dai" userId="e454acf4-1c8d-45a6-8c7e-7b1ee6eb1037" providerId="ADAL" clId="{EBD0F3B8-18E6-4E15-8191-7E2D112A1D89}" dt="2024-04-09T18:45:47.219" v="2201" actId="1035"/>
          <ac:spMkLst>
            <pc:docMk/>
            <pc:sldMk cId="839400806" sldId="1094"/>
            <ac:spMk id="28" creationId="{3F88D445-0832-8444-3026-977BA9E94AB2}"/>
          </ac:spMkLst>
        </pc:spChg>
        <pc:spChg chg="add mod">
          <ac:chgData name="Lixun Dai" userId="e454acf4-1c8d-45a6-8c7e-7b1ee6eb1037" providerId="ADAL" clId="{EBD0F3B8-18E6-4E15-8191-7E2D112A1D89}" dt="2024-04-09T18:45:47.219" v="2201" actId="1035"/>
          <ac:spMkLst>
            <pc:docMk/>
            <pc:sldMk cId="839400806" sldId="1094"/>
            <ac:spMk id="29" creationId="{F77554A3-1805-F233-ECFA-6B0A92FD3807}"/>
          </ac:spMkLst>
        </pc:spChg>
        <pc:spChg chg="add mod">
          <ac:chgData name="Lixun Dai" userId="e454acf4-1c8d-45a6-8c7e-7b1ee6eb1037" providerId="ADAL" clId="{EBD0F3B8-18E6-4E15-8191-7E2D112A1D89}" dt="2024-04-09T18:45:47.219" v="2201" actId="1035"/>
          <ac:spMkLst>
            <pc:docMk/>
            <pc:sldMk cId="839400806" sldId="1094"/>
            <ac:spMk id="30" creationId="{0C3FF5F6-BA6F-F977-6EFF-6F3811BDD3C5}"/>
          </ac:spMkLst>
        </pc:spChg>
        <pc:spChg chg="add mod">
          <ac:chgData name="Lixun Dai" userId="e454acf4-1c8d-45a6-8c7e-7b1ee6eb1037" providerId="ADAL" clId="{EBD0F3B8-18E6-4E15-8191-7E2D112A1D89}" dt="2024-04-09T18:45:47.219" v="2201" actId="1035"/>
          <ac:spMkLst>
            <pc:docMk/>
            <pc:sldMk cId="839400806" sldId="1094"/>
            <ac:spMk id="31" creationId="{D1190B85-D832-C2B3-7958-9C9759C3BB52}"/>
          </ac:spMkLst>
        </pc:spChg>
        <pc:spChg chg="add mod">
          <ac:chgData name="Lixun Dai" userId="e454acf4-1c8d-45a6-8c7e-7b1ee6eb1037" providerId="ADAL" clId="{EBD0F3B8-18E6-4E15-8191-7E2D112A1D89}" dt="2024-04-09T18:45:47.219" v="2201" actId="1035"/>
          <ac:spMkLst>
            <pc:docMk/>
            <pc:sldMk cId="839400806" sldId="1094"/>
            <ac:spMk id="32" creationId="{43EB0C6F-6801-5916-7259-E86F4F8AB217}"/>
          </ac:spMkLst>
        </pc:spChg>
        <pc:spChg chg="add mod">
          <ac:chgData name="Lixun Dai" userId="e454acf4-1c8d-45a6-8c7e-7b1ee6eb1037" providerId="ADAL" clId="{EBD0F3B8-18E6-4E15-8191-7E2D112A1D89}" dt="2024-04-09T18:45:47.219" v="2201" actId="1035"/>
          <ac:spMkLst>
            <pc:docMk/>
            <pc:sldMk cId="839400806" sldId="1094"/>
            <ac:spMk id="33" creationId="{08AF32E9-6C5D-E191-B6C3-7F7D2B11E973}"/>
          </ac:spMkLst>
        </pc:spChg>
        <pc:spChg chg="add mod">
          <ac:chgData name="Lixun Dai" userId="e454acf4-1c8d-45a6-8c7e-7b1ee6eb1037" providerId="ADAL" clId="{EBD0F3B8-18E6-4E15-8191-7E2D112A1D89}" dt="2024-04-09T18:48:25.284" v="2300" actId="20577"/>
          <ac:spMkLst>
            <pc:docMk/>
            <pc:sldMk cId="839400806" sldId="1094"/>
            <ac:spMk id="34" creationId="{01D1D0FE-131A-38D9-EC79-9182B89FA0F1}"/>
          </ac:spMkLst>
        </pc:spChg>
        <pc:spChg chg="add mod">
          <ac:chgData name="Lixun Dai" userId="e454acf4-1c8d-45a6-8c7e-7b1ee6eb1037" providerId="ADAL" clId="{EBD0F3B8-18E6-4E15-8191-7E2D112A1D89}" dt="2024-04-09T18:47:58.178" v="2288" actId="14100"/>
          <ac:spMkLst>
            <pc:docMk/>
            <pc:sldMk cId="839400806" sldId="1094"/>
            <ac:spMk id="35" creationId="{004716F8-A238-8B4D-25EB-F77842F0C29B}"/>
          </ac:spMkLst>
        </pc:spChg>
        <pc:spChg chg="add del mod">
          <ac:chgData name="Lixun Dai" userId="e454acf4-1c8d-45a6-8c7e-7b1ee6eb1037" providerId="ADAL" clId="{EBD0F3B8-18E6-4E15-8191-7E2D112A1D89}" dt="2024-04-09T18:39:36.276" v="2100" actId="478"/>
          <ac:spMkLst>
            <pc:docMk/>
            <pc:sldMk cId="839400806" sldId="1094"/>
            <ac:spMk id="36" creationId="{FC4460BD-9091-7D00-446B-E03A6DA80FB2}"/>
          </ac:spMkLst>
        </pc:spChg>
        <pc:spChg chg="add mod">
          <ac:chgData name="Lixun Dai" userId="e454acf4-1c8d-45a6-8c7e-7b1ee6eb1037" providerId="ADAL" clId="{EBD0F3B8-18E6-4E15-8191-7E2D112A1D89}" dt="2024-04-09T18:44:06.666" v="2185" actId="1076"/>
          <ac:spMkLst>
            <pc:docMk/>
            <pc:sldMk cId="839400806" sldId="1094"/>
            <ac:spMk id="40" creationId="{853505F7-6C04-7D90-1841-5C0C3F63C233}"/>
          </ac:spMkLst>
        </pc:spChg>
        <pc:spChg chg="add mod">
          <ac:chgData name="Lixun Dai" userId="e454acf4-1c8d-45a6-8c7e-7b1ee6eb1037" providerId="ADAL" clId="{EBD0F3B8-18E6-4E15-8191-7E2D112A1D89}" dt="2024-04-09T16:03:57.171" v="2098" actId="20577"/>
          <ac:spMkLst>
            <pc:docMk/>
            <pc:sldMk cId="839400806" sldId="1094"/>
            <ac:spMk id="41" creationId="{0EBFF308-AD5F-86B2-52ED-9105DF14CC26}"/>
          </ac:spMkLst>
        </pc:spChg>
        <pc:spChg chg="del mod modVis">
          <ac:chgData name="Lixun Dai" userId="e454acf4-1c8d-45a6-8c7e-7b1ee6eb1037" providerId="ADAL" clId="{EBD0F3B8-18E6-4E15-8191-7E2D112A1D89}" dt="2024-04-09T16:03:44.303" v="1967" actId="478"/>
          <ac:spMkLst>
            <pc:docMk/>
            <pc:sldMk cId="839400806" sldId="1094"/>
            <ac:spMk id="42" creationId="{82384665-BF8E-79A1-4B81-0E229B6BE57E}"/>
          </ac:spMkLst>
        </pc:spChg>
        <pc:graphicFrameChg chg="mod">
          <ac:chgData name="Lixun Dai" userId="e454acf4-1c8d-45a6-8c7e-7b1ee6eb1037" providerId="ADAL" clId="{EBD0F3B8-18E6-4E15-8191-7E2D112A1D89}" dt="2024-04-09T16:03:44.305" v="1968" actId="1076"/>
          <ac:graphicFrameMkLst>
            <pc:docMk/>
            <pc:sldMk cId="839400806" sldId="1094"/>
            <ac:graphicFrameMk id="17" creationId="{9FC3D048-F4A8-0FDA-ADFF-30C443CF188B}"/>
          </ac:graphicFrameMkLst>
        </pc:graphicFrameChg>
        <pc:picChg chg="add del mod">
          <ac:chgData name="Lixun Dai" userId="e454acf4-1c8d-45a6-8c7e-7b1ee6eb1037" providerId="ADAL" clId="{EBD0F3B8-18E6-4E15-8191-7E2D112A1D89}" dt="2024-04-09T15:51:26.880" v="1053" actId="478"/>
          <ac:picMkLst>
            <pc:docMk/>
            <pc:sldMk cId="839400806" sldId="1094"/>
            <ac:picMk id="9" creationId="{F7B7BECD-CC9D-9E2C-FAA2-5BF4382A3088}"/>
          </ac:picMkLst>
        </pc:picChg>
        <pc:picChg chg="add mod">
          <ac:chgData name="Lixun Dai" userId="e454acf4-1c8d-45a6-8c7e-7b1ee6eb1037" providerId="ADAL" clId="{EBD0F3B8-18E6-4E15-8191-7E2D112A1D89}" dt="2024-04-09T18:45:47.219" v="2201" actId="1035"/>
          <ac:picMkLst>
            <pc:docMk/>
            <pc:sldMk cId="839400806" sldId="1094"/>
            <ac:picMk id="22" creationId="{DE74AA14-2CE0-3C4D-06E4-9745B08519B2}"/>
          </ac:picMkLst>
        </pc:picChg>
        <pc:picChg chg="add mod">
          <ac:chgData name="Lixun Dai" userId="e454acf4-1c8d-45a6-8c7e-7b1ee6eb1037" providerId="ADAL" clId="{EBD0F3B8-18E6-4E15-8191-7E2D112A1D89}" dt="2024-04-09T18:45:02.622" v="2188" actId="1076"/>
          <ac:picMkLst>
            <pc:docMk/>
            <pc:sldMk cId="839400806" sldId="1094"/>
            <ac:picMk id="23" creationId="{C18CDC15-67F4-624E-9029-D0C91021C926}"/>
          </ac:picMkLst>
        </pc:picChg>
        <pc:picChg chg="add mod">
          <ac:chgData name="Lixun Dai" userId="e454acf4-1c8d-45a6-8c7e-7b1ee6eb1037" providerId="ADAL" clId="{EBD0F3B8-18E6-4E15-8191-7E2D112A1D89}" dt="2024-04-09T18:44:06.666" v="2185" actId="1076"/>
          <ac:picMkLst>
            <pc:docMk/>
            <pc:sldMk cId="839400806" sldId="1094"/>
            <ac:picMk id="24" creationId="{3795CDAF-18C0-E613-BFD7-327D2FC1BEBE}"/>
          </ac:picMkLst>
        </pc:picChg>
        <pc:picChg chg="add mod">
          <ac:chgData name="Lixun Dai" userId="e454acf4-1c8d-45a6-8c7e-7b1ee6eb1037" providerId="ADAL" clId="{EBD0F3B8-18E6-4E15-8191-7E2D112A1D89}" dt="2024-04-09T18:45:47.219" v="2201" actId="1035"/>
          <ac:picMkLst>
            <pc:docMk/>
            <pc:sldMk cId="839400806" sldId="1094"/>
            <ac:picMk id="25" creationId="{E294E347-E0A4-B4A5-69DC-20BDD7CB3A57}"/>
          </ac:picMkLst>
        </pc:picChg>
        <pc:picChg chg="add mod">
          <ac:chgData name="Lixun Dai" userId="e454acf4-1c8d-45a6-8c7e-7b1ee6eb1037" providerId="ADAL" clId="{EBD0F3B8-18E6-4E15-8191-7E2D112A1D89}" dt="2024-04-09T18:45:02.622" v="2188" actId="1076"/>
          <ac:picMkLst>
            <pc:docMk/>
            <pc:sldMk cId="839400806" sldId="1094"/>
            <ac:picMk id="26" creationId="{44A9DB62-3814-30BC-4D58-DEC7016304C3}"/>
          </ac:picMkLst>
        </pc:picChg>
        <pc:cxnChg chg="add mod">
          <ac:chgData name="Lixun Dai" userId="e454acf4-1c8d-45a6-8c7e-7b1ee6eb1037" providerId="ADAL" clId="{EBD0F3B8-18E6-4E15-8191-7E2D112A1D89}" dt="2024-04-09T18:46:13.777" v="2205" actId="1076"/>
          <ac:cxnSpMkLst>
            <pc:docMk/>
            <pc:sldMk cId="839400806" sldId="1094"/>
            <ac:cxnSpMk id="37" creationId="{B9AB3877-71D1-833A-B04B-8A1EA605C417}"/>
          </ac:cxnSpMkLst>
        </pc:cxnChg>
        <pc:cxnChg chg="add mod">
          <ac:chgData name="Lixun Dai" userId="e454acf4-1c8d-45a6-8c7e-7b1ee6eb1037" providerId="ADAL" clId="{EBD0F3B8-18E6-4E15-8191-7E2D112A1D89}" dt="2024-04-09T18:45:02.622" v="2188" actId="1076"/>
          <ac:cxnSpMkLst>
            <pc:docMk/>
            <pc:sldMk cId="839400806" sldId="1094"/>
            <ac:cxnSpMk id="38" creationId="{5F4B9BD9-5C57-3D75-4F27-36907E6E7D20}"/>
          </ac:cxnSpMkLst>
        </pc:cxnChg>
        <pc:cxnChg chg="add mod">
          <ac:chgData name="Lixun Dai" userId="e454acf4-1c8d-45a6-8c7e-7b1ee6eb1037" providerId="ADAL" clId="{EBD0F3B8-18E6-4E15-8191-7E2D112A1D89}" dt="2024-04-09T18:46:20.580" v="2206" actId="1076"/>
          <ac:cxnSpMkLst>
            <pc:docMk/>
            <pc:sldMk cId="839400806" sldId="1094"/>
            <ac:cxnSpMk id="39" creationId="{08B0764F-6ABF-F3CD-D9E4-905F76EC4F3A}"/>
          </ac:cxnSpMkLst>
        </pc:cxnChg>
      </pc:sldChg>
      <pc:sldChg chg="addSp delSp modSp add mod modNotes">
        <pc:chgData name="Lixun Dai" userId="e454acf4-1c8d-45a6-8c7e-7b1ee6eb1037" providerId="ADAL" clId="{EBD0F3B8-18E6-4E15-8191-7E2D112A1D89}" dt="2024-04-10T14:07:54.178" v="7795" actId="1076"/>
        <pc:sldMkLst>
          <pc:docMk/>
          <pc:sldMk cId="818572285" sldId="1095"/>
        </pc:sldMkLst>
        <pc:spChg chg="mod">
          <ac:chgData name="Lixun Dai" userId="e454acf4-1c8d-45a6-8c7e-7b1ee6eb1037" providerId="ADAL" clId="{EBD0F3B8-18E6-4E15-8191-7E2D112A1D89}" dt="2024-04-09T21:53:02.216" v="6548" actId="948"/>
          <ac:spMkLst>
            <pc:docMk/>
            <pc:sldMk cId="818572285" sldId="1095"/>
            <ac:spMk id="2" creationId="{E493186F-B765-2676-82F5-0FBF8151D6EB}"/>
          </ac:spMkLst>
        </pc:spChg>
        <pc:spChg chg="add mod">
          <ac:chgData name="Lixun Dai" userId="e454acf4-1c8d-45a6-8c7e-7b1ee6eb1037" providerId="ADAL" clId="{EBD0F3B8-18E6-4E15-8191-7E2D112A1D89}" dt="2024-04-10T14:07:54.178" v="7795" actId="1076"/>
          <ac:spMkLst>
            <pc:docMk/>
            <pc:sldMk cId="818572285" sldId="1095"/>
            <ac:spMk id="3" creationId="{827E0B1E-5674-CB42-4734-F3CD203C7D19}"/>
          </ac:spMkLst>
        </pc:spChg>
        <pc:spChg chg="del mod">
          <ac:chgData name="Lixun Dai" userId="e454acf4-1c8d-45a6-8c7e-7b1ee6eb1037" providerId="ADAL" clId="{EBD0F3B8-18E6-4E15-8191-7E2D112A1D89}" dt="2024-04-09T20:34:53.199" v="3327" actId="478"/>
          <ac:spMkLst>
            <pc:docMk/>
            <pc:sldMk cId="818572285" sldId="1095"/>
            <ac:spMk id="3" creationId="{A1FD3A17-BAFB-170F-5516-AE2A7A71E620}"/>
          </ac:spMkLst>
        </pc:spChg>
        <pc:spChg chg="mod">
          <ac:chgData name="Lixun Dai" userId="e454acf4-1c8d-45a6-8c7e-7b1ee6eb1037" providerId="ADAL" clId="{EBD0F3B8-18E6-4E15-8191-7E2D112A1D89}" dt="2024-04-09T21:53:01.053" v="6085" actId="947"/>
          <ac:spMkLst>
            <pc:docMk/>
            <pc:sldMk cId="818572285" sldId="1095"/>
            <ac:spMk id="4" creationId="{7C9E5FC4-10FE-7272-FC72-E9A574EA9C2F}"/>
          </ac:spMkLst>
        </pc:spChg>
        <pc:spChg chg="mod">
          <ac:chgData name="Lixun Dai" userId="e454acf4-1c8d-45a6-8c7e-7b1ee6eb1037" providerId="ADAL" clId="{EBD0F3B8-18E6-4E15-8191-7E2D112A1D89}" dt="2024-04-09T21:53:01.055" v="6087" actId="947"/>
          <ac:spMkLst>
            <pc:docMk/>
            <pc:sldMk cId="818572285" sldId="1095"/>
            <ac:spMk id="5" creationId="{AC51FCE9-9640-F180-565A-A38484033C1F}"/>
          </ac:spMkLst>
        </pc:spChg>
        <pc:spChg chg="mod">
          <ac:chgData name="Lixun Dai" userId="e454acf4-1c8d-45a6-8c7e-7b1ee6eb1037" providerId="ADAL" clId="{EBD0F3B8-18E6-4E15-8191-7E2D112A1D89}" dt="2024-04-09T21:53:01.057" v="6089" actId="947"/>
          <ac:spMkLst>
            <pc:docMk/>
            <pc:sldMk cId="818572285" sldId="1095"/>
            <ac:spMk id="6" creationId="{CD1F0221-59F7-CF21-0924-3C35D45172C0}"/>
          </ac:spMkLst>
        </pc:spChg>
        <pc:spChg chg="add del mod">
          <ac:chgData name="Lixun Dai" userId="e454acf4-1c8d-45a6-8c7e-7b1ee6eb1037" providerId="ADAL" clId="{EBD0F3B8-18E6-4E15-8191-7E2D112A1D89}" dt="2024-04-09T20:34:54.960" v="3328" actId="478"/>
          <ac:spMkLst>
            <pc:docMk/>
            <pc:sldMk cId="818572285" sldId="1095"/>
            <ac:spMk id="8" creationId="{99EC8A6D-802D-F6FA-1F7C-1DA223906E68}"/>
          </ac:spMkLst>
        </pc:spChg>
        <pc:spChg chg="add mod">
          <ac:chgData name="Lixun Dai" userId="e454acf4-1c8d-45a6-8c7e-7b1ee6eb1037" providerId="ADAL" clId="{EBD0F3B8-18E6-4E15-8191-7E2D112A1D89}" dt="2024-04-09T21:53:01.059" v="6091" actId="947"/>
          <ac:spMkLst>
            <pc:docMk/>
            <pc:sldMk cId="818572285" sldId="1095"/>
            <ac:spMk id="10" creationId="{A4D25821-0B4B-8A9C-161E-26344E55DEF5}"/>
          </ac:spMkLst>
        </pc:spChg>
        <pc:spChg chg="add mod">
          <ac:chgData name="Lixun Dai" userId="e454acf4-1c8d-45a6-8c7e-7b1ee6eb1037" providerId="ADAL" clId="{EBD0F3B8-18E6-4E15-8191-7E2D112A1D89}" dt="2024-04-09T21:53:01.061" v="6093" actId="947"/>
          <ac:spMkLst>
            <pc:docMk/>
            <pc:sldMk cId="818572285" sldId="1095"/>
            <ac:spMk id="11" creationId="{9FA43973-8EF0-7377-582A-FB0F5143BB79}"/>
          </ac:spMkLst>
        </pc:spChg>
        <pc:spChg chg="add mod">
          <ac:chgData name="Lixun Dai" userId="e454acf4-1c8d-45a6-8c7e-7b1ee6eb1037" providerId="ADAL" clId="{EBD0F3B8-18E6-4E15-8191-7E2D112A1D89}" dt="2024-04-09T21:53:01.066" v="6095" actId="947"/>
          <ac:spMkLst>
            <pc:docMk/>
            <pc:sldMk cId="818572285" sldId="1095"/>
            <ac:spMk id="12" creationId="{2AC38F69-09FF-83C4-0983-08C2A604451E}"/>
          </ac:spMkLst>
        </pc:spChg>
        <pc:spChg chg="add mod">
          <ac:chgData name="Lixun Dai" userId="e454acf4-1c8d-45a6-8c7e-7b1ee6eb1037" providerId="ADAL" clId="{EBD0F3B8-18E6-4E15-8191-7E2D112A1D89}" dt="2024-04-09T21:53:01.068" v="6097" actId="947"/>
          <ac:spMkLst>
            <pc:docMk/>
            <pc:sldMk cId="818572285" sldId="1095"/>
            <ac:spMk id="13" creationId="{F1729BC5-E23F-5BB2-9D74-8853A4DCFF72}"/>
          </ac:spMkLst>
        </pc:spChg>
        <pc:spChg chg="add mod">
          <ac:chgData name="Lixun Dai" userId="e454acf4-1c8d-45a6-8c7e-7b1ee6eb1037" providerId="ADAL" clId="{EBD0F3B8-18E6-4E15-8191-7E2D112A1D89}" dt="2024-04-10T14:07:24.431" v="7789" actId="13926"/>
          <ac:spMkLst>
            <pc:docMk/>
            <pc:sldMk cId="818572285" sldId="1095"/>
            <ac:spMk id="14" creationId="{7E2886E3-6D75-62D3-6281-F294DE351053}"/>
          </ac:spMkLst>
        </pc:spChg>
        <pc:spChg chg="add mod">
          <ac:chgData name="Lixun Dai" userId="e454acf4-1c8d-45a6-8c7e-7b1ee6eb1037" providerId="ADAL" clId="{EBD0F3B8-18E6-4E15-8191-7E2D112A1D89}" dt="2024-04-10T14:07:17.943" v="7788" actId="13926"/>
          <ac:spMkLst>
            <pc:docMk/>
            <pc:sldMk cId="818572285" sldId="1095"/>
            <ac:spMk id="15" creationId="{3D52EFAC-6E77-2346-2710-FB1895CD843B}"/>
          </ac:spMkLst>
        </pc:spChg>
        <pc:spChg chg="mod">
          <ac:chgData name="Lixun Dai" userId="e454acf4-1c8d-45a6-8c7e-7b1ee6eb1037" providerId="ADAL" clId="{EBD0F3B8-18E6-4E15-8191-7E2D112A1D89}" dt="2024-04-09T21:53:01.077" v="6105" actId="947"/>
          <ac:spMkLst>
            <pc:docMk/>
            <pc:sldMk cId="818572285" sldId="1095"/>
            <ac:spMk id="21" creationId="{A45F97F2-EB71-CB5D-2D1A-DE99E4B26326}"/>
          </ac:spMkLst>
        </pc:spChg>
        <pc:spChg chg="mod">
          <ac:chgData name="Lixun Dai" userId="e454acf4-1c8d-45a6-8c7e-7b1ee6eb1037" providerId="ADAL" clId="{EBD0F3B8-18E6-4E15-8191-7E2D112A1D89}" dt="2024-04-09T21:53:01.074" v="6103" actId="947"/>
          <ac:spMkLst>
            <pc:docMk/>
            <pc:sldMk cId="818572285" sldId="1095"/>
            <ac:spMk id="22" creationId="{386D9360-DC21-ECFF-0060-B8CB6669FE18}"/>
          </ac:spMkLst>
        </pc:spChg>
        <pc:spChg chg="mod">
          <ac:chgData name="Lixun Dai" userId="e454acf4-1c8d-45a6-8c7e-7b1ee6eb1037" providerId="ADAL" clId="{EBD0F3B8-18E6-4E15-8191-7E2D112A1D89}" dt="2024-04-09T21:53:01.109" v="6133" actId="947"/>
          <ac:spMkLst>
            <pc:docMk/>
            <pc:sldMk cId="818572285" sldId="1095"/>
            <ac:spMk id="23" creationId="{67601488-4269-DAD1-75F5-12C4E0D0AEB8}"/>
          </ac:spMkLst>
        </pc:spChg>
        <pc:spChg chg="mod">
          <ac:chgData name="Lixun Dai" userId="e454acf4-1c8d-45a6-8c7e-7b1ee6eb1037" providerId="ADAL" clId="{EBD0F3B8-18E6-4E15-8191-7E2D112A1D89}" dt="2024-04-09T21:53:01.106" v="6131" actId="947"/>
          <ac:spMkLst>
            <pc:docMk/>
            <pc:sldMk cId="818572285" sldId="1095"/>
            <ac:spMk id="24" creationId="{C79B893B-E83D-8018-45BB-7785EC1507F9}"/>
          </ac:spMkLst>
        </pc:spChg>
        <pc:spChg chg="mod">
          <ac:chgData name="Lixun Dai" userId="e454acf4-1c8d-45a6-8c7e-7b1ee6eb1037" providerId="ADAL" clId="{EBD0F3B8-18E6-4E15-8191-7E2D112A1D89}" dt="2024-04-09T21:53:01.105" v="6129" actId="947"/>
          <ac:spMkLst>
            <pc:docMk/>
            <pc:sldMk cId="818572285" sldId="1095"/>
            <ac:spMk id="25" creationId="{F504D495-71B5-E658-215B-91720BFBB007}"/>
          </ac:spMkLst>
        </pc:spChg>
        <pc:spChg chg="mod">
          <ac:chgData name="Lixun Dai" userId="e454acf4-1c8d-45a6-8c7e-7b1ee6eb1037" providerId="ADAL" clId="{EBD0F3B8-18E6-4E15-8191-7E2D112A1D89}" dt="2024-04-09T21:53:01.102" v="6127" actId="947"/>
          <ac:spMkLst>
            <pc:docMk/>
            <pc:sldMk cId="818572285" sldId="1095"/>
            <ac:spMk id="26" creationId="{97EC243B-5A45-0B8B-1BE0-992213847DE9}"/>
          </ac:spMkLst>
        </pc:spChg>
        <pc:spChg chg="mod">
          <ac:chgData name="Lixun Dai" userId="e454acf4-1c8d-45a6-8c7e-7b1ee6eb1037" providerId="ADAL" clId="{EBD0F3B8-18E6-4E15-8191-7E2D112A1D89}" dt="2024-04-09T21:53:01.099" v="6125" actId="947"/>
          <ac:spMkLst>
            <pc:docMk/>
            <pc:sldMk cId="818572285" sldId="1095"/>
            <ac:spMk id="27" creationId="{FBF00DE2-13A0-DC82-1C15-A2127F2C3D83}"/>
          </ac:spMkLst>
        </pc:spChg>
        <pc:spChg chg="mod">
          <ac:chgData name="Lixun Dai" userId="e454acf4-1c8d-45a6-8c7e-7b1ee6eb1037" providerId="ADAL" clId="{EBD0F3B8-18E6-4E15-8191-7E2D112A1D89}" dt="2024-04-09T21:53:01.097" v="6123" actId="947"/>
          <ac:spMkLst>
            <pc:docMk/>
            <pc:sldMk cId="818572285" sldId="1095"/>
            <ac:spMk id="28" creationId="{A68B5DDE-89F0-C0D9-9B75-E91A1947B4D1}"/>
          </ac:spMkLst>
        </pc:spChg>
        <pc:spChg chg="mod">
          <ac:chgData name="Lixun Dai" userId="e454acf4-1c8d-45a6-8c7e-7b1ee6eb1037" providerId="ADAL" clId="{EBD0F3B8-18E6-4E15-8191-7E2D112A1D89}" dt="2024-04-09T21:53:01.093" v="6121" actId="947"/>
          <ac:spMkLst>
            <pc:docMk/>
            <pc:sldMk cId="818572285" sldId="1095"/>
            <ac:spMk id="29" creationId="{6D9D82E6-B994-CB5B-81C1-822620EF4DB8}"/>
          </ac:spMkLst>
        </pc:spChg>
        <pc:spChg chg="mod">
          <ac:chgData name="Lixun Dai" userId="e454acf4-1c8d-45a6-8c7e-7b1ee6eb1037" providerId="ADAL" clId="{EBD0F3B8-18E6-4E15-8191-7E2D112A1D89}" dt="2024-04-09T21:53:01.090" v="6119" actId="947"/>
          <ac:spMkLst>
            <pc:docMk/>
            <pc:sldMk cId="818572285" sldId="1095"/>
            <ac:spMk id="30" creationId="{A8F2ED20-34D1-53A2-3801-D1AFAC9F0998}"/>
          </ac:spMkLst>
        </pc:spChg>
        <pc:spChg chg="mod">
          <ac:chgData name="Lixun Dai" userId="e454acf4-1c8d-45a6-8c7e-7b1ee6eb1037" providerId="ADAL" clId="{EBD0F3B8-18E6-4E15-8191-7E2D112A1D89}" dt="2024-04-09T21:53:01.088" v="6117" actId="947"/>
          <ac:spMkLst>
            <pc:docMk/>
            <pc:sldMk cId="818572285" sldId="1095"/>
            <ac:spMk id="31" creationId="{CF7FBA6E-31F9-5D7F-26E3-21D167E32EF6}"/>
          </ac:spMkLst>
        </pc:spChg>
        <pc:spChg chg="mod">
          <ac:chgData name="Lixun Dai" userId="e454acf4-1c8d-45a6-8c7e-7b1ee6eb1037" providerId="ADAL" clId="{EBD0F3B8-18E6-4E15-8191-7E2D112A1D89}" dt="2024-04-09T21:53:01.087" v="6115" actId="947"/>
          <ac:spMkLst>
            <pc:docMk/>
            <pc:sldMk cId="818572285" sldId="1095"/>
            <ac:spMk id="32" creationId="{82ED77E8-88E5-19CE-FB7F-4084A5C18629}"/>
          </ac:spMkLst>
        </pc:spChg>
        <pc:spChg chg="mod">
          <ac:chgData name="Lixun Dai" userId="e454acf4-1c8d-45a6-8c7e-7b1ee6eb1037" providerId="ADAL" clId="{EBD0F3B8-18E6-4E15-8191-7E2D112A1D89}" dt="2024-04-09T21:53:01.085" v="6113" actId="947"/>
          <ac:spMkLst>
            <pc:docMk/>
            <pc:sldMk cId="818572285" sldId="1095"/>
            <ac:spMk id="33" creationId="{39AED866-5CEC-1680-AD64-4EDA34954979}"/>
          </ac:spMkLst>
        </pc:spChg>
        <pc:spChg chg="mod">
          <ac:chgData name="Lixun Dai" userId="e454acf4-1c8d-45a6-8c7e-7b1ee6eb1037" providerId="ADAL" clId="{EBD0F3B8-18E6-4E15-8191-7E2D112A1D89}" dt="2024-04-09T21:53:01.083" v="6111" actId="947"/>
          <ac:spMkLst>
            <pc:docMk/>
            <pc:sldMk cId="818572285" sldId="1095"/>
            <ac:spMk id="34" creationId="{81E8F730-9D40-FCA7-814F-593C1C5E3884}"/>
          </ac:spMkLst>
        </pc:spChg>
        <pc:spChg chg="mod">
          <ac:chgData name="Lixun Dai" userId="e454acf4-1c8d-45a6-8c7e-7b1ee6eb1037" providerId="ADAL" clId="{EBD0F3B8-18E6-4E15-8191-7E2D112A1D89}" dt="2024-04-09T21:53:01.082" v="6109" actId="947"/>
          <ac:spMkLst>
            <pc:docMk/>
            <pc:sldMk cId="818572285" sldId="1095"/>
            <ac:spMk id="35" creationId="{6F072252-7F99-16CC-46AE-ABEB6A811E0A}"/>
          </ac:spMkLst>
        </pc:spChg>
        <pc:spChg chg="mod">
          <ac:chgData name="Lixun Dai" userId="e454acf4-1c8d-45a6-8c7e-7b1ee6eb1037" providerId="ADAL" clId="{EBD0F3B8-18E6-4E15-8191-7E2D112A1D89}" dt="2024-04-09T21:53:01.080" v="6107" actId="947"/>
          <ac:spMkLst>
            <pc:docMk/>
            <pc:sldMk cId="818572285" sldId="1095"/>
            <ac:spMk id="36" creationId="{CF7D5881-430F-010B-B50B-96B60D554AB1}"/>
          </ac:spMkLst>
        </pc:spChg>
        <pc:spChg chg="add mod">
          <ac:chgData name="Lixun Dai" userId="e454acf4-1c8d-45a6-8c7e-7b1ee6eb1037" providerId="ADAL" clId="{EBD0F3B8-18E6-4E15-8191-7E2D112A1D89}" dt="2024-04-09T21:53:01.112" v="6135" actId="947"/>
          <ac:spMkLst>
            <pc:docMk/>
            <pc:sldMk cId="818572285" sldId="1095"/>
            <ac:spMk id="37" creationId="{B5D86242-D7CD-E14C-C14C-0325A5492E3D}"/>
          </ac:spMkLst>
        </pc:spChg>
        <pc:spChg chg="add mod">
          <ac:chgData name="Lixun Dai" userId="e454acf4-1c8d-45a6-8c7e-7b1ee6eb1037" providerId="ADAL" clId="{EBD0F3B8-18E6-4E15-8191-7E2D112A1D89}" dt="2024-04-09T21:53:01.114" v="6137" actId="947"/>
          <ac:spMkLst>
            <pc:docMk/>
            <pc:sldMk cId="818572285" sldId="1095"/>
            <ac:spMk id="38" creationId="{57EED59D-6417-16AF-9BC2-BE368D8F3D11}"/>
          </ac:spMkLst>
        </pc:spChg>
        <pc:spChg chg="add mod">
          <ac:chgData name="Lixun Dai" userId="e454acf4-1c8d-45a6-8c7e-7b1ee6eb1037" providerId="ADAL" clId="{EBD0F3B8-18E6-4E15-8191-7E2D112A1D89}" dt="2024-04-09T21:53:01.115" v="6139" actId="947"/>
          <ac:spMkLst>
            <pc:docMk/>
            <pc:sldMk cId="818572285" sldId="1095"/>
            <ac:spMk id="39" creationId="{8340F7C9-D0A9-A7A9-9C0D-84007CCA4C79}"/>
          </ac:spMkLst>
        </pc:spChg>
        <pc:spChg chg="add mod">
          <ac:chgData name="Lixun Dai" userId="e454acf4-1c8d-45a6-8c7e-7b1ee6eb1037" providerId="ADAL" clId="{EBD0F3B8-18E6-4E15-8191-7E2D112A1D89}" dt="2024-04-09T21:53:01.117" v="6141" actId="947"/>
          <ac:spMkLst>
            <pc:docMk/>
            <pc:sldMk cId="818572285" sldId="1095"/>
            <ac:spMk id="40" creationId="{2418DD92-6F63-8904-9AFA-EA528C480C57}"/>
          </ac:spMkLst>
        </pc:spChg>
        <pc:spChg chg="add mod">
          <ac:chgData name="Lixun Dai" userId="e454acf4-1c8d-45a6-8c7e-7b1ee6eb1037" providerId="ADAL" clId="{EBD0F3B8-18E6-4E15-8191-7E2D112A1D89}" dt="2024-04-09T21:53:01.118" v="6143" actId="947"/>
          <ac:spMkLst>
            <pc:docMk/>
            <pc:sldMk cId="818572285" sldId="1095"/>
            <ac:spMk id="41" creationId="{ECC733E5-A43D-E855-8CCC-36EBA3CBB0C9}"/>
          </ac:spMkLst>
        </pc:spChg>
        <pc:spChg chg="add mod">
          <ac:chgData name="Lixun Dai" userId="e454acf4-1c8d-45a6-8c7e-7b1ee6eb1037" providerId="ADAL" clId="{EBD0F3B8-18E6-4E15-8191-7E2D112A1D89}" dt="2024-04-09T21:53:01.120" v="6145" actId="947"/>
          <ac:spMkLst>
            <pc:docMk/>
            <pc:sldMk cId="818572285" sldId="1095"/>
            <ac:spMk id="42" creationId="{AF1025EB-0C0C-1E5C-AEE8-705BFD8CBA54}"/>
          </ac:spMkLst>
        </pc:spChg>
        <pc:spChg chg="add del mod">
          <ac:chgData name="Lixun Dai" userId="e454acf4-1c8d-45a6-8c7e-7b1ee6eb1037" providerId="ADAL" clId="{EBD0F3B8-18E6-4E15-8191-7E2D112A1D89}" dt="2024-04-09T20:46:41.533" v="5091" actId="478"/>
          <ac:spMkLst>
            <pc:docMk/>
            <pc:sldMk cId="818572285" sldId="1095"/>
            <ac:spMk id="43" creationId="{9BB94891-798B-E04B-0E78-D36FECECED1B}"/>
          </ac:spMkLst>
        </pc:spChg>
        <pc:spChg chg="add mod">
          <ac:chgData name="Lixun Dai" userId="e454acf4-1c8d-45a6-8c7e-7b1ee6eb1037" providerId="ADAL" clId="{EBD0F3B8-18E6-4E15-8191-7E2D112A1D89}" dt="2024-04-09T21:53:01.122" v="6147" actId="947"/>
          <ac:spMkLst>
            <pc:docMk/>
            <pc:sldMk cId="818572285" sldId="1095"/>
            <ac:spMk id="44" creationId="{71A0E98D-1627-A886-D2D6-37BE5D3A0FBB}"/>
          </ac:spMkLst>
        </pc:spChg>
        <pc:spChg chg="add del mod">
          <ac:chgData name="Lixun Dai" userId="e454acf4-1c8d-45a6-8c7e-7b1ee6eb1037" providerId="ADAL" clId="{EBD0F3B8-18E6-4E15-8191-7E2D112A1D89}" dt="2024-04-09T20:36:56.581" v="4544" actId="478"/>
          <ac:spMkLst>
            <pc:docMk/>
            <pc:sldMk cId="818572285" sldId="1095"/>
            <ac:spMk id="45" creationId="{51CB8AB4-6A18-215A-1FB5-0FE6803F5312}"/>
          </ac:spMkLst>
        </pc:spChg>
        <pc:spChg chg="add del mod">
          <ac:chgData name="Lixun Dai" userId="e454acf4-1c8d-45a6-8c7e-7b1ee6eb1037" providerId="ADAL" clId="{EBD0F3B8-18E6-4E15-8191-7E2D112A1D89}" dt="2024-04-09T20:36:57.253" v="4545" actId="478"/>
          <ac:spMkLst>
            <pc:docMk/>
            <pc:sldMk cId="818572285" sldId="1095"/>
            <ac:spMk id="46" creationId="{2199E62A-8512-7E04-08A2-98114EFDA81C}"/>
          </ac:spMkLst>
        </pc:spChg>
        <pc:spChg chg="add del mod">
          <ac:chgData name="Lixun Dai" userId="e454acf4-1c8d-45a6-8c7e-7b1ee6eb1037" providerId="ADAL" clId="{EBD0F3B8-18E6-4E15-8191-7E2D112A1D89}" dt="2024-04-09T20:36:59.910" v="4547" actId="478"/>
          <ac:spMkLst>
            <pc:docMk/>
            <pc:sldMk cId="818572285" sldId="1095"/>
            <ac:spMk id="48" creationId="{0CBC82FE-4039-FC09-8AC4-526709C0F4E3}"/>
          </ac:spMkLst>
        </pc:spChg>
        <pc:spChg chg="add mod">
          <ac:chgData name="Lixun Dai" userId="e454acf4-1c8d-45a6-8c7e-7b1ee6eb1037" providerId="ADAL" clId="{EBD0F3B8-18E6-4E15-8191-7E2D112A1D89}" dt="2024-04-09T21:53:01.124" v="6149" actId="947"/>
          <ac:spMkLst>
            <pc:docMk/>
            <pc:sldMk cId="818572285" sldId="1095"/>
            <ac:spMk id="49" creationId="{05B15325-44DA-4DB0-1032-AB765E478ECC}"/>
          </ac:spMkLst>
        </pc:spChg>
        <pc:spChg chg="add del mod">
          <ac:chgData name="Lixun Dai" userId="e454acf4-1c8d-45a6-8c7e-7b1ee6eb1037" providerId="ADAL" clId="{EBD0F3B8-18E6-4E15-8191-7E2D112A1D89}" dt="2024-04-09T20:37:00.826" v="4548" actId="478"/>
          <ac:spMkLst>
            <pc:docMk/>
            <pc:sldMk cId="818572285" sldId="1095"/>
            <ac:spMk id="50" creationId="{E5923E88-7600-034F-FFC5-62BA17842B6B}"/>
          </ac:spMkLst>
        </pc:spChg>
        <pc:spChg chg="add del mod">
          <ac:chgData name="Lixun Dai" userId="e454acf4-1c8d-45a6-8c7e-7b1ee6eb1037" providerId="ADAL" clId="{EBD0F3B8-18E6-4E15-8191-7E2D112A1D89}" dt="2024-04-09T20:36:58.175" v="4546" actId="478"/>
          <ac:spMkLst>
            <pc:docMk/>
            <pc:sldMk cId="818572285" sldId="1095"/>
            <ac:spMk id="51" creationId="{DBE1C581-934E-63D8-1F69-23846F703916}"/>
          </ac:spMkLst>
        </pc:spChg>
        <pc:spChg chg="add mod">
          <ac:chgData name="Lixun Dai" userId="e454acf4-1c8d-45a6-8c7e-7b1ee6eb1037" providerId="ADAL" clId="{EBD0F3B8-18E6-4E15-8191-7E2D112A1D89}" dt="2024-04-09T21:53:01.128" v="6151" actId="947"/>
          <ac:spMkLst>
            <pc:docMk/>
            <pc:sldMk cId="818572285" sldId="1095"/>
            <ac:spMk id="52" creationId="{F4B9A3A1-88B4-92EE-01E8-1E66334F5464}"/>
          </ac:spMkLst>
        </pc:spChg>
        <pc:spChg chg="add mod">
          <ac:chgData name="Lixun Dai" userId="e454acf4-1c8d-45a6-8c7e-7b1ee6eb1037" providerId="ADAL" clId="{EBD0F3B8-18E6-4E15-8191-7E2D112A1D89}" dt="2024-04-09T21:53:01.129" v="6153" actId="947"/>
          <ac:spMkLst>
            <pc:docMk/>
            <pc:sldMk cId="818572285" sldId="1095"/>
            <ac:spMk id="53" creationId="{9176D00D-A2D4-EFF8-A6A8-7561E13A7748}"/>
          </ac:spMkLst>
        </pc:spChg>
        <pc:spChg chg="add mod">
          <ac:chgData name="Lixun Dai" userId="e454acf4-1c8d-45a6-8c7e-7b1ee6eb1037" providerId="ADAL" clId="{EBD0F3B8-18E6-4E15-8191-7E2D112A1D89}" dt="2024-04-09T21:53:01.131" v="6155" actId="947"/>
          <ac:spMkLst>
            <pc:docMk/>
            <pc:sldMk cId="818572285" sldId="1095"/>
            <ac:spMk id="55" creationId="{A73A8958-828F-8719-8195-ADEC37681CFC}"/>
          </ac:spMkLst>
        </pc:spChg>
        <pc:grpChg chg="add mod">
          <ac:chgData name="Lixun Dai" userId="e454acf4-1c8d-45a6-8c7e-7b1ee6eb1037" providerId="ADAL" clId="{EBD0F3B8-18E6-4E15-8191-7E2D112A1D89}" dt="2024-04-09T20:38:59.099" v="4592" actId="1076"/>
          <ac:grpSpMkLst>
            <pc:docMk/>
            <pc:sldMk cId="818572285" sldId="1095"/>
            <ac:grpSpMk id="16" creationId="{4EFCA708-4BD5-2E1F-5E59-4E2980E22104}"/>
          </ac:grpSpMkLst>
        </pc:grpChg>
        <pc:grpChg chg="mod">
          <ac:chgData name="Lixun Dai" userId="e454acf4-1c8d-45a6-8c7e-7b1ee6eb1037" providerId="ADAL" clId="{EBD0F3B8-18E6-4E15-8191-7E2D112A1D89}" dt="2024-04-09T20:34:55.215" v="3329"/>
          <ac:grpSpMkLst>
            <pc:docMk/>
            <pc:sldMk cId="818572285" sldId="1095"/>
            <ac:grpSpMk id="18" creationId="{04356008-9D56-1B02-A487-A6B76DDC64B5}"/>
          </ac:grpSpMkLst>
        </pc:grpChg>
        <pc:graphicFrameChg chg="mod">
          <ac:chgData name="Lixun Dai" userId="e454acf4-1c8d-45a6-8c7e-7b1ee6eb1037" providerId="ADAL" clId="{EBD0F3B8-18E6-4E15-8191-7E2D112A1D89}" dt="2024-04-09T21:53:02.335" v="6634" actId="1076"/>
          <ac:graphicFrameMkLst>
            <pc:docMk/>
            <pc:sldMk cId="818572285" sldId="1095"/>
            <ac:graphicFrameMk id="17" creationId="{9FC3D048-F4A8-0FDA-ADFF-30C443CF188B}"/>
          </ac:graphicFrameMkLst>
        </pc:graphicFrameChg>
        <pc:picChg chg="del mod">
          <ac:chgData name="Lixun Dai" userId="e454acf4-1c8d-45a6-8c7e-7b1ee6eb1037" providerId="ADAL" clId="{EBD0F3B8-18E6-4E15-8191-7E2D112A1D89}" dt="2024-04-09T20:32:41.491" v="3325" actId="478"/>
          <ac:picMkLst>
            <pc:docMk/>
            <pc:sldMk cId="818572285" sldId="1095"/>
            <ac:picMk id="9" creationId="{F7B7BECD-CC9D-9E2C-FAA2-5BF4382A3088}"/>
          </ac:picMkLst>
        </pc:picChg>
        <pc:cxnChg chg="mod">
          <ac:chgData name="Lixun Dai" userId="e454acf4-1c8d-45a6-8c7e-7b1ee6eb1037" providerId="ADAL" clId="{EBD0F3B8-18E6-4E15-8191-7E2D112A1D89}" dt="2024-04-09T21:01:40.719" v="5194" actId="208"/>
          <ac:cxnSpMkLst>
            <pc:docMk/>
            <pc:sldMk cId="818572285" sldId="1095"/>
            <ac:cxnSpMk id="19" creationId="{7EF57387-8380-836D-607C-8D3F5083DA24}"/>
          </ac:cxnSpMkLst>
        </pc:cxnChg>
        <pc:cxnChg chg="mod">
          <ac:chgData name="Lixun Dai" userId="e454acf4-1c8d-45a6-8c7e-7b1ee6eb1037" providerId="ADAL" clId="{EBD0F3B8-18E6-4E15-8191-7E2D112A1D89}" dt="2024-04-09T21:01:59.167" v="5197" actId="208"/>
          <ac:cxnSpMkLst>
            <pc:docMk/>
            <pc:sldMk cId="818572285" sldId="1095"/>
            <ac:cxnSpMk id="20" creationId="{4AA32247-88C7-B16C-304F-C042BC029535}"/>
          </ac:cxnSpMkLst>
        </pc:cxnChg>
        <pc:cxnChg chg="add mod">
          <ac:chgData name="Lixun Dai" userId="e454acf4-1c8d-45a6-8c7e-7b1ee6eb1037" providerId="ADAL" clId="{EBD0F3B8-18E6-4E15-8191-7E2D112A1D89}" dt="2024-04-09T21:01:32.866" v="5193" actId="208"/>
          <ac:cxnSpMkLst>
            <pc:docMk/>
            <pc:sldMk cId="818572285" sldId="1095"/>
            <ac:cxnSpMk id="47" creationId="{E9D244C2-6C23-540A-CD4E-FAB929AE2E58}"/>
          </ac:cxnSpMkLst>
        </pc:cxnChg>
        <pc:cxnChg chg="add mod">
          <ac:chgData name="Lixun Dai" userId="e454acf4-1c8d-45a6-8c7e-7b1ee6eb1037" providerId="ADAL" clId="{EBD0F3B8-18E6-4E15-8191-7E2D112A1D89}" dt="2024-04-09T21:03:41.220" v="5205" actId="208"/>
          <ac:cxnSpMkLst>
            <pc:docMk/>
            <pc:sldMk cId="818572285" sldId="1095"/>
            <ac:cxnSpMk id="54" creationId="{7F810D0A-F753-B502-DDC5-1738393B5B6C}"/>
          </ac:cxnSpMkLst>
        </pc:cxnChg>
      </pc:sldChg>
      <pc:sldChg chg="addSp delSp modSp add mod ord modNotes">
        <pc:chgData name="Lixun Dai" userId="e454acf4-1c8d-45a6-8c7e-7b1ee6eb1037" providerId="ADAL" clId="{EBD0F3B8-18E6-4E15-8191-7E2D112A1D89}" dt="2024-04-10T14:12:39.889" v="7797" actId="13926"/>
        <pc:sldMkLst>
          <pc:docMk/>
          <pc:sldMk cId="1599120793" sldId="1096"/>
        </pc:sldMkLst>
        <pc:spChg chg="mod">
          <ac:chgData name="Lixun Dai" userId="e454acf4-1c8d-45a6-8c7e-7b1ee6eb1037" providerId="ADAL" clId="{EBD0F3B8-18E6-4E15-8191-7E2D112A1D89}" dt="2024-04-09T21:53:01.945" v="6357" actId="948"/>
          <ac:spMkLst>
            <pc:docMk/>
            <pc:sldMk cId="1599120793" sldId="1096"/>
            <ac:spMk id="2" creationId="{E493186F-B765-2676-82F5-0FBF8151D6EB}"/>
          </ac:spMkLst>
        </pc:spChg>
        <pc:spChg chg="mod">
          <ac:chgData name="Lixun Dai" userId="e454acf4-1c8d-45a6-8c7e-7b1ee6eb1037" providerId="ADAL" clId="{EBD0F3B8-18E6-4E15-8191-7E2D112A1D89}" dt="2024-04-09T21:53:00.309" v="5540" actId="947"/>
          <ac:spMkLst>
            <pc:docMk/>
            <pc:sldMk cId="1599120793" sldId="1096"/>
            <ac:spMk id="3" creationId="{A1FD3A17-BAFB-170F-5516-AE2A7A71E620}"/>
          </ac:spMkLst>
        </pc:spChg>
        <pc:spChg chg="mod">
          <ac:chgData name="Lixun Dai" userId="e454acf4-1c8d-45a6-8c7e-7b1ee6eb1037" providerId="ADAL" clId="{EBD0F3B8-18E6-4E15-8191-7E2D112A1D89}" dt="2024-04-09T21:53:00.311" v="5542" actId="947"/>
          <ac:spMkLst>
            <pc:docMk/>
            <pc:sldMk cId="1599120793" sldId="1096"/>
            <ac:spMk id="4" creationId="{7C9E5FC4-10FE-7272-FC72-E9A574EA9C2F}"/>
          </ac:spMkLst>
        </pc:spChg>
        <pc:spChg chg="mod">
          <ac:chgData name="Lixun Dai" userId="e454acf4-1c8d-45a6-8c7e-7b1ee6eb1037" providerId="ADAL" clId="{EBD0F3B8-18E6-4E15-8191-7E2D112A1D89}" dt="2024-04-09T21:53:00.314" v="5544" actId="947"/>
          <ac:spMkLst>
            <pc:docMk/>
            <pc:sldMk cId="1599120793" sldId="1096"/>
            <ac:spMk id="5" creationId="{AC51FCE9-9640-F180-565A-A38484033C1F}"/>
          </ac:spMkLst>
        </pc:spChg>
        <pc:spChg chg="mod">
          <ac:chgData name="Lixun Dai" userId="e454acf4-1c8d-45a6-8c7e-7b1ee6eb1037" providerId="ADAL" clId="{EBD0F3B8-18E6-4E15-8191-7E2D112A1D89}" dt="2024-04-09T21:53:00.316" v="5546" actId="947"/>
          <ac:spMkLst>
            <pc:docMk/>
            <pc:sldMk cId="1599120793" sldId="1096"/>
            <ac:spMk id="6" creationId="{CD1F0221-59F7-CF21-0924-3C35D45172C0}"/>
          </ac:spMkLst>
        </pc:spChg>
        <pc:spChg chg="add mod">
          <ac:chgData name="Lixun Dai" userId="e454acf4-1c8d-45a6-8c7e-7b1ee6eb1037" providerId="ADAL" clId="{EBD0F3B8-18E6-4E15-8191-7E2D112A1D89}" dt="2024-04-10T14:12:39.889" v="7797" actId="13926"/>
          <ac:spMkLst>
            <pc:docMk/>
            <pc:sldMk cId="1599120793" sldId="1096"/>
            <ac:spMk id="7" creationId="{C883875D-7DE9-BDC4-D1E4-758CFA5E9B70}"/>
          </ac:spMkLst>
        </pc:spChg>
        <pc:spChg chg="add del mod">
          <ac:chgData name="Lixun Dai" userId="e454acf4-1c8d-45a6-8c7e-7b1ee6eb1037" providerId="ADAL" clId="{EBD0F3B8-18E6-4E15-8191-7E2D112A1D89}" dt="2024-04-09T20:31:24.048" v="3312" actId="478"/>
          <ac:spMkLst>
            <pc:docMk/>
            <pc:sldMk cId="1599120793" sldId="1096"/>
            <ac:spMk id="8" creationId="{A48AA018-CF87-23C7-1290-0122DDAAB181}"/>
          </ac:spMkLst>
        </pc:spChg>
        <pc:spChg chg="add del mod">
          <ac:chgData name="Lixun Dai" userId="e454acf4-1c8d-45a6-8c7e-7b1ee6eb1037" providerId="ADAL" clId="{EBD0F3B8-18E6-4E15-8191-7E2D112A1D89}" dt="2024-04-09T20:31:24.048" v="3312" actId="478"/>
          <ac:spMkLst>
            <pc:docMk/>
            <pc:sldMk cId="1599120793" sldId="1096"/>
            <ac:spMk id="9" creationId="{12F63F01-7F55-209D-32E8-8AA39E14D2DF}"/>
          </ac:spMkLst>
        </pc:spChg>
        <pc:spChg chg="mod">
          <ac:chgData name="Lixun Dai" userId="e454acf4-1c8d-45a6-8c7e-7b1ee6eb1037" providerId="ADAL" clId="{EBD0F3B8-18E6-4E15-8191-7E2D112A1D89}" dt="2024-04-09T21:53:00.317" v="5548" actId="947"/>
          <ac:spMkLst>
            <pc:docMk/>
            <pc:sldMk cId="1599120793" sldId="1096"/>
            <ac:spMk id="10" creationId="{FF30FD00-5AB4-F557-09B0-C6872F4DE30A}"/>
          </ac:spMkLst>
        </pc:spChg>
        <pc:spChg chg="del mod modVis">
          <ac:chgData name="Lixun Dai" userId="e454acf4-1c8d-45a6-8c7e-7b1ee6eb1037" providerId="ADAL" clId="{EBD0F3B8-18E6-4E15-8191-7E2D112A1D89}" dt="2024-04-09T20:35:43.935" v="4409" actId="478"/>
          <ac:spMkLst>
            <pc:docMk/>
            <pc:sldMk cId="1599120793" sldId="1096"/>
            <ac:spMk id="11" creationId="{B9C0CEB8-9E3A-DE9E-117F-1729C3931173}"/>
          </ac:spMkLst>
        </pc:spChg>
        <pc:spChg chg="del mod modVis">
          <ac:chgData name="Lixun Dai" userId="e454acf4-1c8d-45a6-8c7e-7b1ee6eb1037" providerId="ADAL" clId="{EBD0F3B8-18E6-4E15-8191-7E2D112A1D89}" dt="2024-04-09T21:53:02.274" v="6596" actId="478"/>
          <ac:spMkLst>
            <pc:docMk/>
            <pc:sldMk cId="1599120793" sldId="1096"/>
            <ac:spMk id="12" creationId="{5CB409CE-B291-A6B9-323C-6A1724426B4D}"/>
          </ac:spMkLst>
        </pc:spChg>
        <pc:spChg chg="mod">
          <ac:chgData name="Lixun Dai" userId="e454acf4-1c8d-45a6-8c7e-7b1ee6eb1037" providerId="ADAL" clId="{EBD0F3B8-18E6-4E15-8191-7E2D112A1D89}" dt="2024-04-10T14:05:33.200" v="7787" actId="20577"/>
          <ac:spMkLst>
            <pc:docMk/>
            <pc:sldMk cId="1599120793" sldId="1096"/>
            <ac:spMk id="19" creationId="{91533D4A-3AD9-A48F-99FF-BC9975EC5224}"/>
          </ac:spMkLst>
        </pc:spChg>
        <pc:spChg chg="mod">
          <ac:chgData name="Lixun Dai" userId="e454acf4-1c8d-45a6-8c7e-7b1ee6eb1037" providerId="ADAL" clId="{EBD0F3B8-18E6-4E15-8191-7E2D112A1D89}" dt="2024-04-09T21:53:00.323" v="5552" actId="947"/>
          <ac:spMkLst>
            <pc:docMk/>
            <pc:sldMk cId="1599120793" sldId="1096"/>
            <ac:spMk id="20" creationId="{623B40C3-9B71-8AA7-73DF-C6706833041F}"/>
          </ac:spMkLst>
        </pc:spChg>
        <pc:spChg chg="mod">
          <ac:chgData name="Lixun Dai" userId="e454acf4-1c8d-45a6-8c7e-7b1ee6eb1037" providerId="ADAL" clId="{EBD0F3B8-18E6-4E15-8191-7E2D112A1D89}" dt="2024-04-09T21:53:00.327" v="5554" actId="947"/>
          <ac:spMkLst>
            <pc:docMk/>
            <pc:sldMk cId="1599120793" sldId="1096"/>
            <ac:spMk id="21" creationId="{8F860C3D-D723-C2A1-B00D-51AB833448FF}"/>
          </ac:spMkLst>
        </pc:spChg>
        <pc:spChg chg="del mod">
          <ac:chgData name="Lixun Dai" userId="e454acf4-1c8d-45a6-8c7e-7b1ee6eb1037" providerId="ADAL" clId="{EBD0F3B8-18E6-4E15-8191-7E2D112A1D89}" dt="2024-04-09T18:57:48.236" v="2376" actId="478"/>
          <ac:spMkLst>
            <pc:docMk/>
            <pc:sldMk cId="1599120793" sldId="1096"/>
            <ac:spMk id="27" creationId="{F5A2B102-BBDF-85CA-1460-DE4F810080DD}"/>
          </ac:spMkLst>
        </pc:spChg>
        <pc:spChg chg="mod">
          <ac:chgData name="Lixun Dai" userId="e454acf4-1c8d-45a6-8c7e-7b1ee6eb1037" providerId="ADAL" clId="{EBD0F3B8-18E6-4E15-8191-7E2D112A1D89}" dt="2024-04-09T21:53:00.333" v="5556" actId="947"/>
          <ac:spMkLst>
            <pc:docMk/>
            <pc:sldMk cId="1599120793" sldId="1096"/>
            <ac:spMk id="28" creationId="{3F88D445-0832-8444-3026-977BA9E94AB2}"/>
          </ac:spMkLst>
        </pc:spChg>
        <pc:spChg chg="mod">
          <ac:chgData name="Lixun Dai" userId="e454acf4-1c8d-45a6-8c7e-7b1ee6eb1037" providerId="ADAL" clId="{EBD0F3B8-18E6-4E15-8191-7E2D112A1D89}" dt="2024-04-09T21:53:00.335" v="5558" actId="947"/>
          <ac:spMkLst>
            <pc:docMk/>
            <pc:sldMk cId="1599120793" sldId="1096"/>
            <ac:spMk id="29" creationId="{F77554A3-1805-F233-ECFA-6B0A92FD3807}"/>
          </ac:spMkLst>
        </pc:spChg>
        <pc:spChg chg="mod">
          <ac:chgData name="Lixun Dai" userId="e454acf4-1c8d-45a6-8c7e-7b1ee6eb1037" providerId="ADAL" clId="{EBD0F3B8-18E6-4E15-8191-7E2D112A1D89}" dt="2024-04-09T21:53:00.336" v="5560" actId="947"/>
          <ac:spMkLst>
            <pc:docMk/>
            <pc:sldMk cId="1599120793" sldId="1096"/>
            <ac:spMk id="30" creationId="{0C3FF5F6-BA6F-F977-6EFF-6F3811BDD3C5}"/>
          </ac:spMkLst>
        </pc:spChg>
        <pc:spChg chg="mod">
          <ac:chgData name="Lixun Dai" userId="e454acf4-1c8d-45a6-8c7e-7b1ee6eb1037" providerId="ADAL" clId="{EBD0F3B8-18E6-4E15-8191-7E2D112A1D89}" dt="2024-04-09T21:53:00.338" v="5562" actId="947"/>
          <ac:spMkLst>
            <pc:docMk/>
            <pc:sldMk cId="1599120793" sldId="1096"/>
            <ac:spMk id="31" creationId="{D1190B85-D832-C2B3-7958-9C9759C3BB52}"/>
          </ac:spMkLst>
        </pc:spChg>
        <pc:spChg chg="mod">
          <ac:chgData name="Lixun Dai" userId="e454acf4-1c8d-45a6-8c7e-7b1ee6eb1037" providerId="ADAL" clId="{EBD0F3B8-18E6-4E15-8191-7E2D112A1D89}" dt="2024-04-09T21:53:00.339" v="5564" actId="947"/>
          <ac:spMkLst>
            <pc:docMk/>
            <pc:sldMk cId="1599120793" sldId="1096"/>
            <ac:spMk id="32" creationId="{43EB0C6F-6801-5916-7259-E86F4F8AB217}"/>
          </ac:spMkLst>
        </pc:spChg>
        <pc:spChg chg="mod">
          <ac:chgData name="Lixun Dai" userId="e454acf4-1c8d-45a6-8c7e-7b1ee6eb1037" providerId="ADAL" clId="{EBD0F3B8-18E6-4E15-8191-7E2D112A1D89}" dt="2024-04-09T21:53:00.341" v="5566" actId="947"/>
          <ac:spMkLst>
            <pc:docMk/>
            <pc:sldMk cId="1599120793" sldId="1096"/>
            <ac:spMk id="33" creationId="{08AF32E9-6C5D-E191-B6C3-7F7D2B11E973}"/>
          </ac:spMkLst>
        </pc:spChg>
        <pc:spChg chg="mod">
          <ac:chgData name="Lixun Dai" userId="e454acf4-1c8d-45a6-8c7e-7b1ee6eb1037" providerId="ADAL" clId="{EBD0F3B8-18E6-4E15-8191-7E2D112A1D89}" dt="2024-04-09T21:53:00.343" v="5568" actId="947"/>
          <ac:spMkLst>
            <pc:docMk/>
            <pc:sldMk cId="1599120793" sldId="1096"/>
            <ac:spMk id="34" creationId="{01D1D0FE-131A-38D9-EC79-9182B89FA0F1}"/>
          </ac:spMkLst>
        </pc:spChg>
        <pc:spChg chg="mod">
          <ac:chgData name="Lixun Dai" userId="e454acf4-1c8d-45a6-8c7e-7b1ee6eb1037" providerId="ADAL" clId="{EBD0F3B8-18E6-4E15-8191-7E2D112A1D89}" dt="2024-04-10T14:12:37.371" v="7796" actId="13926"/>
          <ac:spMkLst>
            <pc:docMk/>
            <pc:sldMk cId="1599120793" sldId="1096"/>
            <ac:spMk id="35" creationId="{004716F8-A238-8B4D-25EB-F77842F0C29B}"/>
          </ac:spMkLst>
        </pc:spChg>
        <pc:spChg chg="mod">
          <ac:chgData name="Lixun Dai" userId="e454acf4-1c8d-45a6-8c7e-7b1ee6eb1037" providerId="ADAL" clId="{EBD0F3B8-18E6-4E15-8191-7E2D112A1D89}" dt="2024-04-10T14:02:52.990" v="7780" actId="20577"/>
          <ac:spMkLst>
            <pc:docMk/>
            <pc:sldMk cId="1599120793" sldId="1096"/>
            <ac:spMk id="40" creationId="{853505F7-6C04-7D90-1841-5C0C3F63C233}"/>
          </ac:spMkLst>
        </pc:spChg>
        <pc:spChg chg="mod">
          <ac:chgData name="Lixun Dai" userId="e454acf4-1c8d-45a6-8c7e-7b1ee6eb1037" providerId="ADAL" clId="{EBD0F3B8-18E6-4E15-8191-7E2D112A1D89}" dt="2024-04-09T21:53:00.358" v="5574" actId="947"/>
          <ac:spMkLst>
            <pc:docMk/>
            <pc:sldMk cId="1599120793" sldId="1096"/>
            <ac:spMk id="41" creationId="{0EBFF308-AD5F-86B2-52ED-9105DF14CC26}"/>
          </ac:spMkLst>
        </pc:spChg>
        <pc:graphicFrameChg chg="mod">
          <ac:chgData name="Lixun Dai" userId="e454acf4-1c8d-45a6-8c7e-7b1ee6eb1037" providerId="ADAL" clId="{EBD0F3B8-18E6-4E15-8191-7E2D112A1D89}" dt="2024-04-09T21:53:02.277" v="6597" actId="1076"/>
          <ac:graphicFrameMkLst>
            <pc:docMk/>
            <pc:sldMk cId="1599120793" sldId="1096"/>
            <ac:graphicFrameMk id="17" creationId="{9FC3D048-F4A8-0FDA-ADFF-30C443CF188B}"/>
          </ac:graphicFrameMkLst>
        </pc:graphicFrameChg>
        <pc:picChg chg="mod">
          <ac:chgData name="Lixun Dai" userId="e454acf4-1c8d-45a6-8c7e-7b1ee6eb1037" providerId="ADAL" clId="{EBD0F3B8-18E6-4E15-8191-7E2D112A1D89}" dt="2024-04-09T19:18:09.567" v="2672" actId="1038"/>
          <ac:picMkLst>
            <pc:docMk/>
            <pc:sldMk cId="1599120793" sldId="1096"/>
            <ac:picMk id="22" creationId="{DE74AA14-2CE0-3C4D-06E4-9745B08519B2}"/>
          </ac:picMkLst>
        </pc:picChg>
        <pc:picChg chg="mod">
          <ac:chgData name="Lixun Dai" userId="e454acf4-1c8d-45a6-8c7e-7b1ee6eb1037" providerId="ADAL" clId="{EBD0F3B8-18E6-4E15-8191-7E2D112A1D89}" dt="2024-04-09T19:18:09.567" v="2672" actId="1038"/>
          <ac:picMkLst>
            <pc:docMk/>
            <pc:sldMk cId="1599120793" sldId="1096"/>
            <ac:picMk id="23" creationId="{C18CDC15-67F4-624E-9029-D0C91021C926}"/>
          </ac:picMkLst>
        </pc:picChg>
        <pc:picChg chg="mod">
          <ac:chgData name="Lixun Dai" userId="e454acf4-1c8d-45a6-8c7e-7b1ee6eb1037" providerId="ADAL" clId="{EBD0F3B8-18E6-4E15-8191-7E2D112A1D89}" dt="2024-04-09T20:58:40.276" v="5175" actId="1076"/>
          <ac:picMkLst>
            <pc:docMk/>
            <pc:sldMk cId="1599120793" sldId="1096"/>
            <ac:picMk id="24" creationId="{3795CDAF-18C0-E613-BFD7-327D2FC1BEBE}"/>
          </ac:picMkLst>
        </pc:picChg>
        <pc:picChg chg="mod">
          <ac:chgData name="Lixun Dai" userId="e454acf4-1c8d-45a6-8c7e-7b1ee6eb1037" providerId="ADAL" clId="{EBD0F3B8-18E6-4E15-8191-7E2D112A1D89}" dt="2024-04-09T20:59:01.810" v="5180" actId="1035"/>
          <ac:picMkLst>
            <pc:docMk/>
            <pc:sldMk cId="1599120793" sldId="1096"/>
            <ac:picMk id="25" creationId="{E294E347-E0A4-B4A5-69DC-20BDD7CB3A57}"/>
          </ac:picMkLst>
        </pc:picChg>
        <pc:picChg chg="mod">
          <ac:chgData name="Lixun Dai" userId="e454acf4-1c8d-45a6-8c7e-7b1ee6eb1037" providerId="ADAL" clId="{EBD0F3B8-18E6-4E15-8191-7E2D112A1D89}" dt="2024-04-09T20:26:12.293" v="3286" actId="1076"/>
          <ac:picMkLst>
            <pc:docMk/>
            <pc:sldMk cId="1599120793" sldId="1096"/>
            <ac:picMk id="26" creationId="{44A9DB62-3814-30BC-4D58-DEC7016304C3}"/>
          </ac:picMkLst>
        </pc:picChg>
        <pc:cxnChg chg="mod">
          <ac:chgData name="Lixun Dai" userId="e454acf4-1c8d-45a6-8c7e-7b1ee6eb1037" providerId="ADAL" clId="{EBD0F3B8-18E6-4E15-8191-7E2D112A1D89}" dt="2024-04-09T19:18:09.567" v="2672" actId="1038"/>
          <ac:cxnSpMkLst>
            <pc:docMk/>
            <pc:sldMk cId="1599120793" sldId="1096"/>
            <ac:cxnSpMk id="37" creationId="{B9AB3877-71D1-833A-B04B-8A1EA605C417}"/>
          </ac:cxnSpMkLst>
        </pc:cxnChg>
        <pc:cxnChg chg="mod">
          <ac:chgData name="Lixun Dai" userId="e454acf4-1c8d-45a6-8c7e-7b1ee6eb1037" providerId="ADAL" clId="{EBD0F3B8-18E6-4E15-8191-7E2D112A1D89}" dt="2024-04-09T19:18:09.567" v="2672" actId="1038"/>
          <ac:cxnSpMkLst>
            <pc:docMk/>
            <pc:sldMk cId="1599120793" sldId="1096"/>
            <ac:cxnSpMk id="38" creationId="{5F4B9BD9-5C57-3D75-4F27-36907E6E7D20}"/>
          </ac:cxnSpMkLst>
        </pc:cxnChg>
        <pc:cxnChg chg="mod">
          <ac:chgData name="Lixun Dai" userId="e454acf4-1c8d-45a6-8c7e-7b1ee6eb1037" providerId="ADAL" clId="{EBD0F3B8-18E6-4E15-8191-7E2D112A1D89}" dt="2024-04-09T19:18:09.567" v="2672" actId="1038"/>
          <ac:cxnSpMkLst>
            <pc:docMk/>
            <pc:sldMk cId="1599120793" sldId="1096"/>
            <ac:cxnSpMk id="39" creationId="{08B0764F-6ABF-F3CD-D9E4-905F76EC4F3A}"/>
          </ac:cxnSpMkLst>
        </pc:cxnChg>
      </pc:sldChg>
      <pc:sldChg chg="add del mod ord modShow">
        <pc:chgData name="Lixun Dai" userId="e454acf4-1c8d-45a6-8c7e-7b1ee6eb1037" providerId="ADAL" clId="{EBD0F3B8-18E6-4E15-8191-7E2D112A1D89}" dt="2024-04-09T20:02:41.396" v="3160" actId="47"/>
        <pc:sldMkLst>
          <pc:docMk/>
          <pc:sldMk cId="3591327205" sldId="1097"/>
        </pc:sldMkLst>
      </pc:sldChg>
      <pc:sldChg chg="addSp delSp modSp add mod ord modShow modNotes">
        <pc:chgData name="Lixun Dai" userId="e454acf4-1c8d-45a6-8c7e-7b1ee6eb1037" providerId="ADAL" clId="{EBD0F3B8-18E6-4E15-8191-7E2D112A1D89}" dt="2024-04-10T14:13:31.221" v="8027"/>
        <pc:sldMkLst>
          <pc:docMk/>
          <pc:sldMk cId="2933533442" sldId="1098"/>
        </pc:sldMkLst>
        <pc:spChg chg="mod">
          <ac:chgData name="Lixun Dai" userId="e454acf4-1c8d-45a6-8c7e-7b1ee6eb1037" providerId="ADAL" clId="{EBD0F3B8-18E6-4E15-8191-7E2D112A1D89}" dt="2024-04-10T14:13:14.468" v="7991" actId="948"/>
          <ac:spMkLst>
            <pc:docMk/>
            <pc:sldMk cId="2933533442" sldId="1098"/>
            <ac:spMk id="2" creationId="{E493186F-B765-2676-82F5-0FBF8151D6EB}"/>
          </ac:spMkLst>
        </pc:spChg>
        <pc:spChg chg="add del mod modVis">
          <ac:chgData name="Lixun Dai" userId="e454acf4-1c8d-45a6-8c7e-7b1ee6eb1037" providerId="ADAL" clId="{EBD0F3B8-18E6-4E15-8191-7E2D112A1D89}" dt="2024-04-10T14:12:59.714" v="7833"/>
          <ac:spMkLst>
            <pc:docMk/>
            <pc:sldMk cId="2933533442" sldId="1098"/>
            <ac:spMk id="3" creationId="{1EBF8436-4DCB-099A-F0CC-C6A82D75AC8F}"/>
          </ac:spMkLst>
        </pc:spChg>
        <pc:spChg chg="del mod">
          <ac:chgData name="Lixun Dai" userId="e454acf4-1c8d-45a6-8c7e-7b1ee6eb1037" providerId="ADAL" clId="{EBD0F3B8-18E6-4E15-8191-7E2D112A1D89}" dt="2024-04-09T19:33:30.228" v="2889" actId="478"/>
          <ac:spMkLst>
            <pc:docMk/>
            <pc:sldMk cId="2933533442" sldId="1098"/>
            <ac:spMk id="3" creationId="{A1FD3A17-BAFB-170F-5516-AE2A7A71E620}"/>
          </ac:spMkLst>
        </pc:spChg>
        <pc:spChg chg="mod">
          <ac:chgData name="Lixun Dai" userId="e454acf4-1c8d-45a6-8c7e-7b1ee6eb1037" providerId="ADAL" clId="{EBD0F3B8-18E6-4E15-8191-7E2D112A1D89}" dt="2024-04-09T21:53:01.136" v="6159" actId="947"/>
          <ac:spMkLst>
            <pc:docMk/>
            <pc:sldMk cId="2933533442" sldId="1098"/>
            <ac:spMk id="4" creationId="{7C9E5FC4-10FE-7272-FC72-E9A574EA9C2F}"/>
          </ac:spMkLst>
        </pc:spChg>
        <pc:spChg chg="mod">
          <ac:chgData name="Lixun Dai" userId="e454acf4-1c8d-45a6-8c7e-7b1ee6eb1037" providerId="ADAL" clId="{EBD0F3B8-18E6-4E15-8191-7E2D112A1D89}" dt="2024-04-09T21:54:03.431" v="6654"/>
          <ac:spMkLst>
            <pc:docMk/>
            <pc:sldMk cId="2933533442" sldId="1098"/>
            <ac:spMk id="5" creationId="{AC51FCE9-9640-F180-565A-A38484033C1F}"/>
          </ac:spMkLst>
        </pc:spChg>
        <pc:spChg chg="mod">
          <ac:chgData name="Lixun Dai" userId="e454acf4-1c8d-45a6-8c7e-7b1ee6eb1037" providerId="ADAL" clId="{EBD0F3B8-18E6-4E15-8191-7E2D112A1D89}" dt="2024-04-09T21:53:01.139" v="6163" actId="947"/>
          <ac:spMkLst>
            <pc:docMk/>
            <pc:sldMk cId="2933533442" sldId="1098"/>
            <ac:spMk id="6" creationId="{CD1F0221-59F7-CF21-0924-3C35D45172C0}"/>
          </ac:spMkLst>
        </pc:spChg>
        <pc:spChg chg="add del mod modVis">
          <ac:chgData name="Lixun Dai" userId="e454acf4-1c8d-45a6-8c7e-7b1ee6eb1037" providerId="ADAL" clId="{EBD0F3B8-18E6-4E15-8191-7E2D112A1D89}" dt="2024-04-09T19:32:54.708" v="2856"/>
          <ac:spMkLst>
            <pc:docMk/>
            <pc:sldMk cId="2933533442" sldId="1098"/>
            <ac:spMk id="7" creationId="{BFE5CEF4-7630-3977-C53A-DA74356D2401}"/>
          </ac:spMkLst>
        </pc:spChg>
        <pc:spChg chg="add del mod modVis">
          <ac:chgData name="Lixun Dai" userId="e454acf4-1c8d-45a6-8c7e-7b1ee6eb1037" providerId="ADAL" clId="{EBD0F3B8-18E6-4E15-8191-7E2D112A1D89}" dt="2024-04-10T14:13:01.090" v="7868"/>
          <ac:spMkLst>
            <pc:docMk/>
            <pc:sldMk cId="2933533442" sldId="1098"/>
            <ac:spMk id="7" creationId="{D70FE293-5084-B7A7-10FF-F4A125608CCD}"/>
          </ac:spMkLst>
        </pc:spChg>
        <pc:spChg chg="add del mod modVis">
          <ac:chgData name="Lixun Dai" userId="e454acf4-1c8d-45a6-8c7e-7b1ee6eb1037" providerId="ADAL" clId="{EBD0F3B8-18E6-4E15-8191-7E2D112A1D89}" dt="2024-04-09T19:32:57.801" v="2885"/>
          <ac:spMkLst>
            <pc:docMk/>
            <pc:sldMk cId="2933533442" sldId="1098"/>
            <ac:spMk id="8" creationId="{20E02270-CA36-8789-8AA9-94CBB5D9D4F5}"/>
          </ac:spMkLst>
        </pc:spChg>
        <pc:spChg chg="add del mod modVis">
          <ac:chgData name="Lixun Dai" userId="e454acf4-1c8d-45a6-8c7e-7b1ee6eb1037" providerId="ADAL" clId="{EBD0F3B8-18E6-4E15-8191-7E2D112A1D89}" dt="2024-04-10T14:13:04.953" v="7911"/>
          <ac:spMkLst>
            <pc:docMk/>
            <pc:sldMk cId="2933533442" sldId="1098"/>
            <ac:spMk id="8" creationId="{F4462681-34D9-BC88-2D39-DD6701D8852D}"/>
          </ac:spMkLst>
        </pc:spChg>
        <pc:spChg chg="add del mod modVis">
          <ac:chgData name="Lixun Dai" userId="e454acf4-1c8d-45a6-8c7e-7b1ee6eb1037" providerId="ADAL" clId="{EBD0F3B8-18E6-4E15-8191-7E2D112A1D89}" dt="2024-04-10T14:13:07.173" v="7947"/>
          <ac:spMkLst>
            <pc:docMk/>
            <pc:sldMk cId="2933533442" sldId="1098"/>
            <ac:spMk id="10" creationId="{5EA03AC4-12CE-7E26-2193-39C1CFA60A29}"/>
          </ac:spMkLst>
        </pc:spChg>
        <pc:spChg chg="add del mod modVis">
          <ac:chgData name="Lixun Dai" userId="e454acf4-1c8d-45a6-8c7e-7b1ee6eb1037" providerId="ADAL" clId="{EBD0F3B8-18E6-4E15-8191-7E2D112A1D89}" dt="2024-04-09T19:34:42.071" v="2921"/>
          <ac:spMkLst>
            <pc:docMk/>
            <pc:sldMk cId="2933533442" sldId="1098"/>
            <ac:spMk id="10" creationId="{B85ED1C3-822A-C34E-5D69-7746B6650E37}"/>
          </ac:spMkLst>
        </pc:spChg>
        <pc:spChg chg="add del mod modVis">
          <ac:chgData name="Lixun Dai" userId="e454acf4-1c8d-45a6-8c7e-7b1ee6eb1037" providerId="ADAL" clId="{EBD0F3B8-18E6-4E15-8191-7E2D112A1D89}" dt="2024-04-09T19:34:43.087" v="2957"/>
          <ac:spMkLst>
            <pc:docMk/>
            <pc:sldMk cId="2933533442" sldId="1098"/>
            <ac:spMk id="11" creationId="{8A5B3A3A-3B7C-57B1-6CA2-45C1F9B48C34}"/>
          </ac:spMkLst>
        </pc:spChg>
        <pc:spChg chg="add del mod modVis">
          <ac:chgData name="Lixun Dai" userId="e454acf4-1c8d-45a6-8c7e-7b1ee6eb1037" providerId="ADAL" clId="{EBD0F3B8-18E6-4E15-8191-7E2D112A1D89}" dt="2024-04-10T14:13:08.407" v="7984"/>
          <ac:spMkLst>
            <pc:docMk/>
            <pc:sldMk cId="2933533442" sldId="1098"/>
            <ac:spMk id="11" creationId="{DFBAFC64-24E4-BEDC-0C82-6498580C3341}"/>
          </ac:spMkLst>
        </pc:spChg>
        <pc:spChg chg="add del mod modVis">
          <ac:chgData name="Lixun Dai" userId="e454acf4-1c8d-45a6-8c7e-7b1ee6eb1037" providerId="ADAL" clId="{EBD0F3B8-18E6-4E15-8191-7E2D112A1D89}" dt="2024-04-10T14:13:14.499" v="8021"/>
          <ac:spMkLst>
            <pc:docMk/>
            <pc:sldMk cId="2933533442" sldId="1098"/>
            <ac:spMk id="12" creationId="{8CE3FF13-1CF2-1341-CC10-7D2E69E272EE}"/>
          </ac:spMkLst>
        </pc:spChg>
        <pc:spChg chg="del mod modVis">
          <ac:chgData name="Lixun Dai" userId="e454acf4-1c8d-45a6-8c7e-7b1ee6eb1037" providerId="ADAL" clId="{EBD0F3B8-18E6-4E15-8191-7E2D112A1D89}" dt="2024-04-09T20:35:44.029" v="4455" actId="478"/>
          <ac:spMkLst>
            <pc:docMk/>
            <pc:sldMk cId="2933533442" sldId="1098"/>
            <ac:spMk id="12" creationId="{9E6A0993-AE6A-BC4E-EAE4-9D59F6AE64DC}"/>
          </ac:spMkLst>
        </pc:spChg>
        <pc:spChg chg="del mod modVis">
          <ac:chgData name="Lixun Dai" userId="e454acf4-1c8d-45a6-8c7e-7b1ee6eb1037" providerId="ADAL" clId="{EBD0F3B8-18E6-4E15-8191-7E2D112A1D89}" dt="2024-04-09T21:53:02.336" v="6635" actId="478"/>
          <ac:spMkLst>
            <pc:docMk/>
            <pc:sldMk cId="2933533442" sldId="1098"/>
            <ac:spMk id="13" creationId="{F65BC3EA-2B6D-177B-270E-4E0CF8C55AF0}"/>
          </ac:spMkLst>
        </pc:spChg>
        <pc:graphicFrameChg chg="mod">
          <ac:chgData name="Lixun Dai" userId="e454acf4-1c8d-45a6-8c7e-7b1ee6eb1037" providerId="ADAL" clId="{EBD0F3B8-18E6-4E15-8191-7E2D112A1D89}" dt="2024-04-10T14:13:14.499" v="8023"/>
          <ac:graphicFrameMkLst>
            <pc:docMk/>
            <pc:sldMk cId="2933533442" sldId="1098"/>
            <ac:graphicFrameMk id="17" creationId="{9FC3D048-F4A8-0FDA-ADFF-30C443CF188B}"/>
          </ac:graphicFrameMkLst>
        </pc:graphicFrameChg>
        <pc:picChg chg="mod">
          <ac:chgData name="Lixun Dai" userId="e454acf4-1c8d-45a6-8c7e-7b1ee6eb1037" providerId="ADAL" clId="{EBD0F3B8-18E6-4E15-8191-7E2D112A1D89}" dt="2024-04-09T19:34:01.403" v="2894" actId="1076"/>
          <ac:picMkLst>
            <pc:docMk/>
            <pc:sldMk cId="2933533442" sldId="1098"/>
            <ac:picMk id="9" creationId="{F7B7BECD-CC9D-9E2C-FAA2-5BF4382A3088}"/>
          </ac:picMkLst>
        </pc:picChg>
      </pc:sldChg>
      <pc:sldChg chg="addSp delSp modSp add del mod modShow modNotes">
        <pc:chgData name="Lixun Dai" userId="e454acf4-1c8d-45a6-8c7e-7b1ee6eb1037" providerId="ADAL" clId="{EBD0F3B8-18E6-4E15-8191-7E2D112A1D89}" dt="2024-04-09T21:53:02.326" v="6629" actId="1076"/>
        <pc:sldMkLst>
          <pc:docMk/>
          <pc:sldMk cId="3293037412" sldId="1142"/>
        </pc:sldMkLst>
        <pc:spChg chg="mod">
          <ac:chgData name="Lixun Dai" userId="e454acf4-1c8d-45a6-8c7e-7b1ee6eb1037" providerId="ADAL" clId="{EBD0F3B8-18E6-4E15-8191-7E2D112A1D89}" dt="2024-04-09T21:53:02.166" v="6509" actId="948"/>
          <ac:spMkLst>
            <pc:docMk/>
            <pc:sldMk cId="3293037412" sldId="1142"/>
            <ac:spMk id="2" creationId="{00000000-0000-0000-0000-000000000000}"/>
          </ac:spMkLst>
        </pc:spChg>
        <pc:spChg chg="del mod modVis">
          <ac:chgData name="Lixun Dai" userId="e454acf4-1c8d-45a6-8c7e-7b1ee6eb1037" providerId="ADAL" clId="{EBD0F3B8-18E6-4E15-8191-7E2D112A1D89}" dt="2024-04-09T20:35:43.982" v="4442" actId="478"/>
          <ac:spMkLst>
            <pc:docMk/>
            <pc:sldMk cId="3293037412" sldId="1142"/>
            <ac:spMk id="3" creationId="{E7BDCCB9-FF80-2C13-7375-113FC055DA40}"/>
          </ac:spMkLst>
        </pc:spChg>
        <pc:spChg chg="add del mod modVis">
          <ac:chgData name="Lixun Dai" userId="e454acf4-1c8d-45a6-8c7e-7b1ee6eb1037" providerId="ADAL" clId="{EBD0F3B8-18E6-4E15-8191-7E2D112A1D89}" dt="2024-04-09T15:51:09.269" v="1050" actId="962"/>
          <ac:spMkLst>
            <pc:docMk/>
            <pc:sldMk cId="3293037412" sldId="1142"/>
            <ac:spMk id="3" creationId="{E868075A-8CC6-CEBD-7C05-A5C850140D2C}"/>
          </ac:spMkLst>
        </pc:spChg>
        <pc:spChg chg="mod">
          <ac:chgData name="Lixun Dai" userId="e454acf4-1c8d-45a6-8c7e-7b1ee6eb1037" providerId="ADAL" clId="{EBD0F3B8-18E6-4E15-8191-7E2D112A1D89}" dt="2024-04-09T21:53:00.940" v="6029" actId="947"/>
          <ac:spMkLst>
            <pc:docMk/>
            <pc:sldMk cId="3293037412" sldId="1142"/>
            <ac:spMk id="4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942" v="6031" actId="947"/>
          <ac:spMkLst>
            <pc:docMk/>
            <pc:sldMk cId="3293037412" sldId="1142"/>
            <ac:spMk id="5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944" v="6033" actId="947"/>
          <ac:spMkLst>
            <pc:docMk/>
            <pc:sldMk cId="3293037412" sldId="1142"/>
            <ac:spMk id="6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949" v="6035" actId="947"/>
          <ac:spMkLst>
            <pc:docMk/>
            <pc:sldMk cId="3293037412" sldId="1142"/>
            <ac:spMk id="7" creationId="{B7E92F6C-C21E-2447-9E91-5582DAEB51EF}"/>
          </ac:spMkLst>
        </pc:spChg>
        <pc:spChg chg="del mod modVis">
          <ac:chgData name="Lixun Dai" userId="e454acf4-1c8d-45a6-8c7e-7b1ee6eb1037" providerId="ADAL" clId="{EBD0F3B8-18E6-4E15-8191-7E2D112A1D89}" dt="2024-04-09T21:53:02.325" v="6628" actId="478"/>
          <ac:spMkLst>
            <pc:docMk/>
            <pc:sldMk cId="3293037412" sldId="1142"/>
            <ac:spMk id="9" creationId="{DBFD23B8-EE2E-166B-15CC-34D245987C42}"/>
          </ac:spMkLst>
        </pc:spChg>
        <pc:spChg chg="del mod modVis">
          <ac:chgData name="Lixun Dai" userId="e454acf4-1c8d-45a6-8c7e-7b1ee6eb1037" providerId="ADAL" clId="{EBD0F3B8-18E6-4E15-8191-7E2D112A1D89}" dt="2024-04-09T16:03:44.649" v="2089" actId="478"/>
          <ac:spMkLst>
            <pc:docMk/>
            <pc:sldMk cId="3293037412" sldId="1142"/>
            <ac:spMk id="9" creationId="{FF7B6E42-A69A-C139-6512-6D882750C97D}"/>
          </ac:spMkLst>
        </pc:spChg>
        <pc:spChg chg="mod">
          <ac:chgData name="Lixun Dai" userId="e454acf4-1c8d-45a6-8c7e-7b1ee6eb1037" providerId="ADAL" clId="{EBD0F3B8-18E6-4E15-8191-7E2D112A1D89}" dt="2024-04-09T21:53:01.005" v="6061" actId="947"/>
          <ac:spMkLst>
            <pc:docMk/>
            <pc:sldMk cId="3293037412" sldId="1142"/>
            <ac:spMk id="15" creationId="{54EF1B41-936F-284B-9A24-5CD96A798558}"/>
          </ac:spMkLst>
        </pc:spChg>
        <pc:spChg chg="mod">
          <ac:chgData name="Lixun Dai" userId="e454acf4-1c8d-45a6-8c7e-7b1ee6eb1037" providerId="ADAL" clId="{EBD0F3B8-18E6-4E15-8191-7E2D112A1D89}" dt="2024-04-09T21:53:00.953" v="6037" actId="947"/>
          <ac:spMkLst>
            <pc:docMk/>
            <pc:sldMk cId="3293037412" sldId="1142"/>
            <ac:spMk id="16" creationId="{CC12B848-C657-DE43-9210-6415109DD667}"/>
          </ac:spMkLst>
        </pc:spChg>
        <pc:spChg chg="mod">
          <ac:chgData name="Lixun Dai" userId="e454acf4-1c8d-45a6-8c7e-7b1ee6eb1037" providerId="ADAL" clId="{EBD0F3B8-18E6-4E15-8191-7E2D112A1D89}" dt="2024-04-09T21:53:00.959" v="6039" actId="947"/>
          <ac:spMkLst>
            <pc:docMk/>
            <pc:sldMk cId="3293037412" sldId="1142"/>
            <ac:spMk id="17" creationId="{5C019BD6-1EF7-BC4D-A328-D1057421EBDA}"/>
          </ac:spMkLst>
        </pc:spChg>
        <pc:spChg chg="mod">
          <ac:chgData name="Lixun Dai" userId="e454acf4-1c8d-45a6-8c7e-7b1ee6eb1037" providerId="ADAL" clId="{EBD0F3B8-18E6-4E15-8191-7E2D112A1D89}" dt="2024-04-09T21:53:00.974" v="6041" actId="947"/>
          <ac:spMkLst>
            <pc:docMk/>
            <pc:sldMk cId="3293037412" sldId="1142"/>
            <ac:spMk id="26" creationId="{276D54E9-EC8B-B44B-BD35-3E4445AC41C3}"/>
          </ac:spMkLst>
        </pc:spChg>
        <pc:spChg chg="mod">
          <ac:chgData name="Lixun Dai" userId="e454acf4-1c8d-45a6-8c7e-7b1ee6eb1037" providerId="ADAL" clId="{EBD0F3B8-18E6-4E15-8191-7E2D112A1D89}" dt="2024-04-09T21:53:00.981" v="6043" actId="947"/>
          <ac:spMkLst>
            <pc:docMk/>
            <pc:sldMk cId="3293037412" sldId="1142"/>
            <ac:spMk id="27" creationId="{FAF62B65-E662-0845-A00D-DC3306EA1807}"/>
          </ac:spMkLst>
        </pc:spChg>
        <pc:spChg chg="mod">
          <ac:chgData name="Lixun Dai" userId="e454acf4-1c8d-45a6-8c7e-7b1ee6eb1037" providerId="ADAL" clId="{EBD0F3B8-18E6-4E15-8191-7E2D112A1D89}" dt="2024-04-09T21:53:00.985" v="6045" actId="947"/>
          <ac:spMkLst>
            <pc:docMk/>
            <pc:sldMk cId="3293037412" sldId="1142"/>
            <ac:spMk id="28" creationId="{C7D9A7AA-9FBF-7D4A-B7C3-51E0934D2B2E}"/>
          </ac:spMkLst>
        </pc:spChg>
        <pc:spChg chg="mod">
          <ac:chgData name="Lixun Dai" userId="e454acf4-1c8d-45a6-8c7e-7b1ee6eb1037" providerId="ADAL" clId="{EBD0F3B8-18E6-4E15-8191-7E2D112A1D89}" dt="2024-04-09T21:53:00.988" v="6047" actId="947"/>
          <ac:spMkLst>
            <pc:docMk/>
            <pc:sldMk cId="3293037412" sldId="1142"/>
            <ac:spMk id="29" creationId="{F09C9308-CD31-2C49-A9D1-C3DC5B8FE09A}"/>
          </ac:spMkLst>
        </pc:spChg>
        <pc:spChg chg="mod">
          <ac:chgData name="Lixun Dai" userId="e454acf4-1c8d-45a6-8c7e-7b1ee6eb1037" providerId="ADAL" clId="{EBD0F3B8-18E6-4E15-8191-7E2D112A1D89}" dt="2024-04-09T21:53:00.990" v="6049" actId="947"/>
          <ac:spMkLst>
            <pc:docMk/>
            <pc:sldMk cId="3293037412" sldId="1142"/>
            <ac:spMk id="30" creationId="{49E95B1D-0E3C-4F45-9199-5B14281BB588}"/>
          </ac:spMkLst>
        </pc:spChg>
        <pc:spChg chg="mod">
          <ac:chgData name="Lixun Dai" userId="e454acf4-1c8d-45a6-8c7e-7b1ee6eb1037" providerId="ADAL" clId="{EBD0F3B8-18E6-4E15-8191-7E2D112A1D89}" dt="2024-04-09T21:53:00.992" v="6051" actId="947"/>
          <ac:spMkLst>
            <pc:docMk/>
            <pc:sldMk cId="3293037412" sldId="1142"/>
            <ac:spMk id="33" creationId="{994778BE-2825-E741-A09B-EDDD837874CF}"/>
          </ac:spMkLst>
        </pc:spChg>
        <pc:spChg chg="mod">
          <ac:chgData name="Lixun Dai" userId="e454acf4-1c8d-45a6-8c7e-7b1ee6eb1037" providerId="ADAL" clId="{EBD0F3B8-18E6-4E15-8191-7E2D112A1D89}" dt="2024-04-09T21:53:00.995" v="6053" actId="947"/>
          <ac:spMkLst>
            <pc:docMk/>
            <pc:sldMk cId="3293037412" sldId="1142"/>
            <ac:spMk id="34" creationId="{52193ECB-8D7C-6943-9D1F-C4E142E7AC56}"/>
          </ac:spMkLst>
        </pc:spChg>
        <pc:spChg chg="mod">
          <ac:chgData name="Lixun Dai" userId="e454acf4-1c8d-45a6-8c7e-7b1ee6eb1037" providerId="ADAL" clId="{EBD0F3B8-18E6-4E15-8191-7E2D112A1D89}" dt="2024-04-09T21:53:00.997" v="6055" actId="947"/>
          <ac:spMkLst>
            <pc:docMk/>
            <pc:sldMk cId="3293037412" sldId="1142"/>
            <ac:spMk id="35" creationId="{57406A76-F684-3246-8B6C-E3D3EC07837B}"/>
          </ac:spMkLst>
        </pc:spChg>
        <pc:spChg chg="mod">
          <ac:chgData name="Lixun Dai" userId="e454acf4-1c8d-45a6-8c7e-7b1ee6eb1037" providerId="ADAL" clId="{EBD0F3B8-18E6-4E15-8191-7E2D112A1D89}" dt="2024-04-09T21:53:00.999" v="6057" actId="947"/>
          <ac:spMkLst>
            <pc:docMk/>
            <pc:sldMk cId="3293037412" sldId="1142"/>
            <ac:spMk id="36" creationId="{D992BA06-AAD9-2842-857B-766DAD2B5E0C}"/>
          </ac:spMkLst>
        </pc:spChg>
        <pc:spChg chg="mod">
          <ac:chgData name="Lixun Dai" userId="e454acf4-1c8d-45a6-8c7e-7b1ee6eb1037" providerId="ADAL" clId="{EBD0F3B8-18E6-4E15-8191-7E2D112A1D89}" dt="2024-04-09T21:53:01.003" v="6059" actId="947"/>
          <ac:spMkLst>
            <pc:docMk/>
            <pc:sldMk cId="3293037412" sldId="1142"/>
            <ac:spMk id="44" creationId="{42176AAD-A9F2-A047-B417-B8A28E03D4AF}"/>
          </ac:spMkLst>
        </pc:spChg>
        <pc:graphicFrameChg chg="mod ord modVis replST">
          <ac:chgData name="Lixun Dai" userId="e454acf4-1c8d-45a6-8c7e-7b1ee6eb1037" providerId="ADAL" clId="{EBD0F3B8-18E6-4E15-8191-7E2D112A1D89}" dt="2024-04-09T21:53:02.326" v="6629" actId="1076"/>
          <ac:graphicFrameMkLst>
            <pc:docMk/>
            <pc:sldMk cId="3293037412" sldId="1142"/>
            <ac:graphicFrameMk id="8" creationId="{6178B5AA-3237-87B4-848D-64AE2071EA01}"/>
          </ac:graphicFrameMkLst>
        </pc:graphicFrameChg>
        <pc:graphicFrameChg chg="add mod ord modVis replST delST">
          <ac:chgData name="Lixun Dai" userId="e454acf4-1c8d-45a6-8c7e-7b1ee6eb1037" providerId="ADAL" clId="{EBD0F3B8-18E6-4E15-8191-7E2D112A1D89}" dt="2024-04-09T15:51:09.258" v="1029" actId="14100"/>
          <ac:graphicFrameMkLst>
            <pc:docMk/>
            <pc:sldMk cId="3293037412" sldId="1142"/>
            <ac:graphicFrameMk id="8" creationId="{E4FF07F8-451E-C1DE-17C8-252CD03D7F16}"/>
          </ac:graphicFrameMkLst>
        </pc:graphicFrameChg>
        <pc:graphicFrameChg chg="mod ord modVis replST">
          <ac:chgData name="Lixun Dai" userId="e454acf4-1c8d-45a6-8c7e-7b1ee6eb1037" providerId="ADAL" clId="{EBD0F3B8-18E6-4E15-8191-7E2D112A1D89}" dt="2024-04-09T16:03:44.676" v="2096"/>
          <ac:graphicFrameMkLst>
            <pc:docMk/>
            <pc:sldMk cId="3293037412" sldId="1142"/>
            <ac:graphicFrameMk id="10" creationId="{008F544F-3AC1-BC94-D6E4-932C1638F4EF}"/>
          </ac:graphicFrameMkLst>
        </pc:graphicFrameChg>
      </pc:sldChg>
      <pc:sldChg chg="addSp modSp new mod modNotes">
        <pc:chgData name="Lixun Dai" userId="e454acf4-1c8d-45a6-8c7e-7b1ee6eb1037" providerId="ADAL" clId="{EBD0F3B8-18E6-4E15-8191-7E2D112A1D89}" dt="2024-04-09T21:53:02.341" v="6639" actId="1076"/>
        <pc:sldMkLst>
          <pc:docMk/>
          <pc:sldMk cId="46380884" sldId="1143"/>
        </pc:sldMkLst>
        <pc:spChg chg="mod">
          <ac:chgData name="Lixun Dai" userId="e454acf4-1c8d-45a6-8c7e-7b1ee6eb1037" providerId="ADAL" clId="{EBD0F3B8-18E6-4E15-8191-7E2D112A1D89}" dt="2024-04-09T21:53:02.270" v="6593" actId="948"/>
          <ac:spMkLst>
            <pc:docMk/>
            <pc:sldMk cId="46380884" sldId="1143"/>
            <ac:spMk id="2" creationId="{EF6ADBDC-2BEB-B625-E59B-660BE9B9BC80}"/>
          </ac:spMkLst>
        </pc:spChg>
        <pc:spChg chg="mod">
          <ac:chgData name="Lixun Dai" userId="e454acf4-1c8d-45a6-8c7e-7b1ee6eb1037" providerId="ADAL" clId="{EBD0F3B8-18E6-4E15-8191-7E2D112A1D89}" dt="2024-04-09T21:53:01.225" v="6247" actId="947"/>
          <ac:spMkLst>
            <pc:docMk/>
            <pc:sldMk cId="46380884" sldId="1143"/>
            <ac:spMk id="3" creationId="{8342AEBE-A9F8-4331-37B4-FF4B5CFC8572}"/>
          </ac:spMkLst>
        </pc:spChg>
        <pc:spChg chg="mod">
          <ac:chgData name="Lixun Dai" userId="e454acf4-1c8d-45a6-8c7e-7b1ee6eb1037" providerId="ADAL" clId="{EBD0F3B8-18E6-4E15-8191-7E2D112A1D89}" dt="2024-04-09T21:53:01.227" v="6249" actId="947"/>
          <ac:spMkLst>
            <pc:docMk/>
            <pc:sldMk cId="46380884" sldId="1143"/>
            <ac:spMk id="4" creationId="{6684B55D-A70D-0502-D951-991FAB8C4359}"/>
          </ac:spMkLst>
        </pc:spChg>
        <pc:spChg chg="mod">
          <ac:chgData name="Lixun Dai" userId="e454acf4-1c8d-45a6-8c7e-7b1ee6eb1037" providerId="ADAL" clId="{EBD0F3B8-18E6-4E15-8191-7E2D112A1D89}" dt="2024-04-09T21:53:01.229" v="6251" actId="947"/>
          <ac:spMkLst>
            <pc:docMk/>
            <pc:sldMk cId="46380884" sldId="1143"/>
            <ac:spMk id="5" creationId="{F36BDC6C-965B-0A67-CEE0-D9EA86648387}"/>
          </ac:spMkLst>
        </pc:spChg>
        <pc:spChg chg="mod">
          <ac:chgData name="Lixun Dai" userId="e454acf4-1c8d-45a6-8c7e-7b1ee6eb1037" providerId="ADAL" clId="{EBD0F3B8-18E6-4E15-8191-7E2D112A1D89}" dt="2024-04-09T21:53:01.231" v="6253" actId="947"/>
          <ac:spMkLst>
            <pc:docMk/>
            <pc:sldMk cId="46380884" sldId="1143"/>
            <ac:spMk id="6" creationId="{AE4BF5F5-8097-9E22-29F4-80319951455C}"/>
          </ac:spMkLst>
        </pc:spChg>
        <pc:graphicFrameChg chg="add mod ord modVis replST">
          <ac:chgData name="Lixun Dai" userId="e454acf4-1c8d-45a6-8c7e-7b1ee6eb1037" providerId="ADAL" clId="{EBD0F3B8-18E6-4E15-8191-7E2D112A1D89}" dt="2024-04-09T21:53:02.341" v="6639" actId="1076"/>
          <ac:graphicFrameMkLst>
            <pc:docMk/>
            <pc:sldMk cId="46380884" sldId="1143"/>
            <ac:graphicFrameMk id="7" creationId="{756C1D85-EBCE-7709-818B-A9A7390D1061}"/>
          </ac:graphicFrameMkLst>
        </pc:graphicFrameChg>
      </pc:sldChg>
      <pc:sldChg chg="addSp delSp modSp add del mod modClrScheme chgLayout">
        <pc:chgData name="Lixun Dai" userId="e454acf4-1c8d-45a6-8c7e-7b1ee6eb1037" providerId="ADAL" clId="{EBD0F3B8-18E6-4E15-8191-7E2D112A1D89}" dt="2024-04-09T21:12:50.081" v="5407" actId="47"/>
        <pc:sldMkLst>
          <pc:docMk/>
          <pc:sldMk cId="530179102" sldId="1144"/>
        </pc:sldMkLst>
        <pc:spChg chg="add del mod ord">
          <ac:chgData name="Lixun Dai" userId="e454acf4-1c8d-45a6-8c7e-7b1ee6eb1037" providerId="ADAL" clId="{EBD0F3B8-18E6-4E15-8191-7E2D112A1D89}" dt="2024-04-09T21:12:45.476" v="5401" actId="700"/>
          <ac:spMkLst>
            <pc:docMk/>
            <pc:sldMk cId="530179102" sldId="1144"/>
            <ac:spMk id="2" creationId="{BCD263FF-32B0-077A-920A-424D05C64E8E}"/>
          </ac:spMkLst>
        </pc:spChg>
        <pc:spChg chg="mod ord">
          <ac:chgData name="Lixun Dai" userId="e454acf4-1c8d-45a6-8c7e-7b1ee6eb1037" providerId="ADAL" clId="{EBD0F3B8-18E6-4E15-8191-7E2D112A1D89}" dt="2024-04-09T21:12:45.476" v="5401" actId="700"/>
          <ac:spMkLst>
            <pc:docMk/>
            <pc:sldMk cId="530179102" sldId="1144"/>
            <ac:spMk id="4" creationId="{16CB526C-477D-CEE6-AB99-501D41F4E875}"/>
          </ac:spMkLst>
        </pc:spChg>
        <pc:spChg chg="mod ord">
          <ac:chgData name="Lixun Dai" userId="e454acf4-1c8d-45a6-8c7e-7b1ee6eb1037" providerId="ADAL" clId="{EBD0F3B8-18E6-4E15-8191-7E2D112A1D89}" dt="2024-04-09T21:12:45.476" v="5401" actId="700"/>
          <ac:spMkLst>
            <pc:docMk/>
            <pc:sldMk cId="530179102" sldId="1144"/>
            <ac:spMk id="5" creationId="{41C4E0B1-1D3A-6C61-5405-B42DBA498AB3}"/>
          </ac:spMkLst>
        </pc:spChg>
        <pc:spChg chg="mod ord">
          <ac:chgData name="Lixun Dai" userId="e454acf4-1c8d-45a6-8c7e-7b1ee6eb1037" providerId="ADAL" clId="{EBD0F3B8-18E6-4E15-8191-7E2D112A1D89}" dt="2024-04-09T21:12:45.476" v="5401" actId="700"/>
          <ac:spMkLst>
            <pc:docMk/>
            <pc:sldMk cId="530179102" sldId="1144"/>
            <ac:spMk id="6" creationId="{B38F6B46-7B71-DB58-855E-F0D73EF1B05F}"/>
          </ac:spMkLst>
        </pc:spChg>
        <pc:spChg chg="mod ord">
          <ac:chgData name="Lixun Dai" userId="e454acf4-1c8d-45a6-8c7e-7b1ee6eb1037" providerId="ADAL" clId="{EBD0F3B8-18E6-4E15-8191-7E2D112A1D89}" dt="2024-04-09T21:12:46.068" v="5402" actId="948"/>
          <ac:spMkLst>
            <pc:docMk/>
            <pc:sldMk cId="530179102" sldId="1144"/>
            <ac:spMk id="8" creationId="{9BA1914F-8FE9-4EF5-33E7-123B4AA61055}"/>
          </ac:spMkLst>
        </pc:spChg>
        <pc:spChg chg="mod ord">
          <ac:chgData name="Lixun Dai" userId="e454acf4-1c8d-45a6-8c7e-7b1ee6eb1037" providerId="ADAL" clId="{EBD0F3B8-18E6-4E15-8191-7E2D112A1D89}" dt="2024-04-09T21:12:45.476" v="5401" actId="700"/>
          <ac:spMkLst>
            <pc:docMk/>
            <pc:sldMk cId="530179102" sldId="1144"/>
            <ac:spMk id="9" creationId="{64A5C3AE-EDFD-967D-29AA-CD328A9D42E0}"/>
          </ac:spMkLst>
        </pc:spChg>
        <pc:graphicFrameChg chg="mod">
          <ac:chgData name="Lixun Dai" userId="e454acf4-1c8d-45a6-8c7e-7b1ee6eb1037" providerId="ADAL" clId="{EBD0F3B8-18E6-4E15-8191-7E2D112A1D89}" dt="2024-04-09T21:12:46.073" v="5406"/>
          <ac:graphicFrameMkLst>
            <pc:docMk/>
            <pc:sldMk cId="530179102" sldId="1144"/>
            <ac:graphicFrameMk id="10" creationId="{0AECBAA7-0870-5C45-AFE5-AF8C0812F7B1}"/>
          </ac:graphicFrameMkLst>
        </pc:graphicFrameChg>
      </pc:sldChg>
      <pc:sldChg chg="addSp delSp modSp new mod modNotes">
        <pc:chgData name="Lixun Dai" userId="e454acf4-1c8d-45a6-8c7e-7b1ee6eb1037" providerId="ADAL" clId="{EBD0F3B8-18E6-4E15-8191-7E2D112A1D89}" dt="2024-04-09T21:53:02.304" v="6612" actId="1076"/>
        <pc:sldMkLst>
          <pc:docMk/>
          <pc:sldMk cId="4281582580" sldId="1144"/>
        </pc:sldMkLst>
        <pc:spChg chg="mod">
          <ac:chgData name="Lixun Dai" userId="e454acf4-1c8d-45a6-8c7e-7b1ee6eb1037" providerId="ADAL" clId="{EBD0F3B8-18E6-4E15-8191-7E2D112A1D89}" dt="2024-04-09T21:53:02.037" v="6408" actId="948"/>
          <ac:spMkLst>
            <pc:docMk/>
            <pc:sldMk cId="4281582580" sldId="1144"/>
            <ac:spMk id="2" creationId="{73FCF62E-9076-A710-5859-FD471D6D34EA}"/>
          </ac:spMkLst>
        </pc:spChg>
        <pc:spChg chg="del">
          <ac:chgData name="Lixun Dai" userId="e454acf4-1c8d-45a6-8c7e-7b1ee6eb1037" providerId="ADAL" clId="{EBD0F3B8-18E6-4E15-8191-7E2D112A1D89}" dt="2024-04-09T21:13:05.275" v="5428" actId="478"/>
          <ac:spMkLst>
            <pc:docMk/>
            <pc:sldMk cId="4281582580" sldId="1144"/>
            <ac:spMk id="3" creationId="{8F6F8406-7AEE-4257-45A6-B58409094858}"/>
          </ac:spMkLst>
        </pc:spChg>
        <pc:spChg chg="mod">
          <ac:chgData name="Lixun Dai" userId="e454acf4-1c8d-45a6-8c7e-7b1ee6eb1037" providerId="ADAL" clId="{EBD0F3B8-18E6-4E15-8191-7E2D112A1D89}" dt="2024-04-09T21:53:00.610" v="5733" actId="947"/>
          <ac:spMkLst>
            <pc:docMk/>
            <pc:sldMk cId="4281582580" sldId="1144"/>
            <ac:spMk id="4" creationId="{AAA23EFD-6451-DCBC-8AA6-A85D95379B7B}"/>
          </ac:spMkLst>
        </pc:spChg>
        <pc:spChg chg="mod">
          <ac:chgData name="Lixun Dai" userId="e454acf4-1c8d-45a6-8c7e-7b1ee6eb1037" providerId="ADAL" clId="{EBD0F3B8-18E6-4E15-8191-7E2D112A1D89}" dt="2024-04-09T21:53:00.612" v="5735" actId="947"/>
          <ac:spMkLst>
            <pc:docMk/>
            <pc:sldMk cId="4281582580" sldId="1144"/>
            <ac:spMk id="5" creationId="{075053A8-C232-7BF4-B8D0-63879F8D226B}"/>
          </ac:spMkLst>
        </pc:spChg>
        <pc:spChg chg="mod">
          <ac:chgData name="Lixun Dai" userId="e454acf4-1c8d-45a6-8c7e-7b1ee6eb1037" providerId="ADAL" clId="{EBD0F3B8-18E6-4E15-8191-7E2D112A1D89}" dt="2024-04-09T21:53:00.614" v="5737" actId="947"/>
          <ac:spMkLst>
            <pc:docMk/>
            <pc:sldMk cId="4281582580" sldId="1144"/>
            <ac:spMk id="6" creationId="{EC82EC1E-28E7-150F-BC5B-A32D41273018}"/>
          </ac:spMkLst>
        </pc:spChg>
        <pc:spChg chg="add mod">
          <ac:chgData name="Lixun Dai" userId="e454acf4-1c8d-45a6-8c7e-7b1ee6eb1037" providerId="ADAL" clId="{EBD0F3B8-18E6-4E15-8191-7E2D112A1D89}" dt="2024-04-09T21:53:00.616" v="5739" actId="947"/>
          <ac:spMkLst>
            <pc:docMk/>
            <pc:sldMk cId="4281582580" sldId="1144"/>
            <ac:spMk id="8" creationId="{105359DC-7410-B163-00A6-7C8675F10DA4}"/>
          </ac:spMkLst>
        </pc:spChg>
        <pc:spChg chg="add mod">
          <ac:chgData name="Lixun Dai" userId="e454acf4-1c8d-45a6-8c7e-7b1ee6eb1037" providerId="ADAL" clId="{EBD0F3B8-18E6-4E15-8191-7E2D112A1D89}" dt="2024-04-09T21:53:00.618" v="5741" actId="947"/>
          <ac:spMkLst>
            <pc:docMk/>
            <pc:sldMk cId="4281582580" sldId="1144"/>
            <ac:spMk id="9" creationId="{5C74DFDA-05D4-13DA-2E2F-747CD405A344}"/>
          </ac:spMkLst>
        </pc:spChg>
        <pc:graphicFrameChg chg="add mod ord modVis replST">
          <ac:chgData name="Lixun Dai" userId="e454acf4-1c8d-45a6-8c7e-7b1ee6eb1037" providerId="ADAL" clId="{EBD0F3B8-18E6-4E15-8191-7E2D112A1D89}" dt="2024-04-09T21:53:02.304" v="6612" actId="1076"/>
          <ac:graphicFrameMkLst>
            <pc:docMk/>
            <pc:sldMk cId="4281582580" sldId="1144"/>
            <ac:graphicFrameMk id="7" creationId="{B73DB371-EA63-A230-1997-77ECD4F9976B}"/>
          </ac:graphicFrameMkLst>
        </pc:graphicFrameChg>
      </pc:sldChg>
      <pc:sldChg chg="addSp delSp modSp add mod">
        <pc:chgData name="Lixun Dai" userId="e454acf4-1c8d-45a6-8c7e-7b1ee6eb1037" providerId="ADAL" clId="{EBD0F3B8-18E6-4E15-8191-7E2D112A1D89}" dt="2024-04-10T13:39:16.402" v="7743" actId="13926"/>
        <pc:sldMkLst>
          <pc:docMk/>
          <pc:sldMk cId="1967862024" sldId="1145"/>
        </pc:sldMkLst>
        <pc:spChg chg="mod ord">
          <ac:chgData name="Lixun Dai" userId="e454acf4-1c8d-45a6-8c7e-7b1ee6eb1037" providerId="ADAL" clId="{EBD0F3B8-18E6-4E15-8191-7E2D112A1D89}" dt="2024-04-10T09:59:25.190" v="7725"/>
          <ac:spMkLst>
            <pc:docMk/>
            <pc:sldMk cId="1967862024" sldId="1145"/>
            <ac:spMk id="2" creationId="{E493186F-B765-2676-82F5-0FBF8151D6EB}"/>
          </ac:spMkLst>
        </pc:spChg>
        <pc:spChg chg="add del mod">
          <ac:chgData name="Lixun Dai" userId="e454acf4-1c8d-45a6-8c7e-7b1ee6eb1037" providerId="ADAL" clId="{EBD0F3B8-18E6-4E15-8191-7E2D112A1D89}" dt="2024-04-10T09:58:34.909" v="7658" actId="478"/>
          <ac:spMkLst>
            <pc:docMk/>
            <pc:sldMk cId="1967862024" sldId="1145"/>
            <ac:spMk id="3" creationId="{CAC67D37-85A1-C2BF-5E6A-0C18E43BA1CF}"/>
          </ac:spMkLst>
        </pc:spChg>
        <pc:spChg chg="mod ord">
          <ac:chgData name="Lixun Dai" userId="e454acf4-1c8d-45a6-8c7e-7b1ee6eb1037" providerId="ADAL" clId="{EBD0F3B8-18E6-4E15-8191-7E2D112A1D89}" dt="2024-04-10T09:59:25.190" v="7725"/>
          <ac:spMkLst>
            <pc:docMk/>
            <pc:sldMk cId="1967862024" sldId="1145"/>
            <ac:spMk id="4" creationId="{7C9E5FC4-10FE-7272-FC72-E9A574EA9C2F}"/>
          </ac:spMkLst>
        </pc:spChg>
        <pc:spChg chg="mod ord">
          <ac:chgData name="Lixun Dai" userId="e454acf4-1c8d-45a6-8c7e-7b1ee6eb1037" providerId="ADAL" clId="{EBD0F3B8-18E6-4E15-8191-7E2D112A1D89}" dt="2024-04-10T09:59:25.190" v="7725"/>
          <ac:spMkLst>
            <pc:docMk/>
            <pc:sldMk cId="1967862024" sldId="1145"/>
            <ac:spMk id="5" creationId="{AC51FCE9-9640-F180-565A-A38484033C1F}"/>
          </ac:spMkLst>
        </pc:spChg>
        <pc:spChg chg="mod ord">
          <ac:chgData name="Lixun Dai" userId="e454acf4-1c8d-45a6-8c7e-7b1ee6eb1037" providerId="ADAL" clId="{EBD0F3B8-18E6-4E15-8191-7E2D112A1D89}" dt="2024-04-10T09:59:25.190" v="7725"/>
          <ac:spMkLst>
            <pc:docMk/>
            <pc:sldMk cId="1967862024" sldId="1145"/>
            <ac:spMk id="6" creationId="{CD1F0221-59F7-CF21-0924-3C35D45172C0}"/>
          </ac:spMkLst>
        </pc:spChg>
        <pc:spChg chg="add del mod">
          <ac:chgData name="Lixun Dai" userId="e454acf4-1c8d-45a6-8c7e-7b1ee6eb1037" providerId="ADAL" clId="{EBD0F3B8-18E6-4E15-8191-7E2D112A1D89}" dt="2024-04-10T09:58:45.068" v="7660" actId="478"/>
          <ac:spMkLst>
            <pc:docMk/>
            <pc:sldMk cId="1967862024" sldId="1145"/>
            <ac:spMk id="9" creationId="{9B177F78-404D-66FD-A27E-B0B715EB814E}"/>
          </ac:spMkLst>
        </pc:spChg>
        <pc:spChg chg="mod ord">
          <ac:chgData name="Lixun Dai" userId="e454acf4-1c8d-45a6-8c7e-7b1ee6eb1037" providerId="ADAL" clId="{EBD0F3B8-18E6-4E15-8191-7E2D112A1D89}" dt="2024-04-10T13:39:13.550" v="7742" actId="13926"/>
          <ac:spMkLst>
            <pc:docMk/>
            <pc:sldMk cId="1967862024" sldId="1145"/>
            <ac:spMk id="16" creationId="{138F5BD9-6842-6840-19F5-3249A874E152}"/>
          </ac:spMkLst>
        </pc:spChg>
        <pc:spChg chg="mod ord">
          <ac:chgData name="Lixun Dai" userId="e454acf4-1c8d-45a6-8c7e-7b1ee6eb1037" providerId="ADAL" clId="{EBD0F3B8-18E6-4E15-8191-7E2D112A1D89}" dt="2024-04-10T13:39:16.402" v="7743" actId="13926"/>
          <ac:spMkLst>
            <pc:docMk/>
            <pc:sldMk cId="1967862024" sldId="1145"/>
            <ac:spMk id="18" creationId="{0C927436-E056-7301-CD21-5E9BB82781C2}"/>
          </ac:spMkLst>
        </pc:spChg>
        <pc:spChg chg="mod ord">
          <ac:chgData name="Lixun Dai" userId="e454acf4-1c8d-45a6-8c7e-7b1ee6eb1037" providerId="ADAL" clId="{EBD0F3B8-18E6-4E15-8191-7E2D112A1D89}" dt="2024-04-10T09:59:25.190" v="7725"/>
          <ac:spMkLst>
            <pc:docMk/>
            <pc:sldMk cId="1967862024" sldId="1145"/>
            <ac:spMk id="19" creationId="{0DB812F5-9290-762F-90CD-DA5B3739950F}"/>
          </ac:spMkLst>
        </pc:spChg>
        <pc:spChg chg="mod ord">
          <ac:chgData name="Lixun Dai" userId="e454acf4-1c8d-45a6-8c7e-7b1ee6eb1037" providerId="ADAL" clId="{EBD0F3B8-18E6-4E15-8191-7E2D112A1D89}" dt="2024-04-10T09:59:42.868" v="7732" actId="1076"/>
          <ac:spMkLst>
            <pc:docMk/>
            <pc:sldMk cId="1967862024" sldId="1145"/>
            <ac:spMk id="20" creationId="{025CD41C-C086-950F-1DE2-45A19E0F5EA8}"/>
          </ac:spMkLst>
        </pc:spChg>
        <pc:spChg chg="mod ord">
          <ac:chgData name="Lixun Dai" userId="e454acf4-1c8d-45a6-8c7e-7b1ee6eb1037" providerId="ADAL" clId="{EBD0F3B8-18E6-4E15-8191-7E2D112A1D89}" dt="2024-04-10T09:59:25.190" v="7725"/>
          <ac:spMkLst>
            <pc:docMk/>
            <pc:sldMk cId="1967862024" sldId="1145"/>
            <ac:spMk id="23" creationId="{1C8EA093-6882-651C-9B4B-970C36C93F6C}"/>
          </ac:spMkLst>
        </pc:spChg>
        <pc:spChg chg="add del mod ord">
          <ac:chgData name="Lixun Dai" userId="e454acf4-1c8d-45a6-8c7e-7b1ee6eb1037" providerId="ADAL" clId="{EBD0F3B8-18E6-4E15-8191-7E2D112A1D89}" dt="2024-04-10T09:59:25.190" v="7725"/>
          <ac:spMkLst>
            <pc:docMk/>
            <pc:sldMk cId="1967862024" sldId="1145"/>
            <ac:spMk id="24" creationId="{A761FB79-726C-A21B-BB63-065A3A0F4525}"/>
          </ac:spMkLst>
        </pc:spChg>
        <pc:spChg chg="mod ord">
          <ac:chgData name="Lixun Dai" userId="e454acf4-1c8d-45a6-8c7e-7b1ee6eb1037" providerId="ADAL" clId="{EBD0F3B8-18E6-4E15-8191-7E2D112A1D89}" dt="2024-04-10T09:59:25.190" v="7725"/>
          <ac:spMkLst>
            <pc:docMk/>
            <pc:sldMk cId="1967862024" sldId="1145"/>
            <ac:spMk id="26" creationId="{CDEE714E-5EA5-1645-2BFC-EB73A2DC1329}"/>
          </ac:spMkLst>
        </pc:spChg>
        <pc:graphicFrameChg chg="mod">
          <ac:chgData name="Lixun Dai" userId="e454acf4-1c8d-45a6-8c7e-7b1ee6eb1037" providerId="ADAL" clId="{EBD0F3B8-18E6-4E15-8191-7E2D112A1D89}" dt="2024-04-10T09:59:25.259" v="7727"/>
          <ac:graphicFrameMkLst>
            <pc:docMk/>
            <pc:sldMk cId="1967862024" sldId="1145"/>
            <ac:graphicFrameMk id="17" creationId="{9FC3D048-F4A8-0FDA-ADFF-30C443CF188B}"/>
          </ac:graphicFrameMkLst>
        </pc:graphicFrameChg>
        <pc:picChg chg="add mod ord">
          <ac:chgData name="Lixun Dai" userId="e454acf4-1c8d-45a6-8c7e-7b1ee6eb1037" providerId="ADAL" clId="{EBD0F3B8-18E6-4E15-8191-7E2D112A1D89}" dt="2024-04-10T09:59:25.190" v="7725"/>
          <ac:picMkLst>
            <pc:docMk/>
            <pc:sldMk cId="1967862024" sldId="1145"/>
            <ac:picMk id="7" creationId="{4235EF64-FFFB-4E88-6C90-B5C740921E63}"/>
          </ac:picMkLst>
        </pc:picChg>
        <pc:picChg chg="add mod ord">
          <ac:chgData name="Lixun Dai" userId="e454acf4-1c8d-45a6-8c7e-7b1ee6eb1037" providerId="ADAL" clId="{EBD0F3B8-18E6-4E15-8191-7E2D112A1D89}" dt="2024-04-10T09:59:25.190" v="7725"/>
          <ac:picMkLst>
            <pc:docMk/>
            <pc:sldMk cId="1967862024" sldId="1145"/>
            <ac:picMk id="8" creationId="{B39F2C70-68DF-E132-2300-5DEC3F4C426F}"/>
          </ac:picMkLst>
        </pc:picChg>
        <pc:picChg chg="add mod ord">
          <ac:chgData name="Lixun Dai" userId="e454acf4-1c8d-45a6-8c7e-7b1ee6eb1037" providerId="ADAL" clId="{EBD0F3B8-18E6-4E15-8191-7E2D112A1D89}" dt="2024-04-10T09:59:25.190" v="7725"/>
          <ac:picMkLst>
            <pc:docMk/>
            <pc:sldMk cId="1967862024" sldId="1145"/>
            <ac:picMk id="10" creationId="{BBD35FE7-933A-BEA9-1225-1FE65FE34C38}"/>
          </ac:picMkLst>
        </pc:picChg>
        <pc:picChg chg="add del mod">
          <ac:chgData name="Lixun Dai" userId="e454acf4-1c8d-45a6-8c7e-7b1ee6eb1037" providerId="ADAL" clId="{EBD0F3B8-18E6-4E15-8191-7E2D112A1D89}" dt="2024-04-10T10:00:02.922" v="7733" actId="478"/>
          <ac:picMkLst>
            <pc:docMk/>
            <pc:sldMk cId="1967862024" sldId="1145"/>
            <ac:picMk id="11" creationId="{063E289D-C273-34C7-B77B-17232CEA68B7}"/>
          </ac:picMkLst>
        </pc:picChg>
        <pc:picChg chg="add mod">
          <ac:chgData name="Lixun Dai" userId="e454acf4-1c8d-45a6-8c7e-7b1ee6eb1037" providerId="ADAL" clId="{EBD0F3B8-18E6-4E15-8191-7E2D112A1D89}" dt="2024-04-10T10:00:37.161" v="7741" actId="1038"/>
          <ac:picMkLst>
            <pc:docMk/>
            <pc:sldMk cId="1967862024" sldId="1145"/>
            <ac:picMk id="12" creationId="{8940C4B8-AFFD-DAC4-4724-1B45FB93CFD5}"/>
          </ac:picMkLst>
        </pc:picChg>
        <pc:picChg chg="del mod ord">
          <ac:chgData name="Lixun Dai" userId="e454acf4-1c8d-45a6-8c7e-7b1ee6eb1037" providerId="ADAL" clId="{EBD0F3B8-18E6-4E15-8191-7E2D112A1D89}" dt="2024-04-10T09:59:26.890" v="7728" actId="478"/>
          <ac:picMkLst>
            <pc:docMk/>
            <pc:sldMk cId="1967862024" sldId="1145"/>
            <ac:picMk id="21" creationId="{267983CE-E2C3-EABF-21A4-8C3C5EE44AC6}"/>
          </ac:picMkLst>
        </pc:picChg>
        <pc:picChg chg="del">
          <ac:chgData name="Lixun Dai" userId="e454acf4-1c8d-45a6-8c7e-7b1ee6eb1037" providerId="ADAL" clId="{EBD0F3B8-18E6-4E15-8191-7E2D112A1D89}" dt="2024-04-10T09:58:52.354" v="7661" actId="478"/>
          <ac:picMkLst>
            <pc:docMk/>
            <pc:sldMk cId="1967862024" sldId="1145"/>
            <ac:picMk id="22" creationId="{41C59E0A-4C4A-4301-736D-616674F7C828}"/>
          </ac:picMkLst>
        </pc:picChg>
        <pc:picChg chg="del">
          <ac:chgData name="Lixun Dai" userId="e454acf4-1c8d-45a6-8c7e-7b1ee6eb1037" providerId="ADAL" clId="{EBD0F3B8-18E6-4E15-8191-7E2D112A1D89}" dt="2024-04-10T09:58:12.556" v="7652" actId="478"/>
          <ac:picMkLst>
            <pc:docMk/>
            <pc:sldMk cId="1967862024" sldId="1145"/>
            <ac:picMk id="25" creationId="{0C1E82F2-347F-695B-1ADF-66710EC7CE61}"/>
          </ac:picMkLst>
        </pc:picChg>
      </pc:sldChg>
      <pc:sldChg chg="addSp modSp add mod">
        <pc:chgData name="Lixun Dai" userId="e454acf4-1c8d-45a6-8c7e-7b1ee6eb1037" providerId="ADAL" clId="{EBD0F3B8-18E6-4E15-8191-7E2D112A1D89}" dt="2024-04-10T13:47:22.889" v="7765" actId="13926"/>
        <pc:sldMkLst>
          <pc:docMk/>
          <pc:sldMk cId="32100748" sldId="1146"/>
        </pc:sldMkLst>
        <pc:spChg chg="add mod">
          <ac:chgData name="Lixun Dai" userId="e454acf4-1c8d-45a6-8c7e-7b1ee6eb1037" providerId="ADAL" clId="{EBD0F3B8-18E6-4E15-8191-7E2D112A1D89}" dt="2024-04-10T13:47:22.889" v="7765" actId="13926"/>
          <ac:spMkLst>
            <pc:docMk/>
            <pc:sldMk cId="32100748" sldId="1146"/>
            <ac:spMk id="3" creationId="{9723C4DD-C11B-7253-7043-54139AB61A6F}"/>
          </ac:spMkLst>
        </pc:spChg>
        <pc:spChg chg="mod">
          <ac:chgData name="Lixun Dai" userId="e454acf4-1c8d-45a6-8c7e-7b1ee6eb1037" providerId="ADAL" clId="{EBD0F3B8-18E6-4E15-8191-7E2D112A1D89}" dt="2024-04-10T09:48:08.393" v="7412" actId="1035"/>
          <ac:spMkLst>
            <pc:docMk/>
            <pc:sldMk cId="32100748" sldId="1146"/>
            <ac:spMk id="9" creationId="{FAAD048D-A19A-2195-E732-4AE9044B7396}"/>
          </ac:spMkLst>
        </pc:spChg>
        <pc:spChg chg="mod">
          <ac:chgData name="Lixun Dai" userId="e454acf4-1c8d-45a6-8c7e-7b1ee6eb1037" providerId="ADAL" clId="{EBD0F3B8-18E6-4E15-8191-7E2D112A1D89}" dt="2024-04-10T09:47:52.472" v="7385" actId="1036"/>
          <ac:spMkLst>
            <pc:docMk/>
            <pc:sldMk cId="32100748" sldId="1146"/>
            <ac:spMk id="10" creationId="{DE04032A-C263-0BD5-564C-655B19273BF6}"/>
          </ac:spMkLst>
        </pc:spChg>
        <pc:spChg chg="mod">
          <ac:chgData name="Lixun Dai" userId="e454acf4-1c8d-45a6-8c7e-7b1ee6eb1037" providerId="ADAL" clId="{EBD0F3B8-18E6-4E15-8191-7E2D112A1D89}" dt="2024-04-10T09:47:52.472" v="7385" actId="1036"/>
          <ac:spMkLst>
            <pc:docMk/>
            <pc:sldMk cId="32100748" sldId="1146"/>
            <ac:spMk id="11" creationId="{41340FBD-3507-877D-F56F-29C1EF7975B3}"/>
          </ac:spMkLst>
        </pc:spChg>
        <pc:spChg chg="mod">
          <ac:chgData name="Lixun Dai" userId="e454acf4-1c8d-45a6-8c7e-7b1ee6eb1037" providerId="ADAL" clId="{EBD0F3B8-18E6-4E15-8191-7E2D112A1D89}" dt="2024-04-10T09:47:52.472" v="7385" actId="1036"/>
          <ac:spMkLst>
            <pc:docMk/>
            <pc:sldMk cId="32100748" sldId="1146"/>
            <ac:spMk id="12" creationId="{493E3CB5-BE91-4095-28D4-C0B44349431E}"/>
          </ac:spMkLst>
        </pc:spChg>
        <pc:spChg chg="mod">
          <ac:chgData name="Lixun Dai" userId="e454acf4-1c8d-45a6-8c7e-7b1ee6eb1037" providerId="ADAL" clId="{EBD0F3B8-18E6-4E15-8191-7E2D112A1D89}" dt="2024-04-10T09:47:52.472" v="7385" actId="1036"/>
          <ac:spMkLst>
            <pc:docMk/>
            <pc:sldMk cId="32100748" sldId="1146"/>
            <ac:spMk id="13" creationId="{2B40F07B-720C-E666-78BE-01CCAFB73AFF}"/>
          </ac:spMkLst>
        </pc:spChg>
        <pc:spChg chg="mod">
          <ac:chgData name="Lixun Dai" userId="e454acf4-1c8d-45a6-8c7e-7b1ee6eb1037" providerId="ADAL" clId="{EBD0F3B8-18E6-4E15-8191-7E2D112A1D89}" dt="2024-04-10T09:48:08.393" v="7412" actId="1035"/>
          <ac:spMkLst>
            <pc:docMk/>
            <pc:sldMk cId="32100748" sldId="1146"/>
            <ac:spMk id="14" creationId="{F56633E9-A207-6EE1-CFBB-1101D89D935A}"/>
          </ac:spMkLst>
        </pc:spChg>
      </pc:sldChg>
      <pc:sldChg chg="addSp delSp modSp add mod">
        <pc:chgData name="Lixun Dai" userId="e454acf4-1c8d-45a6-8c7e-7b1ee6eb1037" providerId="ADAL" clId="{EBD0F3B8-18E6-4E15-8191-7E2D112A1D89}" dt="2024-04-10T09:50:22.429" v="7508" actId="1035"/>
        <pc:sldMkLst>
          <pc:docMk/>
          <pc:sldMk cId="813200361" sldId="1147"/>
        </pc:sldMkLst>
        <pc:spChg chg="del">
          <ac:chgData name="Lixun Dai" userId="e454acf4-1c8d-45a6-8c7e-7b1ee6eb1037" providerId="ADAL" clId="{EBD0F3B8-18E6-4E15-8191-7E2D112A1D89}" dt="2024-04-10T09:49:21.919" v="7427" actId="478"/>
          <ac:spMkLst>
            <pc:docMk/>
            <pc:sldMk cId="813200361" sldId="1147"/>
            <ac:spMk id="3" creationId="{9723C4DD-C11B-7253-7043-54139AB61A6F}"/>
          </ac:spMkLst>
        </pc:spChg>
        <pc:spChg chg="add mod">
          <ac:chgData name="Lixun Dai" userId="e454acf4-1c8d-45a6-8c7e-7b1ee6eb1037" providerId="ADAL" clId="{EBD0F3B8-18E6-4E15-8191-7E2D112A1D89}" dt="2024-04-10T09:50:22.429" v="7508" actId="1035"/>
          <ac:spMkLst>
            <pc:docMk/>
            <pc:sldMk cId="813200361" sldId="1147"/>
            <ac:spMk id="7" creationId="{406B4FC5-7ABE-3047-664B-86927C0692F9}"/>
          </ac:spMkLst>
        </pc:spChg>
        <pc:spChg chg="mod">
          <ac:chgData name="Lixun Dai" userId="e454acf4-1c8d-45a6-8c7e-7b1ee6eb1037" providerId="ADAL" clId="{EBD0F3B8-18E6-4E15-8191-7E2D112A1D89}" dt="2024-04-10T09:49:30.692" v="7487" actId="1035"/>
          <ac:spMkLst>
            <pc:docMk/>
            <pc:sldMk cId="813200361" sldId="1147"/>
            <ac:spMk id="10" creationId="{DE04032A-C263-0BD5-564C-655B19273BF6}"/>
          </ac:spMkLst>
        </pc:spChg>
        <pc:spChg chg="mod">
          <ac:chgData name="Lixun Dai" userId="e454acf4-1c8d-45a6-8c7e-7b1ee6eb1037" providerId="ADAL" clId="{EBD0F3B8-18E6-4E15-8191-7E2D112A1D89}" dt="2024-04-10T09:49:30.692" v="7487" actId="1035"/>
          <ac:spMkLst>
            <pc:docMk/>
            <pc:sldMk cId="813200361" sldId="1147"/>
            <ac:spMk id="13" creationId="{2B40F07B-720C-E666-78BE-01CCAFB73AFF}"/>
          </ac:spMkLst>
        </pc:spChg>
      </pc:sldChg>
      <pc:sldChg chg="modSp add mod">
        <pc:chgData name="Lixun Dai" userId="e454acf4-1c8d-45a6-8c7e-7b1ee6eb1037" providerId="ADAL" clId="{EBD0F3B8-18E6-4E15-8191-7E2D112A1D89}" dt="2024-04-10T09:51:50.249" v="7593" actId="1036"/>
        <pc:sldMkLst>
          <pc:docMk/>
          <pc:sldMk cId="3104017971" sldId="1148"/>
        </pc:sldMkLst>
        <pc:spChg chg="mod">
          <ac:chgData name="Lixun Dai" userId="e454acf4-1c8d-45a6-8c7e-7b1ee6eb1037" providerId="ADAL" clId="{EBD0F3B8-18E6-4E15-8191-7E2D112A1D89}" dt="2024-04-10T09:51:50.249" v="7593" actId="1036"/>
          <ac:spMkLst>
            <pc:docMk/>
            <pc:sldMk cId="3104017971" sldId="1148"/>
            <ac:spMk id="7" creationId="{406B4FC5-7ABE-3047-664B-86927C0692F9}"/>
          </ac:spMkLst>
        </pc:spChg>
        <pc:spChg chg="mod">
          <ac:chgData name="Lixun Dai" userId="e454acf4-1c8d-45a6-8c7e-7b1ee6eb1037" providerId="ADAL" clId="{EBD0F3B8-18E6-4E15-8191-7E2D112A1D89}" dt="2024-04-10T09:50:45.199" v="7577" actId="1036"/>
          <ac:spMkLst>
            <pc:docMk/>
            <pc:sldMk cId="3104017971" sldId="1148"/>
            <ac:spMk id="11" creationId="{41340FBD-3507-877D-F56F-29C1EF7975B3}"/>
          </ac:spMkLst>
        </pc:spChg>
        <pc:spChg chg="mod">
          <ac:chgData name="Lixun Dai" userId="e454acf4-1c8d-45a6-8c7e-7b1ee6eb1037" providerId="ADAL" clId="{EBD0F3B8-18E6-4E15-8191-7E2D112A1D89}" dt="2024-04-10T09:50:45.199" v="7577" actId="1036"/>
          <ac:spMkLst>
            <pc:docMk/>
            <pc:sldMk cId="3104017971" sldId="1148"/>
            <ac:spMk id="12" creationId="{493E3CB5-BE91-4095-28D4-C0B44349431E}"/>
          </ac:spMkLst>
        </pc:spChg>
      </pc:sldChg>
      <pc:sldChg chg="add del">
        <pc:chgData name="Lixun Dai" userId="e454acf4-1c8d-45a6-8c7e-7b1ee6eb1037" providerId="ADAL" clId="{EBD0F3B8-18E6-4E15-8191-7E2D112A1D89}" dt="2024-04-10T14:13:16.883" v="8024" actId="47"/>
        <pc:sldMkLst>
          <pc:docMk/>
          <pc:sldMk cId="3369095205" sldId="1149"/>
        </pc:sldMkLst>
      </pc:sldChg>
      <pc:sldChg chg="add del">
        <pc:chgData name="Lixun Dai" userId="e454acf4-1c8d-45a6-8c7e-7b1ee6eb1037" providerId="ADAL" clId="{EBD0F3B8-18E6-4E15-8191-7E2D112A1D89}" dt="2024-04-10T14:13:19.619" v="8025" actId="47"/>
        <pc:sldMkLst>
          <pc:docMk/>
          <pc:sldMk cId="1164043787" sldId="1150"/>
        </pc:sldMkLst>
      </pc:sldChg>
      <pc:sldMasterChg chg="modSp mod modSldLayout">
        <pc:chgData name="Lixun Dai" userId="e454acf4-1c8d-45a6-8c7e-7b1ee6eb1037" providerId="ADAL" clId="{EBD0F3B8-18E6-4E15-8191-7E2D112A1D89}" dt="2024-04-09T21:53:02.334" v="6633" actId="1076"/>
        <pc:sldMasterMkLst>
          <pc:docMk/>
          <pc:sldMasterMk cId="0" sldId="2147483725"/>
        </pc:sldMasterMkLst>
        <pc:spChg chg="mod">
          <ac:chgData name="Lixun Dai" userId="e454acf4-1c8d-45a6-8c7e-7b1ee6eb1037" providerId="ADAL" clId="{EBD0F3B8-18E6-4E15-8191-7E2D112A1D89}" dt="2024-04-09T21:53:00.468" v="5683" actId="790"/>
          <ac:spMkLst>
            <pc:docMk/>
            <pc:sldMasterMk cId="0" sldId="2147483725"/>
            <ac:spMk id="2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474" v="5684" actId="790"/>
          <ac:spMkLst>
            <pc:docMk/>
            <pc:sldMasterMk cId="0" sldId="2147483725"/>
            <ac:spMk id="1029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477" v="5685" actId="790"/>
          <ac:spMkLst>
            <pc:docMk/>
            <pc:sldMasterMk cId="0" sldId="2147483725"/>
            <ac:spMk id="1030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2.004" v="6399" actId="948"/>
          <ac:spMkLst>
            <pc:docMk/>
            <pc:sldMasterMk cId="0" sldId="2147483725"/>
            <ac:spMk id="4098" creationId="{00000000-0000-0000-0000-000000000000}"/>
          </ac:spMkLst>
        </pc:spChg>
        <pc:spChg chg="mod">
          <ac:chgData name="Lixun Dai" userId="e454acf4-1c8d-45a6-8c7e-7b1ee6eb1037" providerId="ADAL" clId="{EBD0F3B8-18E6-4E15-8191-7E2D112A1D89}" dt="2024-04-09T21:53:00.457" v="5682" actId="790"/>
          <ac:spMkLst>
            <pc:docMk/>
            <pc:sldMasterMk cId="0" sldId="2147483725"/>
            <ac:spMk id="4099" creationId="{00000000-0000-0000-0000-000000000000}"/>
          </ac:spMkLst>
        </pc:spChg>
        <pc:graphicFrameChg chg="mod">
          <ac:chgData name="Lixun Dai" userId="e454acf4-1c8d-45a6-8c7e-7b1ee6eb1037" providerId="ADAL" clId="{EBD0F3B8-18E6-4E15-8191-7E2D112A1D89}" dt="2024-04-09T21:53:02.288" v="6603" actId="1076"/>
          <ac:graphicFrameMkLst>
            <pc:docMk/>
            <pc:sldMasterMk cId="0" sldId="2147483725"/>
            <ac:graphicFrameMk id="3" creationId="{56249C39-79B9-E8A6-F95A-17A96574D7CF}"/>
          </ac:graphicFrameMkLst>
        </pc:graphicFrameChg>
        <pc:sldLayoutChg chg="modSp mod">
          <pc:chgData name="Lixun Dai" userId="e454acf4-1c8d-45a6-8c7e-7b1ee6eb1037" providerId="ADAL" clId="{EBD0F3B8-18E6-4E15-8191-7E2D112A1D89}" dt="2024-04-09T21:53:02.299" v="6609" actId="1076"/>
          <pc:sldLayoutMkLst>
            <pc:docMk/>
            <pc:sldMasterMk cId="0" sldId="2147483725"/>
            <pc:sldLayoutMk cId="0" sldId="2147483765"/>
          </pc:sldLayoutMkLst>
          <pc:spChg chg="mod">
            <ac:chgData name="Lixun Dai" userId="e454acf4-1c8d-45a6-8c7e-7b1ee6eb1037" providerId="ADAL" clId="{EBD0F3B8-18E6-4E15-8191-7E2D112A1D89}" dt="2024-04-09T21:53:02.024" v="6405" actId="948"/>
            <ac:spMkLst>
              <pc:docMk/>
              <pc:sldMasterMk cId="0" sldId="2147483725"/>
              <pc:sldLayoutMk cId="0" sldId="2147483765"/>
              <ac:spMk id="2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65" v="5714" actId="790"/>
            <ac:spMkLst>
              <pc:docMk/>
              <pc:sldMasterMk cId="0" sldId="2147483725"/>
              <pc:sldLayoutMk cId="0" sldId="2147483765"/>
              <ac:spMk id="3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69" v="5715" actId="790"/>
            <ac:spMkLst>
              <pc:docMk/>
              <pc:sldMasterMk cId="0" sldId="2147483725"/>
              <pc:sldLayoutMk cId="0" sldId="2147483765"/>
              <ac:spMk id="4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72" v="5716" actId="790"/>
            <ac:spMkLst>
              <pc:docMk/>
              <pc:sldMasterMk cId="0" sldId="2147483725"/>
              <pc:sldLayoutMk cId="0" sldId="2147483765"/>
              <ac:spMk id="5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74" v="5717" actId="790"/>
            <ac:spMkLst>
              <pc:docMk/>
              <pc:sldMasterMk cId="0" sldId="2147483725"/>
              <pc:sldLayoutMk cId="0" sldId="2147483765"/>
              <ac:spMk id="6" creationId="{00000000-0000-0000-0000-000000000000}"/>
            </ac:spMkLst>
          </pc:spChg>
          <pc:graphicFrameChg chg="mod ord modVis replST">
            <ac:chgData name="Lixun Dai" userId="e454acf4-1c8d-45a6-8c7e-7b1ee6eb1037" providerId="ADAL" clId="{EBD0F3B8-18E6-4E15-8191-7E2D112A1D89}" dt="2024-04-09T21:53:02.299" v="6609" actId="1076"/>
            <ac:graphicFrameMkLst>
              <pc:docMk/>
              <pc:sldMasterMk cId="0" sldId="2147483725"/>
              <pc:sldLayoutMk cId="0" sldId="2147483765"/>
              <ac:graphicFrameMk id="7" creationId="{19D9511C-22F1-3B67-C4D0-5F69AF0CACC5}"/>
            </ac:graphicFrameMkLst>
          </pc:graphicFrameChg>
        </pc:sldLayoutChg>
        <pc:sldLayoutChg chg="modSp mod">
          <pc:chgData name="Lixun Dai" userId="e454acf4-1c8d-45a6-8c7e-7b1ee6eb1037" providerId="ADAL" clId="{EBD0F3B8-18E6-4E15-8191-7E2D112A1D89}" dt="2024-04-09T21:53:02.289" v="6604" actId="1076"/>
          <pc:sldLayoutMkLst>
            <pc:docMk/>
            <pc:sldMasterMk cId="0" sldId="2147483725"/>
            <pc:sldLayoutMk cId="0" sldId="2147483766"/>
          </pc:sldLayoutMkLst>
          <pc:spChg chg="mod">
            <ac:chgData name="Lixun Dai" userId="e454acf4-1c8d-45a6-8c7e-7b1ee6eb1037" providerId="ADAL" clId="{EBD0F3B8-18E6-4E15-8191-7E2D112A1D89}" dt="2024-04-09T21:53:02.007" v="6400" actId="948"/>
            <ac:spMkLst>
              <pc:docMk/>
              <pc:sldMasterMk cId="0" sldId="2147483725"/>
              <pc:sldLayoutMk cId="0" sldId="2147483766"/>
              <ac:spMk id="2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484" v="5687" actId="790"/>
            <ac:spMkLst>
              <pc:docMk/>
              <pc:sldMasterMk cId="0" sldId="2147483725"/>
              <pc:sldLayoutMk cId="0" sldId="2147483766"/>
              <ac:spMk id="3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488" v="5688" actId="790"/>
            <ac:spMkLst>
              <pc:docMk/>
              <pc:sldMasterMk cId="0" sldId="2147483725"/>
              <pc:sldLayoutMk cId="0" sldId="2147483766"/>
              <ac:spMk id="4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492" v="5689" actId="790"/>
            <ac:spMkLst>
              <pc:docMk/>
              <pc:sldMasterMk cId="0" sldId="2147483725"/>
              <pc:sldLayoutMk cId="0" sldId="2147483766"/>
              <ac:spMk id="5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494" v="5690" actId="790"/>
            <ac:spMkLst>
              <pc:docMk/>
              <pc:sldMasterMk cId="0" sldId="2147483725"/>
              <pc:sldLayoutMk cId="0" sldId="2147483766"/>
              <ac:spMk id="6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497" v="5691" actId="790"/>
            <ac:spMkLst>
              <pc:docMk/>
              <pc:sldMasterMk cId="0" sldId="2147483725"/>
              <pc:sldLayoutMk cId="0" sldId="2147483766"/>
              <ac:spMk id="7" creationId="{00000000-0000-0000-0000-000000000000}"/>
            </ac:spMkLst>
          </pc:spChg>
          <pc:graphicFrameChg chg="mod ord modVis replST">
            <ac:chgData name="Lixun Dai" userId="e454acf4-1c8d-45a6-8c7e-7b1ee6eb1037" providerId="ADAL" clId="{EBD0F3B8-18E6-4E15-8191-7E2D112A1D89}" dt="2024-04-09T21:53:02.289" v="6604" actId="1076"/>
            <ac:graphicFrameMkLst>
              <pc:docMk/>
              <pc:sldMasterMk cId="0" sldId="2147483725"/>
              <pc:sldLayoutMk cId="0" sldId="2147483766"/>
              <ac:graphicFrameMk id="8" creationId="{6E8ABEC5-B030-A6F9-64CD-521AD8C43F6A}"/>
            </ac:graphicFrameMkLst>
          </pc:graphicFrameChg>
        </pc:sldLayoutChg>
        <pc:sldLayoutChg chg="modSp mod">
          <pc:chgData name="Lixun Dai" userId="e454acf4-1c8d-45a6-8c7e-7b1ee6eb1037" providerId="ADAL" clId="{EBD0F3B8-18E6-4E15-8191-7E2D112A1D89}" dt="2024-04-09T21:53:02.292" v="6606" actId="1076"/>
          <pc:sldLayoutMkLst>
            <pc:docMk/>
            <pc:sldMasterMk cId="0" sldId="2147483725"/>
            <pc:sldLayoutMk cId="0" sldId="2147483767"/>
          </pc:sldLayoutMkLst>
          <pc:spChg chg="mod">
            <ac:chgData name="Lixun Dai" userId="e454acf4-1c8d-45a6-8c7e-7b1ee6eb1037" providerId="ADAL" clId="{EBD0F3B8-18E6-4E15-8191-7E2D112A1D89}" dt="2024-04-09T21:53:00.512" v="5696" actId="790"/>
            <ac:spMkLst>
              <pc:docMk/>
              <pc:sldMasterMk cId="0" sldId="2147483725"/>
              <pc:sldLayoutMk cId="0" sldId="2147483767"/>
              <ac:spMk id="3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14" v="5697" actId="790"/>
            <ac:spMkLst>
              <pc:docMk/>
              <pc:sldMasterMk cId="0" sldId="2147483725"/>
              <pc:sldLayoutMk cId="0" sldId="2147483767"/>
              <ac:spMk id="4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20" v="5698" actId="790"/>
            <ac:spMkLst>
              <pc:docMk/>
              <pc:sldMasterMk cId="0" sldId="2147483725"/>
              <pc:sldLayoutMk cId="0" sldId="2147483767"/>
              <ac:spMk id="5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23" v="5699" actId="790"/>
            <ac:spMkLst>
              <pc:docMk/>
              <pc:sldMasterMk cId="0" sldId="2147483725"/>
              <pc:sldLayoutMk cId="0" sldId="2147483767"/>
              <ac:spMk id="6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28" v="5701" actId="790"/>
            <ac:spMkLst>
              <pc:docMk/>
              <pc:sldMasterMk cId="0" sldId="2147483725"/>
              <pc:sldLayoutMk cId="0" sldId="2147483767"/>
              <ac:spMk id="7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31" v="5702" actId="790"/>
            <ac:spMkLst>
              <pc:docMk/>
              <pc:sldMasterMk cId="0" sldId="2147483725"/>
              <pc:sldLayoutMk cId="0" sldId="2147483767"/>
              <ac:spMk id="8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35" v="5703" actId="790"/>
            <ac:spMkLst>
              <pc:docMk/>
              <pc:sldMasterMk cId="0" sldId="2147483725"/>
              <pc:sldLayoutMk cId="0" sldId="2147483767"/>
              <ac:spMk id="9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2.012" v="6402" actId="948"/>
            <ac:spMkLst>
              <pc:docMk/>
              <pc:sldMasterMk cId="0" sldId="2147483725"/>
              <pc:sldLayoutMk cId="0" sldId="2147483767"/>
              <ac:spMk id="10" creationId="{00000000-0000-0000-0000-000000000000}"/>
            </ac:spMkLst>
          </pc:spChg>
          <pc:graphicFrameChg chg="mod ord modVis replST">
            <ac:chgData name="Lixun Dai" userId="e454acf4-1c8d-45a6-8c7e-7b1ee6eb1037" providerId="ADAL" clId="{EBD0F3B8-18E6-4E15-8191-7E2D112A1D89}" dt="2024-04-09T21:53:02.292" v="6606" actId="1076"/>
            <ac:graphicFrameMkLst>
              <pc:docMk/>
              <pc:sldMasterMk cId="0" sldId="2147483725"/>
              <pc:sldLayoutMk cId="0" sldId="2147483767"/>
              <ac:graphicFrameMk id="2" creationId="{4BDCB28F-BDB7-267C-A37C-AD3534489268}"/>
            </ac:graphicFrameMkLst>
          </pc:graphicFrameChg>
        </pc:sldLayoutChg>
        <pc:sldLayoutChg chg="modSp mod">
          <pc:chgData name="Lixun Dai" userId="e454acf4-1c8d-45a6-8c7e-7b1ee6eb1037" providerId="ADAL" clId="{EBD0F3B8-18E6-4E15-8191-7E2D112A1D89}" dt="2024-04-09T21:53:02.291" v="6605" actId="1076"/>
          <pc:sldLayoutMkLst>
            <pc:docMk/>
            <pc:sldMasterMk cId="0" sldId="2147483725"/>
            <pc:sldLayoutMk cId="0" sldId="2147483768"/>
          </pc:sldLayoutMkLst>
          <pc:spChg chg="mod">
            <ac:chgData name="Lixun Dai" userId="e454acf4-1c8d-45a6-8c7e-7b1ee6eb1037" providerId="ADAL" clId="{EBD0F3B8-18E6-4E15-8191-7E2D112A1D89}" dt="2024-04-09T21:53:02.010" v="6401" actId="948"/>
            <ac:spMkLst>
              <pc:docMk/>
              <pc:sldMasterMk cId="0" sldId="2147483725"/>
              <pc:sldLayoutMk cId="0" sldId="2147483768"/>
              <ac:spMk id="2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04" v="5693" actId="790"/>
            <ac:spMkLst>
              <pc:docMk/>
              <pc:sldMasterMk cId="0" sldId="2147483725"/>
              <pc:sldLayoutMk cId="0" sldId="2147483768"/>
              <ac:spMk id="3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07" v="5694" actId="790"/>
            <ac:spMkLst>
              <pc:docMk/>
              <pc:sldMasterMk cId="0" sldId="2147483725"/>
              <pc:sldLayoutMk cId="0" sldId="2147483768"/>
              <ac:spMk id="4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09" v="5695" actId="790"/>
            <ac:spMkLst>
              <pc:docMk/>
              <pc:sldMasterMk cId="0" sldId="2147483725"/>
              <pc:sldLayoutMk cId="0" sldId="2147483768"/>
              <ac:spMk id="5" creationId="{00000000-0000-0000-0000-000000000000}"/>
            </ac:spMkLst>
          </pc:spChg>
          <pc:graphicFrameChg chg="mod ord modVis replST">
            <ac:chgData name="Lixun Dai" userId="e454acf4-1c8d-45a6-8c7e-7b1ee6eb1037" providerId="ADAL" clId="{EBD0F3B8-18E6-4E15-8191-7E2D112A1D89}" dt="2024-04-09T21:53:02.291" v="6605" actId="1076"/>
            <ac:graphicFrameMkLst>
              <pc:docMk/>
              <pc:sldMasterMk cId="0" sldId="2147483725"/>
              <pc:sldLayoutMk cId="0" sldId="2147483768"/>
              <ac:graphicFrameMk id="6" creationId="{FAD342A2-F81E-02A1-D18B-F71D1697E55B}"/>
            </ac:graphicFrameMkLst>
          </pc:graphicFrameChg>
        </pc:sldLayoutChg>
        <pc:sldLayoutChg chg="modSp mod">
          <pc:chgData name="Lixun Dai" userId="e454acf4-1c8d-45a6-8c7e-7b1ee6eb1037" providerId="ADAL" clId="{EBD0F3B8-18E6-4E15-8191-7E2D112A1D89}" dt="2024-04-09T21:53:02.332" v="6632" actId="1076"/>
          <pc:sldLayoutMkLst>
            <pc:docMk/>
            <pc:sldMasterMk cId="0" sldId="2147483725"/>
            <pc:sldLayoutMk cId="0" sldId="2147483771"/>
          </pc:sldLayoutMkLst>
          <pc:spChg chg="mod">
            <ac:chgData name="Lixun Dai" userId="e454acf4-1c8d-45a6-8c7e-7b1ee6eb1037" providerId="ADAL" clId="{EBD0F3B8-18E6-4E15-8191-7E2D112A1D89}" dt="2024-04-09T21:53:02.211" v="6547" actId="948"/>
            <ac:spMkLst>
              <pc:docMk/>
              <pc:sldMasterMk cId="0" sldId="2147483725"/>
              <pc:sldLayoutMk cId="0" sldId="2147483771"/>
              <ac:spMk id="2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1.013" v="6068" actId="790"/>
            <ac:spMkLst>
              <pc:docMk/>
              <pc:sldMasterMk cId="0" sldId="2147483725"/>
              <pc:sldLayoutMk cId="0" sldId="2147483771"/>
              <ac:spMk id="3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1.021" v="6070" actId="790"/>
            <ac:spMkLst>
              <pc:docMk/>
              <pc:sldMasterMk cId="0" sldId="2147483725"/>
              <pc:sldLayoutMk cId="0" sldId="2147483771"/>
              <ac:spMk id="4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1.023" v="6071" actId="790"/>
            <ac:spMkLst>
              <pc:docMk/>
              <pc:sldMasterMk cId="0" sldId="2147483725"/>
              <pc:sldLayoutMk cId="0" sldId="2147483771"/>
              <ac:spMk id="5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1.026" v="6072" actId="790"/>
            <ac:spMkLst>
              <pc:docMk/>
              <pc:sldMasterMk cId="0" sldId="2147483725"/>
              <pc:sldLayoutMk cId="0" sldId="2147483771"/>
              <ac:spMk id="6" creationId="{00000000-0000-0000-0000-000000000000}"/>
            </ac:spMkLst>
          </pc:spChg>
          <pc:graphicFrameChg chg="mod ord modVis replST">
            <ac:chgData name="Lixun Dai" userId="e454acf4-1c8d-45a6-8c7e-7b1ee6eb1037" providerId="ADAL" clId="{EBD0F3B8-18E6-4E15-8191-7E2D112A1D89}" dt="2024-04-09T21:53:02.332" v="6632" actId="1076"/>
            <ac:graphicFrameMkLst>
              <pc:docMk/>
              <pc:sldMasterMk cId="0" sldId="2147483725"/>
              <pc:sldLayoutMk cId="0" sldId="2147483771"/>
              <ac:graphicFrameMk id="7" creationId="{27FD1E45-99B0-7989-6909-0D4825627AF4}"/>
            </ac:graphicFrameMkLst>
          </pc:graphicFrameChg>
        </pc:sldLayoutChg>
        <pc:sldLayoutChg chg="modSp mod">
          <pc:chgData name="Lixun Dai" userId="e454acf4-1c8d-45a6-8c7e-7b1ee6eb1037" providerId="ADAL" clId="{EBD0F3B8-18E6-4E15-8191-7E2D112A1D89}" dt="2024-04-09T21:53:02.302" v="6611" actId="1076"/>
          <pc:sldLayoutMkLst>
            <pc:docMk/>
            <pc:sldMasterMk cId="0" sldId="2147483725"/>
            <pc:sldLayoutMk cId="0" sldId="2147483774"/>
          </pc:sldLayoutMkLst>
          <pc:spChg chg="mod">
            <ac:chgData name="Lixun Dai" userId="e454acf4-1c8d-45a6-8c7e-7b1ee6eb1037" providerId="ADAL" clId="{EBD0F3B8-18E6-4E15-8191-7E2D112A1D89}" dt="2024-04-09T21:53:00.598" v="5725" actId="947"/>
            <ac:spMkLst>
              <pc:docMk/>
              <pc:sldMasterMk cId="0" sldId="2147483725"/>
              <pc:sldLayoutMk cId="0" sldId="2147483774"/>
              <ac:spMk id="10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2.034" v="6407" actId="948"/>
            <ac:spMkLst>
              <pc:docMk/>
              <pc:sldMasterMk cId="0" sldId="2147483725"/>
              <pc:sldLayoutMk cId="0" sldId="2147483774"/>
              <ac:spMk id="17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601" v="5727" actId="790"/>
            <ac:spMkLst>
              <pc:docMk/>
              <pc:sldMasterMk cId="0" sldId="2147483725"/>
              <pc:sldLayoutMk cId="0" sldId="2147483774"/>
              <ac:spMk id="22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605" v="5729" actId="947"/>
            <ac:spMkLst>
              <pc:docMk/>
              <pc:sldMasterMk cId="0" sldId="2147483725"/>
              <pc:sldLayoutMk cId="0" sldId="2147483774"/>
              <ac:spMk id="25" creationId="{00000000-0000-0000-0000-000000000000}"/>
            </ac:spMkLst>
          </pc:spChg>
          <pc:graphicFrameChg chg="mod ord modVis replST">
            <ac:chgData name="Lixun Dai" userId="e454acf4-1c8d-45a6-8c7e-7b1ee6eb1037" providerId="ADAL" clId="{EBD0F3B8-18E6-4E15-8191-7E2D112A1D89}" dt="2024-04-09T21:53:02.302" v="6611" actId="1076"/>
            <ac:graphicFrameMkLst>
              <pc:docMk/>
              <pc:sldMasterMk cId="0" sldId="2147483725"/>
              <pc:sldLayoutMk cId="0" sldId="2147483774"/>
              <ac:graphicFrameMk id="2" creationId="{9997E7DF-5CF5-B6A7-FCCD-25BA6EE3D320}"/>
            </ac:graphicFrameMkLst>
          </pc:graphicFrameChg>
        </pc:sldLayoutChg>
        <pc:sldLayoutChg chg="modSp mod">
          <pc:chgData name="Lixun Dai" userId="e454acf4-1c8d-45a6-8c7e-7b1ee6eb1037" providerId="ADAL" clId="{EBD0F3B8-18E6-4E15-8191-7E2D112A1D89}" dt="2024-04-09T21:53:02.301" v="6610" actId="1076"/>
          <pc:sldLayoutMkLst>
            <pc:docMk/>
            <pc:sldMasterMk cId="0" sldId="2147483725"/>
            <pc:sldLayoutMk cId="3517934724" sldId="2147483778"/>
          </pc:sldLayoutMkLst>
          <pc:spChg chg="mod">
            <ac:chgData name="Lixun Dai" userId="e454acf4-1c8d-45a6-8c7e-7b1ee6eb1037" providerId="ADAL" clId="{EBD0F3B8-18E6-4E15-8191-7E2D112A1D89}" dt="2024-04-09T21:53:02.027" v="6406" actId="948"/>
            <ac:spMkLst>
              <pc:docMk/>
              <pc:sldMasterMk cId="0" sldId="2147483725"/>
              <pc:sldLayoutMk cId="3517934724" sldId="2147483778"/>
              <ac:spMk id="2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82" v="5719" actId="790"/>
            <ac:spMkLst>
              <pc:docMk/>
              <pc:sldMasterMk cId="0" sldId="2147483725"/>
              <pc:sldLayoutMk cId="3517934724" sldId="2147483778"/>
              <ac:spMk id="3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85" v="5720" actId="790"/>
            <ac:spMkLst>
              <pc:docMk/>
              <pc:sldMasterMk cId="0" sldId="2147483725"/>
              <pc:sldLayoutMk cId="3517934724" sldId="2147483778"/>
              <ac:spMk id="4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88" v="5721" actId="790"/>
            <ac:spMkLst>
              <pc:docMk/>
              <pc:sldMasterMk cId="0" sldId="2147483725"/>
              <pc:sldLayoutMk cId="3517934724" sldId="2147483778"/>
              <ac:spMk id="5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90" v="5722" actId="790"/>
            <ac:spMkLst>
              <pc:docMk/>
              <pc:sldMasterMk cId="0" sldId="2147483725"/>
              <pc:sldLayoutMk cId="3517934724" sldId="2147483778"/>
              <ac:spMk id="6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93" v="5723" actId="790"/>
            <ac:spMkLst>
              <pc:docMk/>
              <pc:sldMasterMk cId="0" sldId="2147483725"/>
              <pc:sldLayoutMk cId="3517934724" sldId="2147483778"/>
              <ac:spMk id="12" creationId="{00000000-0000-0000-0000-000000000000}"/>
            </ac:spMkLst>
          </pc:spChg>
          <pc:graphicFrameChg chg="mod ord modVis replST">
            <ac:chgData name="Lixun Dai" userId="e454acf4-1c8d-45a6-8c7e-7b1ee6eb1037" providerId="ADAL" clId="{EBD0F3B8-18E6-4E15-8191-7E2D112A1D89}" dt="2024-04-09T21:53:02.301" v="6610" actId="1076"/>
            <ac:graphicFrameMkLst>
              <pc:docMk/>
              <pc:sldMasterMk cId="0" sldId="2147483725"/>
              <pc:sldLayoutMk cId="3517934724" sldId="2147483778"/>
              <ac:graphicFrameMk id="7" creationId="{2AE24BE5-06B2-41A0-C98B-DF03FEE7DF37}"/>
            </ac:graphicFrameMkLst>
          </pc:graphicFrameChg>
        </pc:sldLayoutChg>
        <pc:sldLayoutChg chg="modSp mod">
          <pc:chgData name="Lixun Dai" userId="e454acf4-1c8d-45a6-8c7e-7b1ee6eb1037" providerId="ADAL" clId="{EBD0F3B8-18E6-4E15-8191-7E2D112A1D89}" dt="2024-04-09T21:53:02.334" v="6633" actId="1076"/>
          <pc:sldLayoutMkLst>
            <pc:docMk/>
            <pc:sldMasterMk cId="0" sldId="2147483725"/>
            <pc:sldLayoutMk cId="893749986" sldId="2147483779"/>
          </pc:sldLayoutMkLst>
          <pc:spChg chg="mod">
            <ac:chgData name="Lixun Dai" userId="e454acf4-1c8d-45a6-8c7e-7b1ee6eb1037" providerId="ADAL" clId="{EBD0F3B8-18E6-4E15-8191-7E2D112A1D89}" dt="2024-04-09T21:53:01.031" v="6074" actId="947"/>
            <ac:spMkLst>
              <pc:docMk/>
              <pc:sldMasterMk cId="0" sldId="2147483725"/>
              <pc:sldLayoutMk cId="893749986" sldId="2147483779"/>
              <ac:spMk id="15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1.035" v="6076" actId="947"/>
            <ac:spMkLst>
              <pc:docMk/>
              <pc:sldMasterMk cId="0" sldId="2147483725"/>
              <pc:sldLayoutMk cId="893749986" sldId="2147483779"/>
              <ac:spMk id="24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1.036" v="6077" actId="790"/>
            <ac:spMkLst>
              <pc:docMk/>
              <pc:sldMasterMk cId="0" sldId="2147483725"/>
              <pc:sldLayoutMk cId="893749986" sldId="2147483779"/>
              <ac:spMk id="26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1.038" v="6078" actId="790"/>
            <ac:spMkLst>
              <pc:docMk/>
              <pc:sldMasterMk cId="0" sldId="2147483725"/>
              <pc:sldLayoutMk cId="893749986" sldId="2147483779"/>
              <ac:spMk id="27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1.040" v="6079" actId="790"/>
            <ac:spMkLst>
              <pc:docMk/>
              <pc:sldMasterMk cId="0" sldId="2147483725"/>
              <pc:sldLayoutMk cId="893749986" sldId="2147483779"/>
              <ac:spMk id="28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1.042" v="6080" actId="790"/>
            <ac:spMkLst>
              <pc:docMk/>
              <pc:sldMasterMk cId="0" sldId="2147483725"/>
              <pc:sldLayoutMk cId="893749986" sldId="2147483779"/>
              <ac:spMk id="29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1.043" v="6081" actId="790"/>
            <ac:spMkLst>
              <pc:docMk/>
              <pc:sldMasterMk cId="0" sldId="2147483725"/>
              <pc:sldLayoutMk cId="893749986" sldId="2147483779"/>
              <ac:spMk id="30" creationId="{00000000-0000-0000-0000-000000000000}"/>
            </ac:spMkLst>
          </pc:spChg>
          <pc:graphicFrameChg chg="mod ord modVis replST">
            <ac:chgData name="Lixun Dai" userId="e454acf4-1c8d-45a6-8c7e-7b1ee6eb1037" providerId="ADAL" clId="{EBD0F3B8-18E6-4E15-8191-7E2D112A1D89}" dt="2024-04-09T21:53:02.334" v="6633" actId="1076"/>
            <ac:graphicFrameMkLst>
              <pc:docMk/>
              <pc:sldMasterMk cId="0" sldId="2147483725"/>
              <pc:sldLayoutMk cId="893749986" sldId="2147483779"/>
              <ac:graphicFrameMk id="2" creationId="{092CE6EC-6973-C967-0640-8D1E4238AB07}"/>
            </ac:graphicFrameMkLst>
          </pc:graphicFrameChg>
        </pc:sldLayoutChg>
        <pc:sldLayoutChg chg="modSp mod">
          <pc:chgData name="Lixun Dai" userId="e454acf4-1c8d-45a6-8c7e-7b1ee6eb1037" providerId="ADAL" clId="{EBD0F3B8-18E6-4E15-8191-7E2D112A1D89}" dt="2024-04-09T21:53:02.294" v="6607" actId="1076"/>
          <pc:sldLayoutMkLst>
            <pc:docMk/>
            <pc:sldMasterMk cId="0" sldId="2147483725"/>
            <pc:sldLayoutMk cId="3652262570" sldId="2147483780"/>
          </pc:sldLayoutMkLst>
          <pc:spChg chg="mod">
            <ac:chgData name="Lixun Dai" userId="e454acf4-1c8d-45a6-8c7e-7b1ee6eb1037" providerId="ADAL" clId="{EBD0F3B8-18E6-4E15-8191-7E2D112A1D89}" dt="2024-04-09T21:53:02.018" v="6403" actId="948"/>
            <ac:spMkLst>
              <pc:docMk/>
              <pc:sldMasterMk cId="0" sldId="2147483725"/>
              <pc:sldLayoutMk cId="3652262570" sldId="2147483780"/>
              <ac:spMk id="2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40" v="5705" actId="790"/>
            <ac:spMkLst>
              <pc:docMk/>
              <pc:sldMasterMk cId="0" sldId="2147483725"/>
              <pc:sldLayoutMk cId="3652262570" sldId="2147483780"/>
              <ac:spMk id="3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42" v="5706" actId="790"/>
            <ac:spMkLst>
              <pc:docMk/>
              <pc:sldMasterMk cId="0" sldId="2147483725"/>
              <pc:sldLayoutMk cId="3652262570" sldId="2147483780"/>
              <ac:spMk id="4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44" v="5707" actId="790"/>
            <ac:spMkLst>
              <pc:docMk/>
              <pc:sldMasterMk cId="0" sldId="2147483725"/>
              <pc:sldLayoutMk cId="3652262570" sldId="2147483780"/>
              <ac:spMk id="5" creationId="{00000000-0000-0000-0000-000000000000}"/>
            </ac:spMkLst>
          </pc:spChg>
          <pc:graphicFrameChg chg="mod ord modVis replST">
            <ac:chgData name="Lixun Dai" userId="e454acf4-1c8d-45a6-8c7e-7b1ee6eb1037" providerId="ADAL" clId="{EBD0F3B8-18E6-4E15-8191-7E2D112A1D89}" dt="2024-04-09T21:53:02.294" v="6607" actId="1076"/>
            <ac:graphicFrameMkLst>
              <pc:docMk/>
              <pc:sldMasterMk cId="0" sldId="2147483725"/>
              <pc:sldLayoutMk cId="3652262570" sldId="2147483780"/>
              <ac:graphicFrameMk id="6" creationId="{8F9376B6-B7CC-C934-DC54-39DD11C80329}"/>
            </ac:graphicFrameMkLst>
          </pc:graphicFrameChg>
        </pc:sldLayoutChg>
        <pc:sldLayoutChg chg="modSp mod">
          <pc:chgData name="Lixun Dai" userId="e454acf4-1c8d-45a6-8c7e-7b1ee6eb1037" providerId="ADAL" clId="{EBD0F3B8-18E6-4E15-8191-7E2D112A1D89}" dt="2024-04-09T21:53:02.296" v="6608" actId="1076"/>
          <pc:sldLayoutMkLst>
            <pc:docMk/>
            <pc:sldMasterMk cId="0" sldId="2147483725"/>
            <pc:sldLayoutMk cId="1825214989" sldId="2147483781"/>
          </pc:sldLayoutMkLst>
          <pc:spChg chg="mod">
            <ac:chgData name="Lixun Dai" userId="e454acf4-1c8d-45a6-8c7e-7b1ee6eb1037" providerId="ADAL" clId="{EBD0F3B8-18E6-4E15-8191-7E2D112A1D89}" dt="2024-04-09T21:53:02.021" v="6404" actId="948"/>
            <ac:spMkLst>
              <pc:docMk/>
              <pc:sldMasterMk cId="0" sldId="2147483725"/>
              <pc:sldLayoutMk cId="1825214989" sldId="2147483781"/>
              <ac:spMk id="2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52" v="5709" actId="790"/>
            <ac:spMkLst>
              <pc:docMk/>
              <pc:sldMasterMk cId="0" sldId="2147483725"/>
              <pc:sldLayoutMk cId="1825214989" sldId="2147483781"/>
              <ac:spMk id="4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54" v="5710" actId="790"/>
            <ac:spMkLst>
              <pc:docMk/>
              <pc:sldMasterMk cId="0" sldId="2147483725"/>
              <pc:sldLayoutMk cId="1825214989" sldId="2147483781"/>
              <ac:spMk id="5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56" v="5711" actId="790"/>
            <ac:spMkLst>
              <pc:docMk/>
              <pc:sldMasterMk cId="0" sldId="2147483725"/>
              <pc:sldLayoutMk cId="1825214989" sldId="2147483781"/>
              <ac:spMk id="6" creationId="{00000000-0000-0000-0000-000000000000}"/>
            </ac:spMkLst>
          </pc:spChg>
          <pc:spChg chg="mod">
            <ac:chgData name="Lixun Dai" userId="e454acf4-1c8d-45a6-8c7e-7b1ee6eb1037" providerId="ADAL" clId="{EBD0F3B8-18E6-4E15-8191-7E2D112A1D89}" dt="2024-04-09T21:53:00.558" v="5712" actId="790"/>
            <ac:spMkLst>
              <pc:docMk/>
              <pc:sldMasterMk cId="0" sldId="2147483725"/>
              <pc:sldLayoutMk cId="1825214989" sldId="2147483781"/>
              <ac:spMk id="12" creationId="{00000000-0000-0000-0000-000000000000}"/>
            </ac:spMkLst>
          </pc:spChg>
          <pc:graphicFrameChg chg="mod ord modVis replST">
            <ac:chgData name="Lixun Dai" userId="e454acf4-1c8d-45a6-8c7e-7b1ee6eb1037" providerId="ADAL" clId="{EBD0F3B8-18E6-4E15-8191-7E2D112A1D89}" dt="2024-04-09T21:53:02.296" v="6608" actId="1076"/>
            <ac:graphicFrameMkLst>
              <pc:docMk/>
              <pc:sldMasterMk cId="0" sldId="2147483725"/>
              <pc:sldLayoutMk cId="1825214989" sldId="2147483781"/>
              <ac:graphicFrameMk id="3" creationId="{79E93AA1-3603-8FF4-0DF3-148DE00E7259}"/>
            </ac:graphicFrameMkLst>
          </pc:graphicFrameChg>
        </pc:sldLayoutChg>
      </pc:sldMasterChg>
    </pc:docChg>
  </pc:docChgLst>
  <pc:docChgLst>
    <pc:chgData name="Lixun Dai" userId="e454acf4-1c8d-45a6-8c7e-7b1ee6eb1037" providerId="ADAL" clId="{F80A9946-CA7E-4D71-BA06-BBDB0ACAFC4C}"/>
    <pc:docChg chg="undo redo custSel delSld modSld">
      <pc:chgData name="Lixun Dai" userId="e454acf4-1c8d-45a6-8c7e-7b1ee6eb1037" providerId="ADAL" clId="{F80A9946-CA7E-4D71-BA06-BBDB0ACAFC4C}" dt="2024-05-24T14:07:09.603" v="655" actId="13926"/>
      <pc:docMkLst>
        <pc:docMk/>
      </pc:docMkLst>
      <pc:sldChg chg="delSp modSp mod">
        <pc:chgData name="Lixun Dai" userId="e454acf4-1c8d-45a6-8c7e-7b1ee6eb1037" providerId="ADAL" clId="{F80A9946-CA7E-4D71-BA06-BBDB0ACAFC4C}" dt="2024-05-24T12:31:06.713" v="624" actId="20577"/>
        <pc:sldMkLst>
          <pc:docMk/>
          <pc:sldMk cId="1327605788" sldId="695"/>
        </pc:sldMkLst>
        <pc:spChg chg="del">
          <ac:chgData name="Lixun Dai" userId="e454acf4-1c8d-45a6-8c7e-7b1ee6eb1037" providerId="ADAL" clId="{F80A9946-CA7E-4D71-BA06-BBDB0ACAFC4C}" dt="2024-05-13T15:28:01.231" v="455" actId="478"/>
          <ac:spMkLst>
            <pc:docMk/>
            <pc:sldMk cId="1327605788" sldId="695"/>
            <ac:spMk id="11" creationId="{00000000-0000-0000-0000-000000000000}"/>
          </ac:spMkLst>
        </pc:spChg>
        <pc:spChg chg="mod">
          <ac:chgData name="Lixun Dai" userId="e454acf4-1c8d-45a6-8c7e-7b1ee6eb1037" providerId="ADAL" clId="{F80A9946-CA7E-4D71-BA06-BBDB0ACAFC4C}" dt="2024-05-24T12:31:06.713" v="624" actId="20577"/>
          <ac:spMkLst>
            <pc:docMk/>
            <pc:sldMk cId="1327605788" sldId="695"/>
            <ac:spMk id="13" creationId="{00000000-0000-0000-0000-000000000000}"/>
          </ac:spMkLst>
        </pc:spChg>
      </pc:sldChg>
      <pc:sldChg chg="modSp mod">
        <pc:chgData name="Lixun Dai" userId="e454acf4-1c8d-45a6-8c7e-7b1ee6eb1037" providerId="ADAL" clId="{F80A9946-CA7E-4D71-BA06-BBDB0ACAFC4C}" dt="2024-05-24T12:52:29.017" v="632"/>
        <pc:sldMkLst>
          <pc:docMk/>
          <pc:sldMk cId="3003635428" sldId="699"/>
        </pc:sldMkLst>
        <pc:spChg chg="mod">
          <ac:chgData name="Lixun Dai" userId="e454acf4-1c8d-45a6-8c7e-7b1ee6eb1037" providerId="ADAL" clId="{F80A9946-CA7E-4D71-BA06-BBDB0ACAFC4C}" dt="2024-05-24T12:52:29.017" v="632"/>
          <ac:spMkLst>
            <pc:docMk/>
            <pc:sldMk cId="3003635428" sldId="699"/>
            <ac:spMk id="5" creationId="{41C4E0B1-1D3A-6C61-5405-B42DBA498AB3}"/>
          </ac:spMkLst>
        </pc:spChg>
      </pc:sldChg>
      <pc:sldChg chg="modSp mod">
        <pc:chgData name="Lixun Dai" userId="e454acf4-1c8d-45a6-8c7e-7b1ee6eb1037" providerId="ADAL" clId="{F80A9946-CA7E-4D71-BA06-BBDB0ACAFC4C}" dt="2024-05-24T12:52:49.761" v="639"/>
        <pc:sldMkLst>
          <pc:docMk/>
          <pc:sldMk cId="3810316952" sldId="700"/>
        </pc:sldMkLst>
        <pc:spChg chg="mod">
          <ac:chgData name="Lixun Dai" userId="e454acf4-1c8d-45a6-8c7e-7b1ee6eb1037" providerId="ADAL" clId="{F80A9946-CA7E-4D71-BA06-BBDB0ACAFC4C}" dt="2024-05-24T12:52:49.761" v="639"/>
          <ac:spMkLst>
            <pc:docMk/>
            <pc:sldMk cId="3810316952" sldId="700"/>
            <ac:spMk id="5" creationId="{41C4E0B1-1D3A-6C61-5405-B42DBA498AB3}"/>
          </ac:spMkLst>
        </pc:spChg>
      </pc:sldChg>
      <pc:sldChg chg="modSp mod">
        <pc:chgData name="Lixun Dai" userId="e454acf4-1c8d-45a6-8c7e-7b1ee6eb1037" providerId="ADAL" clId="{F80A9946-CA7E-4D71-BA06-BBDB0ACAFC4C}" dt="2024-05-24T12:53:04.683" v="644"/>
        <pc:sldMkLst>
          <pc:docMk/>
          <pc:sldMk cId="1379830810" sldId="701"/>
        </pc:sldMkLst>
        <pc:spChg chg="mod">
          <ac:chgData name="Lixun Dai" userId="e454acf4-1c8d-45a6-8c7e-7b1ee6eb1037" providerId="ADAL" clId="{F80A9946-CA7E-4D71-BA06-BBDB0ACAFC4C}" dt="2024-05-24T12:53:04.683" v="644"/>
          <ac:spMkLst>
            <pc:docMk/>
            <pc:sldMk cId="1379830810" sldId="701"/>
            <ac:spMk id="5" creationId="{41C4E0B1-1D3A-6C61-5405-B42DBA498AB3}"/>
          </ac:spMkLst>
        </pc:spChg>
      </pc:sldChg>
      <pc:sldChg chg="modSp mod">
        <pc:chgData name="Lixun Dai" userId="e454acf4-1c8d-45a6-8c7e-7b1ee6eb1037" providerId="ADAL" clId="{F80A9946-CA7E-4D71-BA06-BBDB0ACAFC4C}" dt="2024-05-24T12:53:13.110" v="647"/>
        <pc:sldMkLst>
          <pc:docMk/>
          <pc:sldMk cId="2031424129" sldId="702"/>
        </pc:sldMkLst>
        <pc:spChg chg="mod">
          <ac:chgData name="Lixun Dai" userId="e454acf4-1c8d-45a6-8c7e-7b1ee6eb1037" providerId="ADAL" clId="{F80A9946-CA7E-4D71-BA06-BBDB0ACAFC4C}" dt="2024-05-24T12:53:13.110" v="647"/>
          <ac:spMkLst>
            <pc:docMk/>
            <pc:sldMk cId="2031424129" sldId="702"/>
            <ac:spMk id="5" creationId="{41C4E0B1-1D3A-6C61-5405-B42DBA498AB3}"/>
          </ac:spMkLst>
        </pc:spChg>
      </pc:sldChg>
      <pc:sldChg chg="modSp mod">
        <pc:chgData name="Lixun Dai" userId="e454acf4-1c8d-45a6-8c7e-7b1ee6eb1037" providerId="ADAL" clId="{F80A9946-CA7E-4D71-BA06-BBDB0ACAFC4C}" dt="2024-05-24T12:52:26.546" v="631"/>
        <pc:sldMkLst>
          <pc:docMk/>
          <pc:sldMk cId="266753149" sldId="1089"/>
        </pc:sldMkLst>
        <pc:spChg chg="mod">
          <ac:chgData name="Lixun Dai" userId="e454acf4-1c8d-45a6-8c7e-7b1ee6eb1037" providerId="ADAL" clId="{F80A9946-CA7E-4D71-BA06-BBDB0ACAFC4C}" dt="2024-05-24T12:52:26.546" v="631"/>
          <ac:spMkLst>
            <pc:docMk/>
            <pc:sldMk cId="266753149" sldId="1089"/>
            <ac:spMk id="5" creationId="{DE572EDE-57D2-EAD0-A46D-9223A2001355}"/>
          </ac:spMkLst>
        </pc:spChg>
      </pc:sldChg>
      <pc:sldChg chg="modSp mod">
        <pc:chgData name="Lixun Dai" userId="e454acf4-1c8d-45a6-8c7e-7b1ee6eb1037" providerId="ADAL" clId="{F80A9946-CA7E-4D71-BA06-BBDB0ACAFC4C}" dt="2024-05-24T12:52:32.096" v="633"/>
        <pc:sldMkLst>
          <pc:docMk/>
          <pc:sldMk cId="1016551072" sldId="1091"/>
        </pc:sldMkLst>
        <pc:spChg chg="mod">
          <ac:chgData name="Lixun Dai" userId="e454acf4-1c8d-45a6-8c7e-7b1ee6eb1037" providerId="ADAL" clId="{F80A9946-CA7E-4D71-BA06-BBDB0ACAFC4C}" dt="2024-05-24T12:52:32.096" v="633"/>
          <ac:spMkLst>
            <pc:docMk/>
            <pc:sldMk cId="1016551072" sldId="1091"/>
            <ac:spMk id="5" creationId="{AC51FCE9-9640-F180-565A-A38484033C1F}"/>
          </ac:spMkLst>
        </pc:spChg>
      </pc:sldChg>
      <pc:sldChg chg="addSp delSp modSp mod">
        <pc:chgData name="Lixun Dai" userId="e454acf4-1c8d-45a6-8c7e-7b1ee6eb1037" providerId="ADAL" clId="{F80A9946-CA7E-4D71-BA06-BBDB0ACAFC4C}" dt="2024-05-24T14:07:09.603" v="655" actId="13926"/>
        <pc:sldMkLst>
          <pc:docMk/>
          <pc:sldMk cId="1025334206" sldId="1093"/>
        </pc:sldMkLst>
        <pc:spChg chg="add mod">
          <ac:chgData name="Lixun Dai" userId="e454acf4-1c8d-45a6-8c7e-7b1ee6eb1037" providerId="ADAL" clId="{F80A9946-CA7E-4D71-BA06-BBDB0ACAFC4C}" dt="2024-05-13T15:24:24.178" v="429" actId="1076"/>
          <ac:spMkLst>
            <pc:docMk/>
            <pc:sldMk cId="1025334206" sldId="1093"/>
            <ac:spMk id="3" creationId="{DE87D423-71B4-FF6B-685B-65448E6752D1}"/>
          </ac:spMkLst>
        </pc:spChg>
        <pc:spChg chg="mod">
          <ac:chgData name="Lixun Dai" userId="e454acf4-1c8d-45a6-8c7e-7b1ee6eb1037" providerId="ADAL" clId="{F80A9946-CA7E-4D71-BA06-BBDB0ACAFC4C}" dt="2024-05-24T12:52:52.514" v="640"/>
          <ac:spMkLst>
            <pc:docMk/>
            <pc:sldMk cId="1025334206" sldId="1093"/>
            <ac:spMk id="5" creationId="{AC51FCE9-9640-F180-565A-A38484033C1F}"/>
          </ac:spMkLst>
        </pc:spChg>
        <pc:spChg chg="add del mod">
          <ac:chgData name="Lixun Dai" userId="e454acf4-1c8d-45a6-8c7e-7b1ee6eb1037" providerId="ADAL" clId="{F80A9946-CA7E-4D71-BA06-BBDB0ACAFC4C}" dt="2024-05-13T15:30:08.533" v="502" actId="478"/>
          <ac:spMkLst>
            <pc:docMk/>
            <pc:sldMk cId="1025334206" sldId="1093"/>
            <ac:spMk id="7" creationId="{07BE3D6E-4EB3-9EB2-8CCD-A80DBDFD82FE}"/>
          </ac:spMkLst>
        </pc:spChg>
        <pc:spChg chg="mod">
          <ac:chgData name="Lixun Dai" userId="e454acf4-1c8d-45a6-8c7e-7b1ee6eb1037" providerId="ADAL" clId="{F80A9946-CA7E-4D71-BA06-BBDB0ACAFC4C}" dt="2024-05-24T14:07:09.603" v="655" actId="13926"/>
          <ac:spMkLst>
            <pc:docMk/>
            <pc:sldMk cId="1025334206" sldId="1093"/>
            <ac:spMk id="12" creationId="{493E3CB5-BE91-4095-28D4-C0B44349431E}"/>
          </ac:spMkLst>
        </pc:spChg>
        <pc:spChg chg="mod">
          <ac:chgData name="Lixun Dai" userId="e454acf4-1c8d-45a6-8c7e-7b1ee6eb1037" providerId="ADAL" clId="{F80A9946-CA7E-4D71-BA06-BBDB0ACAFC4C}" dt="2024-05-13T15:23:53.561" v="424"/>
          <ac:spMkLst>
            <pc:docMk/>
            <pc:sldMk cId="1025334206" sldId="1093"/>
            <ac:spMk id="13" creationId="{2B40F07B-720C-E666-78BE-01CCAFB73AFF}"/>
          </ac:spMkLst>
        </pc:spChg>
        <pc:spChg chg="mod">
          <ac:chgData name="Lixun Dai" userId="e454acf4-1c8d-45a6-8c7e-7b1ee6eb1037" providerId="ADAL" clId="{F80A9946-CA7E-4D71-BA06-BBDB0ACAFC4C}" dt="2024-05-13T15:23:47.219" v="423"/>
          <ac:spMkLst>
            <pc:docMk/>
            <pc:sldMk cId="1025334206" sldId="1093"/>
            <ac:spMk id="14" creationId="{F56633E9-A207-6EE1-CFBB-1101D89D935A}"/>
          </ac:spMkLst>
        </pc:spChg>
        <pc:spChg chg="add del">
          <ac:chgData name="Lixun Dai" userId="e454acf4-1c8d-45a6-8c7e-7b1ee6eb1037" providerId="ADAL" clId="{F80A9946-CA7E-4D71-BA06-BBDB0ACAFC4C}" dt="2024-05-13T15:24:19.387" v="428" actId="478"/>
          <ac:spMkLst>
            <pc:docMk/>
            <pc:sldMk cId="1025334206" sldId="1093"/>
            <ac:spMk id="15" creationId="{7B60D765-C152-E6E8-8F2E-FD78C0A7743A}"/>
          </ac:spMkLst>
        </pc:spChg>
      </pc:sldChg>
      <pc:sldChg chg="addSp delSp modSp mod">
        <pc:chgData name="Lixun Dai" userId="e454acf4-1c8d-45a6-8c7e-7b1ee6eb1037" providerId="ADAL" clId="{F80A9946-CA7E-4D71-BA06-BBDB0ACAFC4C}" dt="2024-05-24T12:53:19.226" v="649" actId="20577"/>
        <pc:sldMkLst>
          <pc:docMk/>
          <pc:sldMk cId="818572285" sldId="1095"/>
        </pc:sldMkLst>
        <pc:spChg chg="mod">
          <ac:chgData name="Lixun Dai" userId="e454acf4-1c8d-45a6-8c7e-7b1ee6eb1037" providerId="ADAL" clId="{F80A9946-CA7E-4D71-BA06-BBDB0ACAFC4C}" dt="2024-05-24T12:53:16.174" v="648"/>
          <ac:spMkLst>
            <pc:docMk/>
            <pc:sldMk cId="818572285" sldId="1095"/>
            <ac:spMk id="5" creationId="{AC51FCE9-9640-F180-565A-A38484033C1F}"/>
          </ac:spMkLst>
        </pc:spChg>
        <pc:spChg chg="add mod">
          <ac:chgData name="Lixun Dai" userId="e454acf4-1c8d-45a6-8c7e-7b1ee6eb1037" providerId="ADAL" clId="{F80A9946-CA7E-4D71-BA06-BBDB0ACAFC4C}" dt="2024-05-13T15:22:16.504" v="413" actId="403"/>
          <ac:spMkLst>
            <pc:docMk/>
            <pc:sldMk cId="818572285" sldId="1095"/>
            <ac:spMk id="7" creationId="{B9FF6C9B-B43E-FBE0-4478-348602A0239B}"/>
          </ac:spMkLst>
        </pc:spChg>
        <pc:spChg chg="mod">
          <ac:chgData name="Lixun Dai" userId="e454acf4-1c8d-45a6-8c7e-7b1ee6eb1037" providerId="ADAL" clId="{F80A9946-CA7E-4D71-BA06-BBDB0ACAFC4C}" dt="2024-05-13T14:51:20.985" v="385" actId="400"/>
          <ac:spMkLst>
            <pc:docMk/>
            <pc:sldMk cId="818572285" sldId="1095"/>
            <ac:spMk id="14" creationId="{7E2886E3-6D75-62D3-6281-F294DE351053}"/>
          </ac:spMkLst>
        </pc:spChg>
        <pc:spChg chg="mod">
          <ac:chgData name="Lixun Dai" userId="e454acf4-1c8d-45a6-8c7e-7b1ee6eb1037" providerId="ADAL" clId="{F80A9946-CA7E-4D71-BA06-BBDB0ACAFC4C}" dt="2024-05-12T20:31:44.482" v="217" actId="20577"/>
          <ac:spMkLst>
            <pc:docMk/>
            <pc:sldMk cId="818572285" sldId="1095"/>
            <ac:spMk id="21" creationId="{A45F97F2-EB71-CB5D-2D1A-DE99E4B26326}"/>
          </ac:spMkLst>
        </pc:spChg>
        <pc:spChg chg="mod">
          <ac:chgData name="Lixun Dai" userId="e454acf4-1c8d-45a6-8c7e-7b1ee6eb1037" providerId="ADAL" clId="{F80A9946-CA7E-4D71-BA06-BBDB0ACAFC4C}" dt="2024-05-12T20:32:39.528" v="272" actId="313"/>
          <ac:spMkLst>
            <pc:docMk/>
            <pc:sldMk cId="818572285" sldId="1095"/>
            <ac:spMk id="22" creationId="{386D9360-DC21-ECFF-0060-B8CB6669FE18}"/>
          </ac:spMkLst>
        </pc:spChg>
        <pc:spChg chg="mod">
          <ac:chgData name="Lixun Dai" userId="e454acf4-1c8d-45a6-8c7e-7b1ee6eb1037" providerId="ADAL" clId="{F80A9946-CA7E-4D71-BA06-BBDB0ACAFC4C}" dt="2024-05-12T20:31:59.394" v="233" actId="20577"/>
          <ac:spMkLst>
            <pc:docMk/>
            <pc:sldMk cId="818572285" sldId="1095"/>
            <ac:spMk id="24" creationId="{C79B893B-E83D-8018-45BB-7785EC1507F9}"/>
          </ac:spMkLst>
        </pc:spChg>
        <pc:spChg chg="mod">
          <ac:chgData name="Lixun Dai" userId="e454acf4-1c8d-45a6-8c7e-7b1ee6eb1037" providerId="ADAL" clId="{F80A9946-CA7E-4D71-BA06-BBDB0ACAFC4C}" dt="2024-05-12T20:32:02.614" v="237" actId="20577"/>
          <ac:spMkLst>
            <pc:docMk/>
            <pc:sldMk cId="818572285" sldId="1095"/>
            <ac:spMk id="26" creationId="{97EC243B-5A45-0B8B-1BE0-992213847DE9}"/>
          </ac:spMkLst>
        </pc:spChg>
        <pc:spChg chg="mod">
          <ac:chgData name="Lixun Dai" userId="e454acf4-1c8d-45a6-8c7e-7b1ee6eb1037" providerId="ADAL" clId="{F80A9946-CA7E-4D71-BA06-BBDB0ACAFC4C}" dt="2024-05-12T20:32:06.037" v="241" actId="20577"/>
          <ac:spMkLst>
            <pc:docMk/>
            <pc:sldMk cId="818572285" sldId="1095"/>
            <ac:spMk id="28" creationId="{A68B5DDE-89F0-C0D9-9B75-E91A1947B4D1}"/>
          </ac:spMkLst>
        </pc:spChg>
        <pc:spChg chg="mod">
          <ac:chgData name="Lixun Dai" userId="e454acf4-1c8d-45a6-8c7e-7b1ee6eb1037" providerId="ADAL" clId="{F80A9946-CA7E-4D71-BA06-BBDB0ACAFC4C}" dt="2024-05-12T20:32:09.012" v="245" actId="20577"/>
          <ac:spMkLst>
            <pc:docMk/>
            <pc:sldMk cId="818572285" sldId="1095"/>
            <ac:spMk id="30" creationId="{A8F2ED20-34D1-53A2-3801-D1AFAC9F0998}"/>
          </ac:spMkLst>
        </pc:spChg>
        <pc:spChg chg="mod">
          <ac:chgData name="Lixun Dai" userId="e454acf4-1c8d-45a6-8c7e-7b1ee6eb1037" providerId="ADAL" clId="{F80A9946-CA7E-4D71-BA06-BBDB0ACAFC4C}" dt="2024-05-12T20:32:12.806" v="250" actId="20577"/>
          <ac:spMkLst>
            <pc:docMk/>
            <pc:sldMk cId="818572285" sldId="1095"/>
            <ac:spMk id="32" creationId="{82ED77E8-88E5-19CE-FB7F-4084A5C18629}"/>
          </ac:spMkLst>
        </pc:spChg>
        <pc:spChg chg="mod">
          <ac:chgData name="Lixun Dai" userId="e454acf4-1c8d-45a6-8c7e-7b1ee6eb1037" providerId="ADAL" clId="{F80A9946-CA7E-4D71-BA06-BBDB0ACAFC4C}" dt="2024-05-12T20:32:17.167" v="256" actId="20577"/>
          <ac:spMkLst>
            <pc:docMk/>
            <pc:sldMk cId="818572285" sldId="1095"/>
            <ac:spMk id="34" creationId="{81E8F730-9D40-FCA7-814F-593C1C5E3884}"/>
          </ac:spMkLst>
        </pc:spChg>
        <pc:spChg chg="mod">
          <ac:chgData name="Lixun Dai" userId="e454acf4-1c8d-45a6-8c7e-7b1ee6eb1037" providerId="ADAL" clId="{F80A9946-CA7E-4D71-BA06-BBDB0ACAFC4C}" dt="2024-05-12T20:32:21.872" v="260" actId="20577"/>
          <ac:spMkLst>
            <pc:docMk/>
            <pc:sldMk cId="818572285" sldId="1095"/>
            <ac:spMk id="36" creationId="{CF7D5881-430F-010B-B50B-96B60D554AB1}"/>
          </ac:spMkLst>
        </pc:spChg>
        <pc:spChg chg="add del mod">
          <ac:chgData name="Lixun Dai" userId="e454acf4-1c8d-45a6-8c7e-7b1ee6eb1037" providerId="ADAL" clId="{F80A9946-CA7E-4D71-BA06-BBDB0ACAFC4C}" dt="2024-05-13T15:21:47.516" v="394" actId="478"/>
          <ac:spMkLst>
            <pc:docMk/>
            <pc:sldMk cId="818572285" sldId="1095"/>
            <ac:spMk id="44" creationId="{71A0E98D-1627-A886-D2D6-37BE5D3A0FBB}"/>
          </ac:spMkLst>
        </pc:spChg>
        <pc:spChg chg="mod">
          <ac:chgData name="Lixun Dai" userId="e454acf4-1c8d-45a6-8c7e-7b1ee6eb1037" providerId="ADAL" clId="{F80A9946-CA7E-4D71-BA06-BBDB0ACAFC4C}" dt="2024-05-24T12:53:19.226" v="649" actId="20577"/>
          <ac:spMkLst>
            <pc:docMk/>
            <pc:sldMk cId="818572285" sldId="1095"/>
            <ac:spMk id="49" creationId="{05B15325-44DA-4DB0-1032-AB765E478ECC}"/>
          </ac:spMkLst>
        </pc:spChg>
        <pc:spChg chg="mod">
          <ac:chgData name="Lixun Dai" userId="e454acf4-1c8d-45a6-8c7e-7b1ee6eb1037" providerId="ADAL" clId="{F80A9946-CA7E-4D71-BA06-BBDB0ACAFC4C}" dt="2024-05-12T20:31:50.265" v="226" actId="20577"/>
          <ac:spMkLst>
            <pc:docMk/>
            <pc:sldMk cId="818572285" sldId="1095"/>
            <ac:spMk id="55" creationId="{A73A8958-828F-8719-8195-ADEC37681CFC}"/>
          </ac:spMkLst>
        </pc:spChg>
      </pc:sldChg>
      <pc:sldChg chg="addSp delSp modSp mod">
        <pc:chgData name="Lixun Dai" userId="e454acf4-1c8d-45a6-8c7e-7b1ee6eb1037" providerId="ADAL" clId="{F80A9946-CA7E-4D71-BA06-BBDB0ACAFC4C}" dt="2024-05-24T12:53:07.890" v="645"/>
        <pc:sldMkLst>
          <pc:docMk/>
          <pc:sldMk cId="1599120793" sldId="1096"/>
        </pc:sldMkLst>
        <pc:spChg chg="mod">
          <ac:chgData name="Lixun Dai" userId="e454acf4-1c8d-45a6-8c7e-7b1ee6eb1037" providerId="ADAL" clId="{F80A9946-CA7E-4D71-BA06-BBDB0ACAFC4C}" dt="2024-05-24T12:53:07.890" v="645"/>
          <ac:spMkLst>
            <pc:docMk/>
            <pc:sldMk cId="1599120793" sldId="1096"/>
            <ac:spMk id="5" creationId="{AC51FCE9-9640-F180-565A-A38484033C1F}"/>
          </ac:spMkLst>
        </pc:spChg>
        <pc:spChg chg="add del mod">
          <ac:chgData name="Lixun Dai" userId="e454acf4-1c8d-45a6-8c7e-7b1ee6eb1037" providerId="ADAL" clId="{F80A9946-CA7E-4D71-BA06-BBDB0ACAFC4C}" dt="2024-05-12T20:26:55.687" v="158" actId="478"/>
          <ac:spMkLst>
            <pc:docMk/>
            <pc:sldMk cId="1599120793" sldId="1096"/>
            <ac:spMk id="7" creationId="{2B9C1464-F998-9113-79A7-FE7EFCB1523D}"/>
          </ac:spMkLst>
        </pc:spChg>
        <pc:spChg chg="add mod">
          <ac:chgData name="Lixun Dai" userId="e454acf4-1c8d-45a6-8c7e-7b1ee6eb1037" providerId="ADAL" clId="{F80A9946-CA7E-4D71-BA06-BBDB0ACAFC4C}" dt="2024-05-13T15:23:34.301" v="422" actId="1076"/>
          <ac:spMkLst>
            <pc:docMk/>
            <pc:sldMk cId="1599120793" sldId="1096"/>
            <ac:spMk id="7" creationId="{EF7D27F0-572F-A8B3-DDFD-BDC227E3AF62}"/>
          </ac:spMkLst>
        </pc:spChg>
        <pc:spChg chg="add del mod">
          <ac:chgData name="Lixun Dai" userId="e454acf4-1c8d-45a6-8c7e-7b1ee6eb1037" providerId="ADAL" clId="{F80A9946-CA7E-4D71-BA06-BBDB0ACAFC4C}" dt="2024-05-12T20:29:48.179" v="167" actId="478"/>
          <ac:spMkLst>
            <pc:docMk/>
            <pc:sldMk cId="1599120793" sldId="1096"/>
            <ac:spMk id="8" creationId="{5BC4F038-3DA2-FAB6-C46A-B2E2816C9FC6}"/>
          </ac:spMkLst>
        </pc:spChg>
        <pc:spChg chg="add del mod">
          <ac:chgData name="Lixun Dai" userId="e454acf4-1c8d-45a6-8c7e-7b1ee6eb1037" providerId="ADAL" clId="{F80A9946-CA7E-4D71-BA06-BBDB0ACAFC4C}" dt="2024-05-13T14:49:56.915" v="353" actId="478"/>
          <ac:spMkLst>
            <pc:docMk/>
            <pc:sldMk cId="1599120793" sldId="1096"/>
            <ac:spMk id="9" creationId="{BE264DA4-10AC-2319-C63E-0F2FB008DF41}"/>
          </ac:spMkLst>
        </pc:spChg>
        <pc:spChg chg="mod">
          <ac:chgData name="Lixun Dai" userId="e454acf4-1c8d-45a6-8c7e-7b1ee6eb1037" providerId="ADAL" clId="{F80A9946-CA7E-4D71-BA06-BBDB0ACAFC4C}" dt="2024-05-12T20:30:35.401" v="171" actId="207"/>
          <ac:spMkLst>
            <pc:docMk/>
            <pc:sldMk cId="1599120793" sldId="1096"/>
            <ac:spMk id="21" creationId="{8F860C3D-D723-C2A1-B00D-51AB833448FF}"/>
          </ac:spMkLst>
        </pc:spChg>
        <pc:picChg chg="mod">
          <ac:chgData name="Lixun Dai" userId="e454acf4-1c8d-45a6-8c7e-7b1ee6eb1037" providerId="ADAL" clId="{F80A9946-CA7E-4D71-BA06-BBDB0ACAFC4C}" dt="2024-05-12T20:31:12.050" v="213" actId="29295"/>
          <ac:picMkLst>
            <pc:docMk/>
            <pc:sldMk cId="1599120793" sldId="1096"/>
            <ac:picMk id="26" creationId="{44A9DB62-3814-30BC-4D58-DEC7016304C3}"/>
          </ac:picMkLst>
        </pc:picChg>
      </pc:sldChg>
      <pc:sldChg chg="modSp mod">
        <pc:chgData name="Lixun Dai" userId="e454acf4-1c8d-45a6-8c7e-7b1ee6eb1037" providerId="ADAL" clId="{F80A9946-CA7E-4D71-BA06-BBDB0ACAFC4C}" dt="2024-05-24T12:53:10.281" v="646"/>
        <pc:sldMkLst>
          <pc:docMk/>
          <pc:sldMk cId="2933533442" sldId="1098"/>
        </pc:sldMkLst>
        <pc:spChg chg="mod">
          <ac:chgData name="Lixun Dai" userId="e454acf4-1c8d-45a6-8c7e-7b1ee6eb1037" providerId="ADAL" clId="{F80A9946-CA7E-4D71-BA06-BBDB0ACAFC4C}" dt="2024-05-24T12:53:10.281" v="646"/>
          <ac:spMkLst>
            <pc:docMk/>
            <pc:sldMk cId="2933533442" sldId="1098"/>
            <ac:spMk id="5" creationId="{AC51FCE9-9640-F180-565A-A38484033C1F}"/>
          </ac:spMkLst>
        </pc:spChg>
      </pc:sldChg>
      <pc:sldChg chg="modSp mod">
        <pc:chgData name="Lixun Dai" userId="e454acf4-1c8d-45a6-8c7e-7b1ee6eb1037" providerId="ADAL" clId="{F80A9946-CA7E-4D71-BA06-BBDB0ACAFC4C}" dt="2024-05-24T12:52:14.739" v="629" actId="20577"/>
        <pc:sldMkLst>
          <pc:docMk/>
          <pc:sldMk cId="46380884" sldId="1143"/>
        </pc:sldMkLst>
        <pc:spChg chg="mod">
          <ac:chgData name="Lixun Dai" userId="e454acf4-1c8d-45a6-8c7e-7b1ee6eb1037" providerId="ADAL" clId="{F80A9946-CA7E-4D71-BA06-BBDB0ACAFC4C}" dt="2024-05-24T12:52:14.739" v="629" actId="20577"/>
          <ac:spMkLst>
            <pc:docMk/>
            <pc:sldMk cId="46380884" sldId="1143"/>
            <ac:spMk id="5" creationId="{F36BDC6C-965B-0A67-CEE0-D9EA86648387}"/>
          </ac:spMkLst>
        </pc:spChg>
      </pc:sldChg>
      <pc:sldChg chg="modSp mod">
        <pc:chgData name="Lixun Dai" userId="e454acf4-1c8d-45a6-8c7e-7b1ee6eb1037" providerId="ADAL" clId="{F80A9946-CA7E-4D71-BA06-BBDB0ACAFC4C}" dt="2024-05-24T12:52:24.136" v="630"/>
        <pc:sldMkLst>
          <pc:docMk/>
          <pc:sldMk cId="4281582580" sldId="1144"/>
        </pc:sldMkLst>
        <pc:spChg chg="mod">
          <ac:chgData name="Lixun Dai" userId="e454acf4-1c8d-45a6-8c7e-7b1ee6eb1037" providerId="ADAL" clId="{F80A9946-CA7E-4D71-BA06-BBDB0ACAFC4C}" dt="2024-05-24T12:52:24.136" v="630"/>
          <ac:spMkLst>
            <pc:docMk/>
            <pc:sldMk cId="4281582580" sldId="1144"/>
            <ac:spMk id="5" creationId="{075053A8-C232-7BF4-B8D0-63879F8D226B}"/>
          </ac:spMkLst>
        </pc:spChg>
      </pc:sldChg>
      <pc:sldChg chg="modSp mod">
        <pc:chgData name="Lixun Dai" userId="e454acf4-1c8d-45a6-8c7e-7b1ee6eb1037" providerId="ADAL" clId="{F80A9946-CA7E-4D71-BA06-BBDB0ACAFC4C}" dt="2024-05-24T12:52:44.760" v="638" actId="20577"/>
        <pc:sldMkLst>
          <pc:docMk/>
          <pc:sldMk cId="1967862024" sldId="1145"/>
        </pc:sldMkLst>
        <pc:spChg chg="mod">
          <ac:chgData name="Lixun Dai" userId="e454acf4-1c8d-45a6-8c7e-7b1ee6eb1037" providerId="ADAL" clId="{F80A9946-CA7E-4D71-BA06-BBDB0ACAFC4C}" dt="2024-05-24T12:52:44.760" v="638" actId="20577"/>
          <ac:spMkLst>
            <pc:docMk/>
            <pc:sldMk cId="1967862024" sldId="1145"/>
            <ac:spMk id="5" creationId="{AC51FCE9-9640-F180-565A-A38484033C1F}"/>
          </ac:spMkLst>
        </pc:spChg>
      </pc:sldChg>
      <pc:sldChg chg="addSp modSp mod">
        <pc:chgData name="Lixun Dai" userId="e454acf4-1c8d-45a6-8c7e-7b1ee6eb1037" providerId="ADAL" clId="{F80A9946-CA7E-4D71-BA06-BBDB0ACAFC4C}" dt="2024-05-24T12:52:55.931" v="641"/>
        <pc:sldMkLst>
          <pc:docMk/>
          <pc:sldMk cId="32100748" sldId="1146"/>
        </pc:sldMkLst>
        <pc:spChg chg="mod">
          <ac:chgData name="Lixun Dai" userId="e454acf4-1c8d-45a6-8c7e-7b1ee6eb1037" providerId="ADAL" clId="{F80A9946-CA7E-4D71-BA06-BBDB0ACAFC4C}" dt="2024-05-13T15:32:07.159" v="583" actId="20577"/>
          <ac:spMkLst>
            <pc:docMk/>
            <pc:sldMk cId="32100748" sldId="1146"/>
            <ac:spMk id="3" creationId="{9723C4DD-C11B-7253-7043-54139AB61A6F}"/>
          </ac:spMkLst>
        </pc:spChg>
        <pc:spChg chg="mod">
          <ac:chgData name="Lixun Dai" userId="e454acf4-1c8d-45a6-8c7e-7b1ee6eb1037" providerId="ADAL" clId="{F80A9946-CA7E-4D71-BA06-BBDB0ACAFC4C}" dt="2024-05-24T12:52:55.931" v="641"/>
          <ac:spMkLst>
            <pc:docMk/>
            <pc:sldMk cId="32100748" sldId="1146"/>
            <ac:spMk id="5" creationId="{AC51FCE9-9640-F180-565A-A38484033C1F}"/>
          </ac:spMkLst>
        </pc:spChg>
        <pc:spChg chg="add mod">
          <ac:chgData name="Lixun Dai" userId="e454acf4-1c8d-45a6-8c7e-7b1ee6eb1037" providerId="ADAL" clId="{F80A9946-CA7E-4D71-BA06-BBDB0ACAFC4C}" dt="2024-05-13T14:41:43.001" v="349" actId="114"/>
          <ac:spMkLst>
            <pc:docMk/>
            <pc:sldMk cId="32100748" sldId="1146"/>
            <ac:spMk id="7" creationId="{FA707057-280F-EDBE-98B0-E90B3837DDCC}"/>
          </ac:spMkLst>
        </pc:spChg>
        <pc:spChg chg="mod">
          <ac:chgData name="Lixun Dai" userId="e454acf4-1c8d-45a6-8c7e-7b1ee6eb1037" providerId="ADAL" clId="{F80A9946-CA7E-4D71-BA06-BBDB0ACAFC4C}" dt="2024-05-13T14:42:02.685" v="351" actId="20577"/>
          <ac:spMkLst>
            <pc:docMk/>
            <pc:sldMk cId="32100748" sldId="1146"/>
            <ac:spMk id="12" creationId="{493E3CB5-BE91-4095-28D4-C0B44349431E}"/>
          </ac:spMkLst>
        </pc:spChg>
        <pc:spChg chg="mod">
          <ac:chgData name="Lixun Dai" userId="e454acf4-1c8d-45a6-8c7e-7b1ee6eb1037" providerId="ADAL" clId="{F80A9946-CA7E-4D71-BA06-BBDB0ACAFC4C}" dt="2024-05-13T14:41:14.532" v="340" actId="20577"/>
          <ac:spMkLst>
            <pc:docMk/>
            <pc:sldMk cId="32100748" sldId="1146"/>
            <ac:spMk id="13" creationId="{2B40F07B-720C-E666-78BE-01CCAFB73AFF}"/>
          </ac:spMkLst>
        </pc:spChg>
        <pc:spChg chg="mod">
          <ac:chgData name="Lixun Dai" userId="e454acf4-1c8d-45a6-8c7e-7b1ee6eb1037" providerId="ADAL" clId="{F80A9946-CA7E-4D71-BA06-BBDB0ACAFC4C}" dt="2024-05-13T14:41:28.372" v="348" actId="20577"/>
          <ac:spMkLst>
            <pc:docMk/>
            <pc:sldMk cId="32100748" sldId="1146"/>
            <ac:spMk id="14" creationId="{F56633E9-A207-6EE1-CFBB-1101D89D935A}"/>
          </ac:spMkLst>
        </pc:spChg>
      </pc:sldChg>
      <pc:sldChg chg="addSp delSp modSp mod">
        <pc:chgData name="Lixun Dai" userId="e454acf4-1c8d-45a6-8c7e-7b1ee6eb1037" providerId="ADAL" clId="{F80A9946-CA7E-4D71-BA06-BBDB0ACAFC4C}" dt="2024-05-24T12:52:58.530" v="642"/>
        <pc:sldMkLst>
          <pc:docMk/>
          <pc:sldMk cId="813200361" sldId="1147"/>
        </pc:sldMkLst>
        <pc:spChg chg="add mod">
          <ac:chgData name="Lixun Dai" userId="e454acf4-1c8d-45a6-8c7e-7b1ee6eb1037" providerId="ADAL" clId="{F80A9946-CA7E-4D71-BA06-BBDB0ACAFC4C}" dt="2024-05-13T15:25:35.415" v="438" actId="1076"/>
          <ac:spMkLst>
            <pc:docMk/>
            <pc:sldMk cId="813200361" sldId="1147"/>
            <ac:spMk id="3" creationId="{D9D8D2E1-DAD4-4923-F371-5EA1B08D234C}"/>
          </ac:spMkLst>
        </pc:spChg>
        <pc:spChg chg="mod">
          <ac:chgData name="Lixun Dai" userId="e454acf4-1c8d-45a6-8c7e-7b1ee6eb1037" providerId="ADAL" clId="{F80A9946-CA7E-4D71-BA06-BBDB0ACAFC4C}" dt="2024-05-24T12:52:58.530" v="642"/>
          <ac:spMkLst>
            <pc:docMk/>
            <pc:sldMk cId="813200361" sldId="1147"/>
            <ac:spMk id="5" creationId="{AC51FCE9-9640-F180-565A-A38484033C1F}"/>
          </ac:spMkLst>
        </pc:spChg>
        <pc:spChg chg="add del mod">
          <ac:chgData name="Lixun Dai" userId="e454acf4-1c8d-45a6-8c7e-7b1ee6eb1037" providerId="ADAL" clId="{F80A9946-CA7E-4D71-BA06-BBDB0ACAFC4C}" dt="2024-05-13T15:32:58.968" v="623" actId="20577"/>
          <ac:spMkLst>
            <pc:docMk/>
            <pc:sldMk cId="813200361" sldId="1147"/>
            <ac:spMk id="7" creationId="{406B4FC5-7ABE-3047-664B-86927C0692F9}"/>
          </ac:spMkLst>
        </pc:spChg>
        <pc:spChg chg="mod">
          <ac:chgData name="Lixun Dai" userId="e454acf4-1c8d-45a6-8c7e-7b1ee6eb1037" providerId="ADAL" clId="{F80A9946-CA7E-4D71-BA06-BBDB0ACAFC4C}" dt="2024-05-13T15:25:22.250" v="435"/>
          <ac:spMkLst>
            <pc:docMk/>
            <pc:sldMk cId="813200361" sldId="1147"/>
            <ac:spMk id="12" creationId="{493E3CB5-BE91-4095-28D4-C0B44349431E}"/>
          </ac:spMkLst>
        </pc:spChg>
        <pc:spChg chg="mod">
          <ac:chgData name="Lixun Dai" userId="e454acf4-1c8d-45a6-8c7e-7b1ee6eb1037" providerId="ADAL" clId="{F80A9946-CA7E-4D71-BA06-BBDB0ACAFC4C}" dt="2024-05-13T15:25:12.878" v="433"/>
          <ac:spMkLst>
            <pc:docMk/>
            <pc:sldMk cId="813200361" sldId="1147"/>
            <ac:spMk id="13" creationId="{2B40F07B-720C-E666-78BE-01CCAFB73AFF}"/>
          </ac:spMkLst>
        </pc:spChg>
        <pc:spChg chg="mod">
          <ac:chgData name="Lixun Dai" userId="e454acf4-1c8d-45a6-8c7e-7b1ee6eb1037" providerId="ADAL" clId="{F80A9946-CA7E-4D71-BA06-BBDB0ACAFC4C}" dt="2024-05-13T15:25:03.574" v="430"/>
          <ac:spMkLst>
            <pc:docMk/>
            <pc:sldMk cId="813200361" sldId="1147"/>
            <ac:spMk id="14" creationId="{F56633E9-A207-6EE1-CFBB-1101D89D935A}"/>
          </ac:spMkLst>
        </pc:spChg>
      </pc:sldChg>
      <pc:sldChg chg="addSp modSp mod">
        <pc:chgData name="Lixun Dai" userId="e454acf4-1c8d-45a6-8c7e-7b1ee6eb1037" providerId="ADAL" clId="{F80A9946-CA7E-4D71-BA06-BBDB0ACAFC4C}" dt="2024-05-24T12:53:01.723" v="643"/>
        <pc:sldMkLst>
          <pc:docMk/>
          <pc:sldMk cId="3104017971" sldId="1148"/>
        </pc:sldMkLst>
        <pc:spChg chg="add mod">
          <ac:chgData name="Lixun Dai" userId="e454acf4-1c8d-45a6-8c7e-7b1ee6eb1037" providerId="ADAL" clId="{F80A9946-CA7E-4D71-BA06-BBDB0ACAFC4C}" dt="2024-05-13T15:25:41.034" v="440" actId="1076"/>
          <ac:spMkLst>
            <pc:docMk/>
            <pc:sldMk cId="3104017971" sldId="1148"/>
            <ac:spMk id="3" creationId="{77B15C4B-6774-E5E0-58B6-0B61A092C2A1}"/>
          </ac:spMkLst>
        </pc:spChg>
        <pc:spChg chg="mod">
          <ac:chgData name="Lixun Dai" userId="e454acf4-1c8d-45a6-8c7e-7b1ee6eb1037" providerId="ADAL" clId="{F80A9946-CA7E-4D71-BA06-BBDB0ACAFC4C}" dt="2024-05-24T12:53:01.723" v="643"/>
          <ac:spMkLst>
            <pc:docMk/>
            <pc:sldMk cId="3104017971" sldId="1148"/>
            <ac:spMk id="5" creationId="{AC51FCE9-9640-F180-565A-A38484033C1F}"/>
          </ac:spMkLst>
        </pc:spChg>
        <pc:spChg chg="mod">
          <ac:chgData name="Lixun Dai" userId="e454acf4-1c8d-45a6-8c7e-7b1ee6eb1037" providerId="ADAL" clId="{F80A9946-CA7E-4D71-BA06-BBDB0ACAFC4C}" dt="2024-05-13T15:32:45.570" v="604" actId="14100"/>
          <ac:spMkLst>
            <pc:docMk/>
            <pc:sldMk cId="3104017971" sldId="1148"/>
            <ac:spMk id="7" creationId="{406B4FC5-7ABE-3047-664B-86927C0692F9}"/>
          </ac:spMkLst>
        </pc:spChg>
        <pc:spChg chg="mod">
          <ac:chgData name="Lixun Dai" userId="e454acf4-1c8d-45a6-8c7e-7b1ee6eb1037" providerId="ADAL" clId="{F80A9946-CA7E-4D71-BA06-BBDB0ACAFC4C}" dt="2024-05-13T15:25:24.693" v="436"/>
          <ac:spMkLst>
            <pc:docMk/>
            <pc:sldMk cId="3104017971" sldId="1148"/>
            <ac:spMk id="12" creationId="{493E3CB5-BE91-4095-28D4-C0B44349431E}"/>
          </ac:spMkLst>
        </pc:spChg>
        <pc:spChg chg="mod">
          <ac:chgData name="Lixun Dai" userId="e454acf4-1c8d-45a6-8c7e-7b1ee6eb1037" providerId="ADAL" clId="{F80A9946-CA7E-4D71-BA06-BBDB0ACAFC4C}" dt="2024-05-13T15:25:15.232" v="434"/>
          <ac:spMkLst>
            <pc:docMk/>
            <pc:sldMk cId="3104017971" sldId="1148"/>
            <ac:spMk id="13" creationId="{2B40F07B-720C-E666-78BE-01CCAFB73AFF}"/>
          </ac:spMkLst>
        </pc:spChg>
        <pc:spChg chg="mod">
          <ac:chgData name="Lixun Dai" userId="e454acf4-1c8d-45a6-8c7e-7b1ee6eb1037" providerId="ADAL" clId="{F80A9946-CA7E-4D71-BA06-BBDB0ACAFC4C}" dt="2024-05-13T15:25:07.548" v="432"/>
          <ac:spMkLst>
            <pc:docMk/>
            <pc:sldMk cId="3104017971" sldId="1148"/>
            <ac:spMk id="14" creationId="{F56633E9-A207-6EE1-CFBB-1101D89D935A}"/>
          </ac:spMkLst>
        </pc:spChg>
      </pc:sldChg>
      <pc:sldChg chg="del">
        <pc:chgData name="Lixun Dai" userId="e454acf4-1c8d-45a6-8c7e-7b1ee6eb1037" providerId="ADAL" clId="{F80A9946-CA7E-4D71-BA06-BBDB0ACAFC4C}" dt="2024-05-13T15:26:03.455" v="441" actId="47"/>
        <pc:sldMkLst>
          <pc:docMk/>
          <pc:sldMk cId="2125808105" sldId="1149"/>
        </pc:sldMkLst>
      </pc:sldChg>
      <pc:sldChg chg="modSp mod">
        <pc:chgData name="Lixun Dai" userId="e454acf4-1c8d-45a6-8c7e-7b1ee6eb1037" providerId="ADAL" clId="{F80A9946-CA7E-4D71-BA06-BBDB0ACAFC4C}" dt="2024-05-24T12:53:29.052" v="651"/>
        <pc:sldMkLst>
          <pc:docMk/>
          <pc:sldMk cId="2792432863" sldId="1150"/>
        </pc:sldMkLst>
        <pc:spChg chg="mod">
          <ac:chgData name="Lixun Dai" userId="e454acf4-1c8d-45a6-8c7e-7b1ee6eb1037" providerId="ADAL" clId="{F80A9946-CA7E-4D71-BA06-BBDB0ACAFC4C}" dt="2024-05-24T12:53:29.052" v="651"/>
          <ac:spMkLst>
            <pc:docMk/>
            <pc:sldMk cId="2792432863" sldId="1150"/>
            <ac:spMk id="5" creationId="{41C4E0B1-1D3A-6C61-5405-B42DBA498AB3}"/>
          </ac:spMkLst>
        </pc:spChg>
      </pc:sldChg>
      <pc:sldChg chg="modSp mod">
        <pc:chgData name="Lixun Dai" userId="e454acf4-1c8d-45a6-8c7e-7b1ee6eb1037" providerId="ADAL" clId="{F80A9946-CA7E-4D71-BA06-BBDB0ACAFC4C}" dt="2024-05-24T12:53:32.274" v="652"/>
        <pc:sldMkLst>
          <pc:docMk/>
          <pc:sldMk cId="3353839266" sldId="1151"/>
        </pc:sldMkLst>
        <pc:spChg chg="mod">
          <ac:chgData name="Lixun Dai" userId="e454acf4-1c8d-45a6-8c7e-7b1ee6eb1037" providerId="ADAL" clId="{F80A9946-CA7E-4D71-BA06-BBDB0ACAFC4C}" dt="2024-05-24T12:53:32.274" v="652"/>
          <ac:spMkLst>
            <pc:docMk/>
            <pc:sldMk cId="3353839266" sldId="1151"/>
            <ac:spMk id="5" creationId="{41C4E0B1-1D3A-6C61-5405-B42DBA498AB3}"/>
          </ac:spMkLst>
        </pc:spChg>
      </pc:sldChg>
      <pc:sldChg chg="modSp mod">
        <pc:chgData name="Lixun Dai" userId="e454acf4-1c8d-45a6-8c7e-7b1ee6eb1037" providerId="ADAL" clId="{F80A9946-CA7E-4D71-BA06-BBDB0ACAFC4C}" dt="2024-05-24T12:53:34.566" v="653"/>
        <pc:sldMkLst>
          <pc:docMk/>
          <pc:sldMk cId="1327509852" sldId="1152"/>
        </pc:sldMkLst>
        <pc:spChg chg="mod">
          <ac:chgData name="Lixun Dai" userId="e454acf4-1c8d-45a6-8c7e-7b1ee6eb1037" providerId="ADAL" clId="{F80A9946-CA7E-4D71-BA06-BBDB0ACAFC4C}" dt="2024-05-24T12:53:34.566" v="653"/>
          <ac:spMkLst>
            <pc:docMk/>
            <pc:sldMk cId="1327509852" sldId="1152"/>
            <ac:spMk id="5" creationId="{41C4E0B1-1D3A-6C61-5405-B42DBA498AB3}"/>
          </ac:spMkLst>
        </pc:spChg>
      </pc:sldChg>
      <pc:sldChg chg="modSp mod">
        <pc:chgData name="Lixun Dai" userId="e454acf4-1c8d-45a6-8c7e-7b1ee6eb1037" providerId="ADAL" clId="{F80A9946-CA7E-4D71-BA06-BBDB0ACAFC4C}" dt="2024-05-24T12:53:25.789" v="650"/>
        <pc:sldMkLst>
          <pc:docMk/>
          <pc:sldMk cId="3917206440" sldId="1153"/>
        </pc:sldMkLst>
        <pc:spChg chg="mod">
          <ac:chgData name="Lixun Dai" userId="e454acf4-1c8d-45a6-8c7e-7b1ee6eb1037" providerId="ADAL" clId="{F80A9946-CA7E-4D71-BA06-BBDB0ACAFC4C}" dt="2024-05-24T12:53:25.789" v="650"/>
          <ac:spMkLst>
            <pc:docMk/>
            <pc:sldMk cId="3917206440" sldId="1153"/>
            <ac:spMk id="5" creationId="{41C4E0B1-1D3A-6C61-5405-B42DBA498AB3}"/>
          </ac:spMkLst>
        </pc:spChg>
      </pc:sldChg>
    </pc:docChg>
  </pc:docChgLst>
  <pc:docChgLst>
    <pc:chgData name="Lixun Dai" userId="e454acf4-1c8d-45a6-8c7e-7b1ee6eb1037" providerId="ADAL" clId="{D3878F74-3A26-439D-8FFA-858B2AD20316}"/>
    <pc:docChg chg="undo redo custSel addSld delSld modSld replTag">
      <pc:chgData name="Lixun Dai" userId="e454acf4-1c8d-45a6-8c7e-7b1ee6eb1037" providerId="ADAL" clId="{D3878F74-3A26-439D-8FFA-858B2AD20316}" dt="2024-04-17T12:26:20.270" v="3617" actId="20577"/>
      <pc:docMkLst>
        <pc:docMk/>
      </pc:docMkLst>
      <pc:sldChg chg="del">
        <pc:chgData name="Lixun Dai" userId="e454acf4-1c8d-45a6-8c7e-7b1ee6eb1037" providerId="ADAL" clId="{D3878F74-3A26-439D-8FFA-858B2AD20316}" dt="2024-04-17T10:33:03.038" v="190" actId="47"/>
        <pc:sldMkLst>
          <pc:docMk/>
          <pc:sldMk cId="1496881392" sldId="672"/>
        </pc:sldMkLst>
      </pc:sldChg>
      <pc:sldChg chg="modSp add del mod">
        <pc:chgData name="Lixun Dai" userId="e454acf4-1c8d-45a6-8c7e-7b1ee6eb1037" providerId="ADAL" clId="{D3878F74-3A26-439D-8FFA-858B2AD20316}" dt="2024-04-17T10:33:14.353" v="197" actId="47"/>
        <pc:sldMkLst>
          <pc:docMk/>
          <pc:sldMk cId="4097628108" sldId="693"/>
        </pc:sldMkLst>
        <pc:graphicFrameChg chg="mod">
          <ac:chgData name="Lixun Dai" userId="e454acf4-1c8d-45a6-8c7e-7b1ee6eb1037" providerId="ADAL" clId="{D3878F74-3A26-439D-8FFA-858B2AD20316}" dt="2024-04-17T10:33:08.304" v="196"/>
          <ac:graphicFrameMkLst>
            <pc:docMk/>
            <pc:sldMk cId="4097628108" sldId="693"/>
            <ac:graphicFrameMk id="8" creationId="{A8835589-6774-9CD5-9B62-F972E355F58C}"/>
          </ac:graphicFrameMkLst>
        </pc:graphicFrameChg>
      </pc:sldChg>
      <pc:sldChg chg="del">
        <pc:chgData name="Lixun Dai" userId="e454acf4-1c8d-45a6-8c7e-7b1ee6eb1037" providerId="ADAL" clId="{D3878F74-3A26-439D-8FFA-858B2AD20316}" dt="2024-04-17T10:33:15.587" v="198" actId="47"/>
        <pc:sldMkLst>
          <pc:docMk/>
          <pc:sldMk cId="1624702422" sldId="694"/>
        </pc:sldMkLst>
      </pc:sldChg>
      <pc:sldChg chg="del">
        <pc:chgData name="Lixun Dai" userId="e454acf4-1c8d-45a6-8c7e-7b1ee6eb1037" providerId="ADAL" clId="{D3878F74-3A26-439D-8FFA-858B2AD20316}" dt="2024-04-17T10:33:01.663" v="189" actId="47"/>
        <pc:sldMkLst>
          <pc:docMk/>
          <pc:sldMk cId="556778039" sldId="725"/>
        </pc:sldMkLst>
      </pc:sldChg>
      <pc:sldChg chg="del">
        <pc:chgData name="Lixun Dai" userId="e454acf4-1c8d-45a6-8c7e-7b1ee6eb1037" providerId="ADAL" clId="{D3878F74-3A26-439D-8FFA-858B2AD20316}" dt="2024-04-17T10:33:03.742" v="191" actId="47"/>
        <pc:sldMkLst>
          <pc:docMk/>
          <pc:sldMk cId="1212733285" sldId="1088"/>
        </pc:sldMkLst>
      </pc:sldChg>
      <pc:sldChg chg="modSp mod">
        <pc:chgData name="Lixun Dai" userId="e454acf4-1c8d-45a6-8c7e-7b1ee6eb1037" providerId="ADAL" clId="{D3878F74-3A26-439D-8FFA-858B2AD20316}" dt="2024-04-17T10:19:18.083" v="186" actId="20577"/>
        <pc:sldMkLst>
          <pc:docMk/>
          <pc:sldMk cId="266753149" sldId="1089"/>
        </pc:sldMkLst>
        <pc:spChg chg="mod">
          <ac:chgData name="Lixun Dai" userId="e454acf4-1c8d-45a6-8c7e-7b1ee6eb1037" providerId="ADAL" clId="{D3878F74-3A26-439D-8FFA-858B2AD20316}" dt="2024-04-17T10:19:18.083" v="186" actId="20577"/>
          <ac:spMkLst>
            <pc:docMk/>
            <pc:sldMk cId="266753149" sldId="1089"/>
            <ac:spMk id="3" creationId="{FB605ED1-6442-D850-AB13-69D28CB4EF41}"/>
          </ac:spMkLst>
        </pc:spChg>
        <pc:picChg chg="mod">
          <ac:chgData name="Lixun Dai" userId="e454acf4-1c8d-45a6-8c7e-7b1ee6eb1037" providerId="ADAL" clId="{D3878F74-3A26-439D-8FFA-858B2AD20316}" dt="2024-04-17T10:17:56.101" v="181" actId="1076"/>
          <ac:picMkLst>
            <pc:docMk/>
            <pc:sldMk cId="266753149" sldId="1089"/>
            <ac:picMk id="25" creationId="{266AE652-2FAA-3958-BF3C-DBB5395D449B}"/>
          </ac:picMkLst>
        </pc:picChg>
        <pc:picChg chg="mod">
          <ac:chgData name="Lixun Dai" userId="e454acf4-1c8d-45a6-8c7e-7b1ee6eb1037" providerId="ADAL" clId="{D3878F74-3A26-439D-8FFA-858B2AD20316}" dt="2024-04-17T10:17:56.101" v="181" actId="1076"/>
          <ac:picMkLst>
            <pc:docMk/>
            <pc:sldMk cId="266753149" sldId="1089"/>
            <ac:picMk id="27" creationId="{7EFCC3ED-3761-D689-5120-C178DB5126C8}"/>
          </ac:picMkLst>
        </pc:picChg>
        <pc:picChg chg="mod">
          <ac:chgData name="Lixun Dai" userId="e454acf4-1c8d-45a6-8c7e-7b1ee6eb1037" providerId="ADAL" clId="{D3878F74-3A26-439D-8FFA-858B2AD20316}" dt="2024-04-17T10:18:35.408" v="185" actId="1076"/>
          <ac:picMkLst>
            <pc:docMk/>
            <pc:sldMk cId="266753149" sldId="1089"/>
            <ac:picMk id="29" creationId="{E6438476-3ECF-2CFB-7CB3-98B1F88A8CD2}"/>
          </ac:picMkLst>
        </pc:picChg>
        <pc:picChg chg="mod">
          <ac:chgData name="Lixun Dai" userId="e454acf4-1c8d-45a6-8c7e-7b1ee6eb1037" providerId="ADAL" clId="{D3878F74-3A26-439D-8FFA-858B2AD20316}" dt="2024-04-17T10:18:20.244" v="183" actId="14100"/>
          <ac:picMkLst>
            <pc:docMk/>
            <pc:sldMk cId="266753149" sldId="1089"/>
            <ac:picMk id="31" creationId="{8B4BDC81-8A39-9F6F-6A6D-D80D187F158F}"/>
          </ac:picMkLst>
        </pc:picChg>
      </pc:sldChg>
      <pc:sldChg chg="del">
        <pc:chgData name="Lixun Dai" userId="e454acf4-1c8d-45a6-8c7e-7b1ee6eb1037" providerId="ADAL" clId="{D3878F74-3A26-439D-8FFA-858B2AD20316}" dt="2024-04-17T10:33:04.648" v="192" actId="47"/>
        <pc:sldMkLst>
          <pc:docMk/>
          <pc:sldMk cId="991816674" sldId="1090"/>
        </pc:sldMkLst>
      </pc:sldChg>
      <pc:sldChg chg="modSp mod">
        <pc:chgData name="Lixun Dai" userId="e454acf4-1c8d-45a6-8c7e-7b1ee6eb1037" providerId="ADAL" clId="{D3878F74-3A26-439D-8FFA-858B2AD20316}" dt="2024-04-17T12:26:20.270" v="3617" actId="20577"/>
        <pc:sldMkLst>
          <pc:docMk/>
          <pc:sldMk cId="1016551072" sldId="1091"/>
        </pc:sldMkLst>
        <pc:spChg chg="mod">
          <ac:chgData name="Lixun Dai" userId="e454acf4-1c8d-45a6-8c7e-7b1ee6eb1037" providerId="ADAL" clId="{D3878F74-3A26-439D-8FFA-858B2AD20316}" dt="2024-04-17T12:26:20.270" v="3617" actId="20577"/>
          <ac:spMkLst>
            <pc:docMk/>
            <pc:sldMk cId="1016551072" sldId="1091"/>
            <ac:spMk id="23" creationId="{1C8EA093-6882-651C-9B4B-970C36C93F6C}"/>
          </ac:spMkLst>
        </pc:spChg>
        <pc:spChg chg="mod">
          <ac:chgData name="Lixun Dai" userId="e454acf4-1c8d-45a6-8c7e-7b1ee6eb1037" providerId="ADAL" clId="{D3878F74-3A26-439D-8FFA-858B2AD20316}" dt="2024-04-17T11:25:18.115" v="1595" actId="13926"/>
          <ac:spMkLst>
            <pc:docMk/>
            <pc:sldMk cId="1016551072" sldId="1091"/>
            <ac:spMk id="26" creationId="{CDEE714E-5EA5-1645-2BFC-EB73A2DC1329}"/>
          </ac:spMkLst>
        </pc:spChg>
      </pc:sldChg>
      <pc:sldChg chg="modSp del mod">
        <pc:chgData name="Lixun Dai" userId="e454acf4-1c8d-45a6-8c7e-7b1ee6eb1037" providerId="ADAL" clId="{D3878F74-3A26-439D-8FFA-858B2AD20316}" dt="2024-04-17T11:38:47.345" v="1899" actId="47"/>
        <pc:sldMkLst>
          <pc:docMk/>
          <pc:sldMk cId="896135184" sldId="1092"/>
        </pc:sldMkLst>
        <pc:spChg chg="mod">
          <ac:chgData name="Lixun Dai" userId="e454acf4-1c8d-45a6-8c7e-7b1ee6eb1037" providerId="ADAL" clId="{D3878F74-3A26-439D-8FFA-858B2AD20316}" dt="2024-04-17T10:33:37.535" v="214" actId="20577"/>
          <ac:spMkLst>
            <pc:docMk/>
            <pc:sldMk cId="896135184" sldId="1092"/>
            <ac:spMk id="3" creationId="{A1FD3A17-BAFB-170F-5516-AE2A7A71E620}"/>
          </ac:spMkLst>
        </pc:spChg>
      </pc:sldChg>
      <pc:sldChg chg="addSp delSp modSp mod">
        <pc:chgData name="Lixun Dai" userId="e454acf4-1c8d-45a6-8c7e-7b1ee6eb1037" providerId="ADAL" clId="{D3878F74-3A26-439D-8FFA-858B2AD20316}" dt="2024-04-17T09:59:53.996" v="176" actId="20577"/>
        <pc:sldMkLst>
          <pc:docMk/>
          <pc:sldMk cId="1025334206" sldId="1093"/>
        </pc:sldMkLst>
        <pc:spChg chg="add del">
          <ac:chgData name="Lixun Dai" userId="e454acf4-1c8d-45a6-8c7e-7b1ee6eb1037" providerId="ADAL" clId="{D3878F74-3A26-439D-8FFA-858B2AD20316}" dt="2024-04-17T09:50:46.179" v="5" actId="478"/>
          <ac:spMkLst>
            <pc:docMk/>
            <pc:sldMk cId="1025334206" sldId="1093"/>
            <ac:spMk id="3" creationId="{486869D9-F11C-197B-3C98-D1C737A88032}"/>
          </ac:spMkLst>
        </pc:spChg>
        <pc:spChg chg="mod">
          <ac:chgData name="Lixun Dai" userId="e454acf4-1c8d-45a6-8c7e-7b1ee6eb1037" providerId="ADAL" clId="{D3878F74-3A26-439D-8FFA-858B2AD20316}" dt="2024-04-17T09:54:07.046" v="22" actId="1035"/>
          <ac:spMkLst>
            <pc:docMk/>
            <pc:sldMk cId="1025334206" sldId="1093"/>
            <ac:spMk id="9" creationId="{FAAD048D-A19A-2195-E732-4AE9044B7396}"/>
          </ac:spMkLst>
        </pc:spChg>
        <pc:spChg chg="mod">
          <ac:chgData name="Lixun Dai" userId="e454acf4-1c8d-45a6-8c7e-7b1ee6eb1037" providerId="ADAL" clId="{D3878F74-3A26-439D-8FFA-858B2AD20316}" dt="2024-04-17T09:54:07.046" v="22" actId="1035"/>
          <ac:spMkLst>
            <pc:docMk/>
            <pc:sldMk cId="1025334206" sldId="1093"/>
            <ac:spMk id="10" creationId="{DE04032A-C263-0BD5-564C-655B19273BF6}"/>
          </ac:spMkLst>
        </pc:spChg>
        <pc:spChg chg="mod">
          <ac:chgData name="Lixun Dai" userId="e454acf4-1c8d-45a6-8c7e-7b1ee6eb1037" providerId="ADAL" clId="{D3878F74-3A26-439D-8FFA-858B2AD20316}" dt="2024-04-17T09:54:07.046" v="22" actId="1035"/>
          <ac:spMkLst>
            <pc:docMk/>
            <pc:sldMk cId="1025334206" sldId="1093"/>
            <ac:spMk id="11" creationId="{41340FBD-3507-877D-F56F-29C1EF7975B3}"/>
          </ac:spMkLst>
        </pc:spChg>
        <pc:spChg chg="mod">
          <ac:chgData name="Lixun Dai" userId="e454acf4-1c8d-45a6-8c7e-7b1ee6eb1037" providerId="ADAL" clId="{D3878F74-3A26-439D-8FFA-858B2AD20316}" dt="2024-04-17T09:54:07.046" v="22" actId="1035"/>
          <ac:spMkLst>
            <pc:docMk/>
            <pc:sldMk cId="1025334206" sldId="1093"/>
            <ac:spMk id="12" creationId="{493E3CB5-BE91-4095-28D4-C0B44349431E}"/>
          </ac:spMkLst>
        </pc:spChg>
        <pc:spChg chg="mod">
          <ac:chgData name="Lixun Dai" userId="e454acf4-1c8d-45a6-8c7e-7b1ee6eb1037" providerId="ADAL" clId="{D3878F74-3A26-439D-8FFA-858B2AD20316}" dt="2024-04-17T09:54:07.046" v="22" actId="1035"/>
          <ac:spMkLst>
            <pc:docMk/>
            <pc:sldMk cId="1025334206" sldId="1093"/>
            <ac:spMk id="13" creationId="{2B40F07B-720C-E666-78BE-01CCAFB73AFF}"/>
          </ac:spMkLst>
        </pc:spChg>
        <pc:spChg chg="mod">
          <ac:chgData name="Lixun Dai" userId="e454acf4-1c8d-45a6-8c7e-7b1ee6eb1037" providerId="ADAL" clId="{D3878F74-3A26-439D-8FFA-858B2AD20316}" dt="2024-04-17T09:54:07.046" v="22" actId="1035"/>
          <ac:spMkLst>
            <pc:docMk/>
            <pc:sldMk cId="1025334206" sldId="1093"/>
            <ac:spMk id="14" creationId="{F56633E9-A207-6EE1-CFBB-1101D89D935A}"/>
          </ac:spMkLst>
        </pc:spChg>
        <pc:spChg chg="mod">
          <ac:chgData name="Lixun Dai" userId="e454acf4-1c8d-45a6-8c7e-7b1ee6eb1037" providerId="ADAL" clId="{D3878F74-3A26-439D-8FFA-858B2AD20316}" dt="2024-04-17T09:59:53.996" v="176" actId="20577"/>
          <ac:spMkLst>
            <pc:docMk/>
            <pc:sldMk cId="1025334206" sldId="1093"/>
            <ac:spMk id="15" creationId="{7B60D765-C152-E6E8-8F2E-FD78C0A7743A}"/>
          </ac:spMkLst>
        </pc:spChg>
      </pc:sldChg>
      <pc:sldChg chg="modSp mod">
        <pc:chgData name="Lixun Dai" userId="e454acf4-1c8d-45a6-8c7e-7b1ee6eb1037" providerId="ADAL" clId="{D3878F74-3A26-439D-8FFA-858B2AD20316}" dt="2024-04-17T11:36:57.296" v="1898" actId="6549"/>
        <pc:sldMkLst>
          <pc:docMk/>
          <pc:sldMk cId="1599120793" sldId="1096"/>
        </pc:sldMkLst>
        <pc:spChg chg="mod">
          <ac:chgData name="Lixun Dai" userId="e454acf4-1c8d-45a6-8c7e-7b1ee6eb1037" providerId="ADAL" clId="{D3878F74-3A26-439D-8FFA-858B2AD20316}" dt="2024-04-17T11:36:57.296" v="1898" actId="6549"/>
          <ac:spMkLst>
            <pc:docMk/>
            <pc:sldMk cId="1599120793" sldId="1096"/>
            <ac:spMk id="20" creationId="{623B40C3-9B71-8AA7-73DF-C6706833041F}"/>
          </ac:spMkLst>
        </pc:spChg>
      </pc:sldChg>
      <pc:sldChg chg="del">
        <pc:chgData name="Lixun Dai" userId="e454acf4-1c8d-45a6-8c7e-7b1ee6eb1037" providerId="ADAL" clId="{D3878F74-3A26-439D-8FFA-858B2AD20316}" dt="2024-04-17T10:33:01.085" v="188" actId="47"/>
        <pc:sldMkLst>
          <pc:docMk/>
          <pc:sldMk cId="3293037412" sldId="1142"/>
        </pc:sldMkLst>
      </pc:sldChg>
      <pc:sldChg chg="modSp mod">
        <pc:chgData name="Lixun Dai" userId="e454acf4-1c8d-45a6-8c7e-7b1ee6eb1037" providerId="ADAL" clId="{D3878F74-3A26-439D-8FFA-858B2AD20316}" dt="2024-04-17T12:01:28.807" v="3615" actId="313"/>
        <pc:sldMkLst>
          <pc:docMk/>
          <pc:sldMk cId="1967862024" sldId="1145"/>
        </pc:sldMkLst>
        <pc:spChg chg="mod">
          <ac:chgData name="Lixun Dai" userId="e454acf4-1c8d-45a6-8c7e-7b1ee6eb1037" providerId="ADAL" clId="{D3878F74-3A26-439D-8FFA-858B2AD20316}" dt="2024-04-17T12:00:43.189" v="3601" actId="313"/>
          <ac:spMkLst>
            <pc:docMk/>
            <pc:sldMk cId="1967862024" sldId="1145"/>
            <ac:spMk id="16" creationId="{138F5BD9-6842-6840-19F5-3249A874E152}"/>
          </ac:spMkLst>
        </pc:spChg>
        <pc:spChg chg="mod">
          <ac:chgData name="Lixun Dai" userId="e454acf4-1c8d-45a6-8c7e-7b1ee6eb1037" providerId="ADAL" clId="{D3878F74-3A26-439D-8FFA-858B2AD20316}" dt="2024-04-17T12:01:28.807" v="3615" actId="313"/>
          <ac:spMkLst>
            <pc:docMk/>
            <pc:sldMk cId="1967862024" sldId="1145"/>
            <ac:spMk id="18" creationId="{0C927436-E056-7301-CD21-5E9BB82781C2}"/>
          </ac:spMkLst>
        </pc:spChg>
        <pc:spChg chg="mod">
          <ac:chgData name="Lixun Dai" userId="e454acf4-1c8d-45a6-8c7e-7b1ee6eb1037" providerId="ADAL" clId="{D3878F74-3A26-439D-8FFA-858B2AD20316}" dt="2024-04-17T11:34:37.026" v="1869" actId="20577"/>
          <ac:spMkLst>
            <pc:docMk/>
            <pc:sldMk cId="1967862024" sldId="1145"/>
            <ac:spMk id="23" creationId="{1C8EA093-6882-651C-9B4B-970C36C93F6C}"/>
          </ac:spMkLst>
        </pc:spChg>
        <pc:spChg chg="mod">
          <ac:chgData name="Lixun Dai" userId="e454acf4-1c8d-45a6-8c7e-7b1ee6eb1037" providerId="ADAL" clId="{D3878F74-3A26-439D-8FFA-858B2AD20316}" dt="2024-04-17T11:34:23.185" v="1864" actId="13926"/>
          <ac:spMkLst>
            <pc:docMk/>
            <pc:sldMk cId="1967862024" sldId="1145"/>
            <ac:spMk id="26" creationId="{CDEE714E-5EA5-1645-2BFC-EB73A2DC1329}"/>
          </ac:spMkLst>
        </pc:spChg>
      </pc:sldChg>
      <pc:sldChg chg="modSp mod">
        <pc:chgData name="Lixun Dai" userId="e454acf4-1c8d-45a6-8c7e-7b1ee6eb1037" providerId="ADAL" clId="{D3878F74-3A26-439D-8FFA-858B2AD20316}" dt="2024-04-17T09:54:52.354" v="30" actId="1076"/>
        <pc:sldMkLst>
          <pc:docMk/>
          <pc:sldMk cId="32100748" sldId="1146"/>
        </pc:sldMkLst>
        <pc:spChg chg="mod">
          <ac:chgData name="Lixun Dai" userId="e454acf4-1c8d-45a6-8c7e-7b1ee6eb1037" providerId="ADAL" clId="{D3878F74-3A26-439D-8FFA-858B2AD20316}" dt="2024-04-17T09:54:52.354" v="30" actId="1076"/>
          <ac:spMkLst>
            <pc:docMk/>
            <pc:sldMk cId="32100748" sldId="1146"/>
            <ac:spMk id="3" creationId="{9723C4DD-C11B-7253-7043-54139AB61A6F}"/>
          </ac:spMkLst>
        </pc:spChg>
        <pc:spChg chg="mod">
          <ac:chgData name="Lixun Dai" userId="e454acf4-1c8d-45a6-8c7e-7b1ee6eb1037" providerId="ADAL" clId="{D3878F74-3A26-439D-8FFA-858B2AD20316}" dt="2024-04-17T09:54:41.143" v="29" actId="120"/>
          <ac:spMkLst>
            <pc:docMk/>
            <pc:sldMk cId="32100748" sldId="1146"/>
            <ac:spMk id="12" creationId="{493E3CB5-BE91-4095-28D4-C0B44349431E}"/>
          </ac:spMkLst>
        </pc:spChg>
        <pc:spChg chg="mod">
          <ac:chgData name="Lixun Dai" userId="e454acf4-1c8d-45a6-8c7e-7b1ee6eb1037" providerId="ADAL" clId="{D3878F74-3A26-439D-8FFA-858B2AD20316}" dt="2024-04-17T09:54:39.301" v="28" actId="120"/>
          <ac:spMkLst>
            <pc:docMk/>
            <pc:sldMk cId="32100748" sldId="1146"/>
            <ac:spMk id="13" creationId="{2B40F07B-720C-E666-78BE-01CCAFB73AFF}"/>
          </ac:spMkLst>
        </pc:spChg>
        <pc:spChg chg="mod">
          <ac:chgData name="Lixun Dai" userId="e454acf4-1c8d-45a6-8c7e-7b1ee6eb1037" providerId="ADAL" clId="{D3878F74-3A26-439D-8FFA-858B2AD20316}" dt="2024-04-17T09:54:37.024" v="27" actId="120"/>
          <ac:spMkLst>
            <pc:docMk/>
            <pc:sldMk cId="32100748" sldId="1146"/>
            <ac:spMk id="14" creationId="{F56633E9-A207-6EE1-CFBB-1101D89D935A}"/>
          </ac:spMkLst>
        </pc:spChg>
      </pc:sldChg>
      <pc:sldChg chg="modSp mod">
        <pc:chgData name="Lixun Dai" userId="e454acf4-1c8d-45a6-8c7e-7b1ee6eb1037" providerId="ADAL" clId="{D3878F74-3A26-439D-8FFA-858B2AD20316}" dt="2024-04-17T11:36:16.024" v="1882" actId="20577"/>
        <pc:sldMkLst>
          <pc:docMk/>
          <pc:sldMk cId="813200361" sldId="1147"/>
        </pc:sldMkLst>
        <pc:spChg chg="mod">
          <ac:chgData name="Lixun Dai" userId="e454acf4-1c8d-45a6-8c7e-7b1ee6eb1037" providerId="ADAL" clId="{D3878F74-3A26-439D-8FFA-858B2AD20316}" dt="2024-04-17T11:36:16.024" v="1882" actId="20577"/>
          <ac:spMkLst>
            <pc:docMk/>
            <pc:sldMk cId="813200361" sldId="1147"/>
            <ac:spMk id="7" creationId="{406B4FC5-7ABE-3047-664B-86927C0692F9}"/>
          </ac:spMkLst>
        </pc:spChg>
        <pc:spChg chg="mod">
          <ac:chgData name="Lixun Dai" userId="e454acf4-1c8d-45a6-8c7e-7b1ee6eb1037" providerId="ADAL" clId="{D3878F74-3A26-439D-8FFA-858B2AD20316}" dt="2024-04-17T09:55:01.414" v="33" actId="120"/>
          <ac:spMkLst>
            <pc:docMk/>
            <pc:sldMk cId="813200361" sldId="1147"/>
            <ac:spMk id="12" creationId="{493E3CB5-BE91-4095-28D4-C0B44349431E}"/>
          </ac:spMkLst>
        </pc:spChg>
        <pc:spChg chg="mod">
          <ac:chgData name="Lixun Dai" userId="e454acf4-1c8d-45a6-8c7e-7b1ee6eb1037" providerId="ADAL" clId="{D3878F74-3A26-439D-8FFA-858B2AD20316}" dt="2024-04-17T09:54:58.635" v="31" actId="120"/>
          <ac:spMkLst>
            <pc:docMk/>
            <pc:sldMk cId="813200361" sldId="1147"/>
            <ac:spMk id="13" creationId="{2B40F07B-720C-E666-78BE-01CCAFB73AFF}"/>
          </ac:spMkLst>
        </pc:spChg>
        <pc:spChg chg="mod">
          <ac:chgData name="Lixun Dai" userId="e454acf4-1c8d-45a6-8c7e-7b1ee6eb1037" providerId="ADAL" clId="{D3878F74-3A26-439D-8FFA-858B2AD20316}" dt="2024-04-17T09:54:59.763" v="32" actId="120"/>
          <ac:spMkLst>
            <pc:docMk/>
            <pc:sldMk cId="813200361" sldId="1147"/>
            <ac:spMk id="14" creationId="{F56633E9-A207-6EE1-CFBB-1101D89D935A}"/>
          </ac:spMkLst>
        </pc:spChg>
      </pc:sldChg>
      <pc:sldChg chg="modSp mod">
        <pc:chgData name="Lixun Dai" userId="e454acf4-1c8d-45a6-8c7e-7b1ee6eb1037" providerId="ADAL" clId="{D3878F74-3A26-439D-8FFA-858B2AD20316}" dt="2024-04-17T11:36:42.660" v="1894" actId="20577"/>
        <pc:sldMkLst>
          <pc:docMk/>
          <pc:sldMk cId="3104017971" sldId="1148"/>
        </pc:sldMkLst>
        <pc:spChg chg="mod">
          <ac:chgData name="Lixun Dai" userId="e454acf4-1c8d-45a6-8c7e-7b1ee6eb1037" providerId="ADAL" clId="{D3878F74-3A26-439D-8FFA-858B2AD20316}" dt="2024-04-17T11:36:42.660" v="1894" actId="20577"/>
          <ac:spMkLst>
            <pc:docMk/>
            <pc:sldMk cId="3104017971" sldId="1148"/>
            <ac:spMk id="7" creationId="{406B4FC5-7ABE-3047-664B-86927C0692F9}"/>
          </ac:spMkLst>
        </pc:spChg>
        <pc:spChg chg="mod">
          <ac:chgData name="Lixun Dai" userId="e454acf4-1c8d-45a6-8c7e-7b1ee6eb1037" providerId="ADAL" clId="{D3878F74-3A26-439D-8FFA-858B2AD20316}" dt="2024-04-17T10:45:47.644" v="1200" actId="120"/>
          <ac:spMkLst>
            <pc:docMk/>
            <pc:sldMk cId="3104017971" sldId="1148"/>
            <ac:spMk id="12" creationId="{493E3CB5-BE91-4095-28D4-C0B44349431E}"/>
          </ac:spMkLst>
        </pc:spChg>
        <pc:spChg chg="mod">
          <ac:chgData name="Lixun Dai" userId="e454acf4-1c8d-45a6-8c7e-7b1ee6eb1037" providerId="ADAL" clId="{D3878F74-3A26-439D-8FFA-858B2AD20316}" dt="2024-04-17T10:45:55.944" v="1204" actId="120"/>
          <ac:spMkLst>
            <pc:docMk/>
            <pc:sldMk cId="3104017971" sldId="1148"/>
            <ac:spMk id="13" creationId="{2B40F07B-720C-E666-78BE-01CCAFB73AFF}"/>
          </ac:spMkLst>
        </pc:spChg>
        <pc:spChg chg="mod">
          <ac:chgData name="Lixun Dai" userId="e454acf4-1c8d-45a6-8c7e-7b1ee6eb1037" providerId="ADAL" clId="{D3878F74-3A26-439D-8FFA-858B2AD20316}" dt="2024-04-17T10:45:54.622" v="1203" actId="120"/>
          <ac:spMkLst>
            <pc:docMk/>
            <pc:sldMk cId="3104017971" sldId="1148"/>
            <ac:spMk id="14" creationId="{F56633E9-A207-6EE1-CFBB-1101D89D935A}"/>
          </ac:spMkLst>
        </pc:spChg>
      </pc:sldChg>
      <pc:sldChg chg="new del">
        <pc:chgData name="Lixun Dai" userId="e454acf4-1c8d-45a6-8c7e-7b1ee6eb1037" providerId="ADAL" clId="{D3878F74-3A26-439D-8FFA-858B2AD20316}" dt="2024-04-17T10:34:01.437" v="218" actId="47"/>
        <pc:sldMkLst>
          <pc:docMk/>
          <pc:sldMk cId="1962594968" sldId="1149"/>
        </pc:sldMkLst>
      </pc:sldChg>
      <pc:sldChg chg="addSp delSp modSp add mod">
        <pc:chgData name="Lixun Dai" userId="e454acf4-1c8d-45a6-8c7e-7b1ee6eb1037" providerId="ADAL" clId="{D3878F74-3A26-439D-8FFA-858B2AD20316}" dt="2024-04-17T11:57:36.895" v="3583" actId="1076"/>
        <pc:sldMkLst>
          <pc:docMk/>
          <pc:sldMk cId="2125808105" sldId="1149"/>
        </pc:sldMkLst>
        <pc:spChg chg="add del mod">
          <ac:chgData name="Lixun Dai" userId="e454acf4-1c8d-45a6-8c7e-7b1ee6eb1037" providerId="ADAL" clId="{D3878F74-3A26-439D-8FFA-858B2AD20316}" dt="2024-04-17T10:34:15.389" v="235" actId="478"/>
          <ac:spMkLst>
            <pc:docMk/>
            <pc:sldMk cId="2125808105" sldId="1149"/>
            <ac:spMk id="3" creationId="{981F0E53-DF7F-B137-D6BC-A6AC947CF7AD}"/>
          </ac:spMkLst>
        </pc:spChg>
        <pc:spChg chg="mod">
          <ac:chgData name="Lixun Dai" userId="e454acf4-1c8d-45a6-8c7e-7b1ee6eb1037" providerId="ADAL" clId="{D3878F74-3A26-439D-8FFA-858B2AD20316}" dt="2024-04-17T11:51:56.378" v="3046" actId="948"/>
          <ac:spMkLst>
            <pc:docMk/>
            <pc:sldMk cId="2125808105" sldId="1149"/>
            <ac:spMk id="8" creationId="{9BA1914F-8FE9-4EF5-33E7-123B4AA61055}"/>
          </ac:spMkLst>
        </pc:spChg>
        <pc:spChg chg="del">
          <ac:chgData name="Lixun Dai" userId="e454acf4-1c8d-45a6-8c7e-7b1ee6eb1037" providerId="ADAL" clId="{D3878F74-3A26-439D-8FFA-858B2AD20316}" dt="2024-04-17T10:34:13.528" v="234" actId="478"/>
          <ac:spMkLst>
            <pc:docMk/>
            <pc:sldMk cId="2125808105" sldId="1149"/>
            <ac:spMk id="9" creationId="{64A5C3AE-EDFD-967D-29AA-CD328A9D42E0}"/>
          </ac:spMkLst>
        </pc:spChg>
        <pc:spChg chg="del">
          <ac:chgData name="Lixun Dai" userId="e454acf4-1c8d-45a6-8c7e-7b1ee6eb1037" providerId="ADAL" clId="{D3878F74-3A26-439D-8FFA-858B2AD20316}" dt="2024-04-17T10:34:12.298" v="233" actId="478"/>
          <ac:spMkLst>
            <pc:docMk/>
            <pc:sldMk cId="2125808105" sldId="1149"/>
            <ac:spMk id="11" creationId="{63E99312-CD8E-8C74-4FCF-36A1FE26B4C7}"/>
          </ac:spMkLst>
        </pc:spChg>
        <pc:spChg chg="add del mod">
          <ac:chgData name="Lixun Dai" userId="e454acf4-1c8d-45a6-8c7e-7b1ee6eb1037" providerId="ADAL" clId="{D3878F74-3A26-439D-8FFA-858B2AD20316}" dt="2024-04-17T11:54:12.129" v="3236" actId="478"/>
          <ac:spMkLst>
            <pc:docMk/>
            <pc:sldMk cId="2125808105" sldId="1149"/>
            <ac:spMk id="13" creationId="{9A007124-00EB-8C65-3EAD-B351805B4B08}"/>
          </ac:spMkLst>
        </pc:spChg>
        <pc:spChg chg="add del mod modVis">
          <ac:chgData name="Lixun Dai" userId="e454acf4-1c8d-45a6-8c7e-7b1ee6eb1037" providerId="ADAL" clId="{D3878F74-3A26-439D-8FFA-858B2AD20316}" dt="2024-04-17T10:36:19.661" v="287"/>
          <ac:spMkLst>
            <pc:docMk/>
            <pc:sldMk cId="2125808105" sldId="1149"/>
            <ac:spMk id="14" creationId="{B6F3E05C-C180-9BE8-D265-5A6C5C6E6E16}"/>
          </ac:spMkLst>
        </pc:spChg>
        <pc:spChg chg="add del mod modVis">
          <ac:chgData name="Lixun Dai" userId="e454acf4-1c8d-45a6-8c7e-7b1ee6eb1037" providerId="ADAL" clId="{D3878F74-3A26-439D-8FFA-858B2AD20316}" dt="2024-04-17T10:36:24.371" v="351" actId="962"/>
          <ac:spMkLst>
            <pc:docMk/>
            <pc:sldMk cId="2125808105" sldId="1149"/>
            <ac:spMk id="15" creationId="{4239489A-E1F1-61FD-6A44-36D73ABD92D7}"/>
          </ac:spMkLst>
        </pc:spChg>
        <pc:spChg chg="add del mod modVis">
          <ac:chgData name="Lixun Dai" userId="e454acf4-1c8d-45a6-8c7e-7b1ee6eb1037" providerId="ADAL" clId="{D3878F74-3A26-439D-8FFA-858B2AD20316}" dt="2024-04-17T10:36:27.079" v="387"/>
          <ac:spMkLst>
            <pc:docMk/>
            <pc:sldMk cId="2125808105" sldId="1149"/>
            <ac:spMk id="16" creationId="{71D4A716-AE10-0BCA-6A22-6F9BA43741B8}"/>
          </ac:spMkLst>
        </pc:spChg>
        <pc:spChg chg="add del mod modVis">
          <ac:chgData name="Lixun Dai" userId="e454acf4-1c8d-45a6-8c7e-7b1ee6eb1037" providerId="ADAL" clId="{D3878F74-3A26-439D-8FFA-858B2AD20316}" dt="2024-04-17T10:36:30.339" v="418"/>
          <ac:spMkLst>
            <pc:docMk/>
            <pc:sldMk cId="2125808105" sldId="1149"/>
            <ac:spMk id="17" creationId="{5C8987AC-A2AB-0BDC-4958-B7B263689678}"/>
          </ac:spMkLst>
        </pc:spChg>
        <pc:spChg chg="add del mod modVis">
          <ac:chgData name="Lixun Dai" userId="e454acf4-1c8d-45a6-8c7e-7b1ee6eb1037" providerId="ADAL" clId="{D3878F74-3A26-439D-8FFA-858B2AD20316}" dt="2024-04-17T10:36:31.542" v="451"/>
          <ac:spMkLst>
            <pc:docMk/>
            <pc:sldMk cId="2125808105" sldId="1149"/>
            <ac:spMk id="18" creationId="{A765961A-B6F2-6D4F-F275-8042451C59FC}"/>
          </ac:spMkLst>
        </pc:spChg>
        <pc:spChg chg="add del mod modVis">
          <ac:chgData name="Lixun Dai" userId="e454acf4-1c8d-45a6-8c7e-7b1ee6eb1037" providerId="ADAL" clId="{D3878F74-3A26-439D-8FFA-858B2AD20316}" dt="2024-04-17T10:36:32.792" v="481"/>
          <ac:spMkLst>
            <pc:docMk/>
            <pc:sldMk cId="2125808105" sldId="1149"/>
            <ac:spMk id="19" creationId="{6058DDC9-CA9C-1615-87C2-402500C9D0C8}"/>
          </ac:spMkLst>
        </pc:spChg>
        <pc:spChg chg="add del mod modVis">
          <ac:chgData name="Lixun Dai" userId="e454acf4-1c8d-45a6-8c7e-7b1ee6eb1037" providerId="ADAL" clId="{D3878F74-3A26-439D-8FFA-858B2AD20316}" dt="2024-04-17T10:36:33.854" v="511"/>
          <ac:spMkLst>
            <pc:docMk/>
            <pc:sldMk cId="2125808105" sldId="1149"/>
            <ac:spMk id="20" creationId="{8D40DFEA-2188-0B45-A51E-7D6590B69061}"/>
          </ac:spMkLst>
        </pc:spChg>
        <pc:spChg chg="add del mod modVis">
          <ac:chgData name="Lixun Dai" userId="e454acf4-1c8d-45a6-8c7e-7b1ee6eb1037" providerId="ADAL" clId="{D3878F74-3A26-439D-8FFA-858B2AD20316}" dt="2024-04-17T10:36:34.761" v="539"/>
          <ac:spMkLst>
            <pc:docMk/>
            <pc:sldMk cId="2125808105" sldId="1149"/>
            <ac:spMk id="21" creationId="{1F057214-57C1-205E-EEEB-9C09CAE30677}"/>
          </ac:spMkLst>
        </pc:spChg>
        <pc:spChg chg="add del mod modVis">
          <ac:chgData name="Lixun Dai" userId="e454acf4-1c8d-45a6-8c7e-7b1ee6eb1037" providerId="ADAL" clId="{D3878F74-3A26-439D-8FFA-858B2AD20316}" dt="2024-04-17T10:36:38.724" v="567"/>
          <ac:spMkLst>
            <pc:docMk/>
            <pc:sldMk cId="2125808105" sldId="1149"/>
            <ac:spMk id="22" creationId="{B2C3B535-41FB-C01A-8898-A6AA5AE2B461}"/>
          </ac:spMkLst>
        </pc:spChg>
        <pc:spChg chg="add del mod modVis">
          <ac:chgData name="Lixun Dai" userId="e454acf4-1c8d-45a6-8c7e-7b1ee6eb1037" providerId="ADAL" clId="{D3878F74-3A26-439D-8FFA-858B2AD20316}" dt="2024-04-17T10:36:45.841" v="597"/>
          <ac:spMkLst>
            <pc:docMk/>
            <pc:sldMk cId="2125808105" sldId="1149"/>
            <ac:spMk id="23" creationId="{9AFB28B2-E337-308C-1262-6B86DB6B4A91}"/>
          </ac:spMkLst>
        </pc:spChg>
        <pc:spChg chg="add del mod modVis">
          <ac:chgData name="Lixun Dai" userId="e454acf4-1c8d-45a6-8c7e-7b1ee6eb1037" providerId="ADAL" clId="{D3878F74-3A26-439D-8FFA-858B2AD20316}" dt="2024-04-17T10:36:47.778" v="628"/>
          <ac:spMkLst>
            <pc:docMk/>
            <pc:sldMk cId="2125808105" sldId="1149"/>
            <ac:spMk id="24" creationId="{D0525851-9D90-328C-955E-3E2E689067A1}"/>
          </ac:spMkLst>
        </pc:spChg>
        <pc:spChg chg="add del mod modVis">
          <ac:chgData name="Lixun Dai" userId="e454acf4-1c8d-45a6-8c7e-7b1ee6eb1037" providerId="ADAL" clId="{D3878F74-3A26-439D-8FFA-858B2AD20316}" dt="2024-04-17T10:36:50.478" v="656"/>
          <ac:spMkLst>
            <pc:docMk/>
            <pc:sldMk cId="2125808105" sldId="1149"/>
            <ac:spMk id="25" creationId="{FDB46384-60DB-11F7-4FCC-9A9C5A10E666}"/>
          </ac:spMkLst>
        </pc:spChg>
        <pc:spChg chg="add del mod modVis">
          <ac:chgData name="Lixun Dai" userId="e454acf4-1c8d-45a6-8c7e-7b1ee6eb1037" providerId="ADAL" clId="{D3878F74-3A26-439D-8FFA-858B2AD20316}" dt="2024-04-17T10:36:52.983" v="687"/>
          <ac:spMkLst>
            <pc:docMk/>
            <pc:sldMk cId="2125808105" sldId="1149"/>
            <ac:spMk id="26" creationId="{7ED39C40-6BD7-B14C-629A-685BC5235170}"/>
          </ac:spMkLst>
        </pc:spChg>
        <pc:spChg chg="add del mod modVis">
          <ac:chgData name="Lixun Dai" userId="e454acf4-1c8d-45a6-8c7e-7b1ee6eb1037" providerId="ADAL" clId="{D3878F74-3A26-439D-8FFA-858B2AD20316}" dt="2024-04-17T10:36:53.640" v="715"/>
          <ac:spMkLst>
            <pc:docMk/>
            <pc:sldMk cId="2125808105" sldId="1149"/>
            <ac:spMk id="27" creationId="{C00A7BF6-2A3C-06B1-017A-3A30C67B07CF}"/>
          </ac:spMkLst>
        </pc:spChg>
        <pc:spChg chg="add del mod modVis">
          <ac:chgData name="Lixun Dai" userId="e454acf4-1c8d-45a6-8c7e-7b1ee6eb1037" providerId="ADAL" clId="{D3878F74-3A26-439D-8FFA-858B2AD20316}" dt="2024-04-17T11:39:27.634" v="1978" actId="962"/>
          <ac:spMkLst>
            <pc:docMk/>
            <pc:sldMk cId="2125808105" sldId="1149"/>
            <ac:spMk id="28" creationId="{77723108-6BF1-A201-CB36-9CFE0CAB3633}"/>
          </ac:spMkLst>
        </pc:spChg>
        <pc:spChg chg="add del mod modVis">
          <ac:chgData name="Lixun Dai" userId="e454acf4-1c8d-45a6-8c7e-7b1ee6eb1037" providerId="ADAL" clId="{D3878F74-3A26-439D-8FFA-858B2AD20316}" dt="2024-04-17T11:39:30.578" v="2046" actId="962"/>
          <ac:spMkLst>
            <pc:docMk/>
            <pc:sldMk cId="2125808105" sldId="1149"/>
            <ac:spMk id="29" creationId="{D60B26DD-7B5B-45AE-A549-D602236CDFCA}"/>
          </ac:spMkLst>
        </pc:spChg>
        <pc:spChg chg="add del mod modVis">
          <ac:chgData name="Lixun Dai" userId="e454acf4-1c8d-45a6-8c7e-7b1ee6eb1037" providerId="ADAL" clId="{D3878F74-3A26-439D-8FFA-858B2AD20316}" dt="2024-04-17T11:39:32.731" v="2114" actId="962"/>
          <ac:spMkLst>
            <pc:docMk/>
            <pc:sldMk cId="2125808105" sldId="1149"/>
            <ac:spMk id="30" creationId="{52435A16-E2ED-B152-D461-F038198A516D}"/>
          </ac:spMkLst>
        </pc:spChg>
        <pc:spChg chg="add del mod modVis">
          <ac:chgData name="Lixun Dai" userId="e454acf4-1c8d-45a6-8c7e-7b1ee6eb1037" providerId="ADAL" clId="{D3878F74-3A26-439D-8FFA-858B2AD20316}" dt="2024-04-17T11:39:34.627" v="2182" actId="962"/>
          <ac:spMkLst>
            <pc:docMk/>
            <pc:sldMk cId="2125808105" sldId="1149"/>
            <ac:spMk id="31" creationId="{9698EC6F-497E-2E9D-B2D9-8533EC6DA529}"/>
          </ac:spMkLst>
        </pc:spChg>
        <pc:spChg chg="add del mod modVis">
          <ac:chgData name="Lixun Dai" userId="e454acf4-1c8d-45a6-8c7e-7b1ee6eb1037" providerId="ADAL" clId="{D3878F74-3A26-439D-8FFA-858B2AD20316}" dt="2024-04-17T11:39:35.174" v="2212"/>
          <ac:spMkLst>
            <pc:docMk/>
            <pc:sldMk cId="2125808105" sldId="1149"/>
            <ac:spMk id="32" creationId="{E4F1F844-80CB-2F32-9C9F-F22C17C5796B}"/>
          </ac:spMkLst>
        </pc:spChg>
        <pc:spChg chg="add del mod modVis">
          <ac:chgData name="Lixun Dai" userId="e454acf4-1c8d-45a6-8c7e-7b1ee6eb1037" providerId="ADAL" clId="{D3878F74-3A26-439D-8FFA-858B2AD20316}" dt="2024-04-17T11:39:40.264" v="2242"/>
          <ac:spMkLst>
            <pc:docMk/>
            <pc:sldMk cId="2125808105" sldId="1149"/>
            <ac:spMk id="33" creationId="{05B3A394-85AD-993B-733D-C6EC57BBC60E}"/>
          </ac:spMkLst>
        </pc:spChg>
        <pc:spChg chg="add del mod modVis">
          <ac:chgData name="Lixun Dai" userId="e454acf4-1c8d-45a6-8c7e-7b1ee6eb1037" providerId="ADAL" clId="{D3878F74-3A26-439D-8FFA-858B2AD20316}" dt="2024-04-17T11:39:42.342" v="2278"/>
          <ac:spMkLst>
            <pc:docMk/>
            <pc:sldMk cId="2125808105" sldId="1149"/>
            <ac:spMk id="34" creationId="{A9191822-4876-0A44-50CE-F525D1C58613}"/>
          </ac:spMkLst>
        </pc:spChg>
        <pc:spChg chg="add del mod modVis">
          <ac:chgData name="Lixun Dai" userId="e454acf4-1c8d-45a6-8c7e-7b1ee6eb1037" providerId="ADAL" clId="{D3878F74-3A26-439D-8FFA-858B2AD20316}" dt="2024-04-17T11:39:43.390" v="2310"/>
          <ac:spMkLst>
            <pc:docMk/>
            <pc:sldMk cId="2125808105" sldId="1149"/>
            <ac:spMk id="35" creationId="{EEFF4436-D685-011A-2A3B-FD83E42BC54C}"/>
          </ac:spMkLst>
        </pc:spChg>
        <pc:spChg chg="add del mod modVis">
          <ac:chgData name="Lixun Dai" userId="e454acf4-1c8d-45a6-8c7e-7b1ee6eb1037" providerId="ADAL" clId="{D3878F74-3A26-439D-8FFA-858B2AD20316}" dt="2024-04-17T11:39:44.453" v="2339"/>
          <ac:spMkLst>
            <pc:docMk/>
            <pc:sldMk cId="2125808105" sldId="1149"/>
            <ac:spMk id="36" creationId="{0445A478-F311-5740-AD5A-273DCB092623}"/>
          </ac:spMkLst>
        </pc:spChg>
        <pc:spChg chg="add del mod modVis">
          <ac:chgData name="Lixun Dai" userId="e454acf4-1c8d-45a6-8c7e-7b1ee6eb1037" providerId="ADAL" clId="{D3878F74-3A26-439D-8FFA-858B2AD20316}" dt="2024-04-17T11:39:45.739" v="2369"/>
          <ac:spMkLst>
            <pc:docMk/>
            <pc:sldMk cId="2125808105" sldId="1149"/>
            <ac:spMk id="37" creationId="{4B504C01-B85D-1671-D1D0-47E1D8D4E3F1}"/>
          </ac:spMkLst>
        </pc:spChg>
        <pc:spChg chg="add del mod modVis">
          <ac:chgData name="Lixun Dai" userId="e454acf4-1c8d-45a6-8c7e-7b1ee6eb1037" providerId="ADAL" clId="{D3878F74-3A26-439D-8FFA-858B2AD20316}" dt="2024-04-17T11:39:48.297" v="2397"/>
          <ac:spMkLst>
            <pc:docMk/>
            <pc:sldMk cId="2125808105" sldId="1149"/>
            <ac:spMk id="38" creationId="{7DE4BB8E-0095-E771-A8AB-C614A69CC486}"/>
          </ac:spMkLst>
        </pc:spChg>
        <pc:spChg chg="add del mod modVis">
          <ac:chgData name="Lixun Dai" userId="e454acf4-1c8d-45a6-8c7e-7b1ee6eb1037" providerId="ADAL" clId="{D3878F74-3A26-439D-8FFA-858B2AD20316}" dt="2024-04-17T11:39:49.970" v="2426"/>
          <ac:spMkLst>
            <pc:docMk/>
            <pc:sldMk cId="2125808105" sldId="1149"/>
            <ac:spMk id="39" creationId="{983780B1-E61B-8D92-94D5-0B11603222AE}"/>
          </ac:spMkLst>
        </pc:spChg>
        <pc:spChg chg="add del mod modVis">
          <ac:chgData name="Lixun Dai" userId="e454acf4-1c8d-45a6-8c7e-7b1ee6eb1037" providerId="ADAL" clId="{D3878F74-3A26-439D-8FFA-858B2AD20316}" dt="2024-04-17T11:39:52.501" v="2454"/>
          <ac:spMkLst>
            <pc:docMk/>
            <pc:sldMk cId="2125808105" sldId="1149"/>
            <ac:spMk id="40" creationId="{195CB39F-B539-D15F-6302-412723332B25}"/>
          </ac:spMkLst>
        </pc:spChg>
        <pc:spChg chg="add del mod modVis">
          <ac:chgData name="Lixun Dai" userId="e454acf4-1c8d-45a6-8c7e-7b1ee6eb1037" providerId="ADAL" clId="{D3878F74-3A26-439D-8FFA-858B2AD20316}" dt="2024-04-17T11:40:07.649" v="2485"/>
          <ac:spMkLst>
            <pc:docMk/>
            <pc:sldMk cId="2125808105" sldId="1149"/>
            <ac:spMk id="41" creationId="{B00F9BE8-617C-1F66-CCC3-094D0B1CECFB}"/>
          </ac:spMkLst>
        </pc:spChg>
        <pc:spChg chg="add mod">
          <ac:chgData name="Lixun Dai" userId="e454acf4-1c8d-45a6-8c7e-7b1ee6eb1037" providerId="ADAL" clId="{D3878F74-3A26-439D-8FFA-858B2AD20316}" dt="2024-04-17T11:57:36.895" v="3583" actId="1076"/>
          <ac:spMkLst>
            <pc:docMk/>
            <pc:sldMk cId="2125808105" sldId="1149"/>
            <ac:spMk id="42" creationId="{62599DB9-5F09-E016-9EE0-68CEB192B74A}"/>
          </ac:spMkLst>
        </pc:spChg>
        <pc:spChg chg="add del mod modVis">
          <ac:chgData name="Lixun Dai" userId="e454acf4-1c8d-45a6-8c7e-7b1ee6eb1037" providerId="ADAL" clId="{D3878F74-3A26-439D-8FFA-858B2AD20316}" dt="2024-04-17T11:51:46.641" v="2981"/>
          <ac:spMkLst>
            <pc:docMk/>
            <pc:sldMk cId="2125808105" sldId="1149"/>
            <ac:spMk id="43" creationId="{9F8203F3-A081-164F-DB8D-0CAAFFE10FFB}"/>
          </ac:spMkLst>
        </pc:spChg>
        <pc:spChg chg="add del mod modVis">
          <ac:chgData name="Lixun Dai" userId="e454acf4-1c8d-45a6-8c7e-7b1ee6eb1037" providerId="ADAL" clId="{D3878F74-3A26-439D-8FFA-858B2AD20316}" dt="2024-04-17T11:51:50.017" v="3009"/>
          <ac:spMkLst>
            <pc:docMk/>
            <pc:sldMk cId="2125808105" sldId="1149"/>
            <ac:spMk id="44" creationId="{8BA35E7F-77BE-58E5-FE21-EE799A7518A3}"/>
          </ac:spMkLst>
        </pc:spChg>
        <pc:spChg chg="add del mod modVis">
          <ac:chgData name="Lixun Dai" userId="e454acf4-1c8d-45a6-8c7e-7b1ee6eb1037" providerId="ADAL" clId="{D3878F74-3A26-439D-8FFA-858B2AD20316}" dt="2024-04-17T11:51:56.393" v="3070"/>
          <ac:spMkLst>
            <pc:docMk/>
            <pc:sldMk cId="2125808105" sldId="1149"/>
            <ac:spMk id="45" creationId="{96FDB8D1-1064-A3CD-4733-BC0AD9C60352}"/>
          </ac:spMkLst>
        </pc:spChg>
        <pc:graphicFrameChg chg="mod">
          <ac:chgData name="Lixun Dai" userId="e454acf4-1c8d-45a6-8c7e-7b1ee6eb1037" providerId="ADAL" clId="{D3878F74-3A26-439D-8FFA-858B2AD20316}" dt="2024-04-17T11:51:56.393" v="3072"/>
          <ac:graphicFrameMkLst>
            <pc:docMk/>
            <pc:sldMk cId="2125808105" sldId="1149"/>
            <ac:graphicFrameMk id="10" creationId="{0AECBAA7-0870-5C45-AFE5-AF8C0812F7B1}"/>
          </ac:graphicFrameMkLst>
        </pc:graphicFrameChg>
        <pc:picChg chg="add del mod">
          <ac:chgData name="Lixun Dai" userId="e454acf4-1c8d-45a6-8c7e-7b1ee6eb1037" providerId="ADAL" clId="{D3878F74-3A26-439D-8FFA-858B2AD20316}" dt="2024-04-17T11:40:03.164" v="2457" actId="478"/>
          <ac:picMkLst>
            <pc:docMk/>
            <pc:sldMk cId="2125808105" sldId="1149"/>
            <ac:picMk id="12" creationId="{B6ACFA14-C29E-8FF9-A466-F10DAC8A582F}"/>
          </ac:picMkLst>
        </pc:picChg>
      </pc:sldChg>
      <pc:sldChg chg="new del">
        <pc:chgData name="Lixun Dai" userId="e454acf4-1c8d-45a6-8c7e-7b1ee6eb1037" providerId="ADAL" clId="{D3878F74-3A26-439D-8FFA-858B2AD20316}" dt="2024-04-17T10:33:56.160" v="216" actId="680"/>
        <pc:sldMkLst>
          <pc:docMk/>
          <pc:sldMk cId="2403804655" sldId="1149"/>
        </pc:sldMkLst>
      </pc:sldChg>
      <pc:sldChg chg="del">
        <pc:chgData name="Lixun Dai" userId="e454acf4-1c8d-45a6-8c7e-7b1ee6eb1037" providerId="ADAL" clId="{D3878F74-3A26-439D-8FFA-858B2AD20316}" dt="2024-04-17T09:50:05.884" v="0" actId="47"/>
        <pc:sldMkLst>
          <pc:docMk/>
          <pc:sldMk cId="3072386053" sldId="1149"/>
        </pc:sldMkLst>
      </pc:sldChg>
      <pc:sldChg chg="addSp delSp modSp add mod">
        <pc:chgData name="Lixun Dai" userId="e454acf4-1c8d-45a6-8c7e-7b1ee6eb1037" providerId="ADAL" clId="{D3878F74-3A26-439D-8FFA-858B2AD20316}" dt="2024-04-17T10:37:56.214" v="820"/>
        <pc:sldMkLst>
          <pc:docMk/>
          <pc:sldMk cId="2792432863" sldId="1150"/>
        </pc:sldMkLst>
        <pc:spChg chg="add del mod modVis">
          <ac:chgData name="Lixun Dai" userId="e454acf4-1c8d-45a6-8c7e-7b1ee6eb1037" providerId="ADAL" clId="{D3878F74-3A26-439D-8FFA-858B2AD20316}" dt="2024-04-17T10:37:48.873" v="753"/>
          <ac:spMkLst>
            <pc:docMk/>
            <pc:sldMk cId="2792432863" sldId="1150"/>
            <ac:spMk id="7" creationId="{6E0CC351-CE8F-2CC0-376C-5B6D72A87070}"/>
          </ac:spMkLst>
        </pc:spChg>
        <pc:spChg chg="mod">
          <ac:chgData name="Lixun Dai" userId="e454acf4-1c8d-45a6-8c7e-7b1ee6eb1037" providerId="ADAL" clId="{D3878F74-3A26-439D-8FFA-858B2AD20316}" dt="2024-04-17T10:37:56.183" v="794" actId="948"/>
          <ac:spMkLst>
            <pc:docMk/>
            <pc:sldMk cId="2792432863" sldId="1150"/>
            <ac:spMk id="8" creationId="{9BA1914F-8FE9-4EF5-33E7-123B4AA61055}"/>
          </ac:spMkLst>
        </pc:spChg>
        <pc:spChg chg="add del mod modVis">
          <ac:chgData name="Lixun Dai" userId="e454acf4-1c8d-45a6-8c7e-7b1ee6eb1037" providerId="ADAL" clId="{D3878F74-3A26-439D-8FFA-858B2AD20316}" dt="2024-04-17T10:37:52.420" v="790"/>
          <ac:spMkLst>
            <pc:docMk/>
            <pc:sldMk cId="2792432863" sldId="1150"/>
            <ac:spMk id="9" creationId="{A7D78145-4A5D-B731-887A-426A1850D890}"/>
          </ac:spMkLst>
        </pc:spChg>
        <pc:spChg chg="add del mod modVis">
          <ac:chgData name="Lixun Dai" userId="e454acf4-1c8d-45a6-8c7e-7b1ee6eb1037" providerId="ADAL" clId="{D3878F74-3A26-439D-8FFA-858B2AD20316}" dt="2024-04-17T10:37:56.199" v="818"/>
          <ac:spMkLst>
            <pc:docMk/>
            <pc:sldMk cId="2792432863" sldId="1150"/>
            <ac:spMk id="11" creationId="{A062248B-FEEC-B515-CF98-0A050E8AF525}"/>
          </ac:spMkLst>
        </pc:spChg>
        <pc:graphicFrameChg chg="mod">
          <ac:chgData name="Lixun Dai" userId="e454acf4-1c8d-45a6-8c7e-7b1ee6eb1037" providerId="ADAL" clId="{D3878F74-3A26-439D-8FFA-858B2AD20316}" dt="2024-04-17T10:37:56.214" v="820"/>
          <ac:graphicFrameMkLst>
            <pc:docMk/>
            <pc:sldMk cId="2792432863" sldId="1150"/>
            <ac:graphicFrameMk id="10" creationId="{0AECBAA7-0870-5C45-AFE5-AF8C0812F7B1}"/>
          </ac:graphicFrameMkLst>
        </pc:graphicFrameChg>
        <pc:picChg chg="add mod">
          <ac:chgData name="Lixun Dai" userId="e454acf4-1c8d-45a6-8c7e-7b1ee6eb1037" providerId="ADAL" clId="{D3878F74-3A26-439D-8FFA-858B2AD20316}" dt="2024-04-17T10:37:44.625" v="722" actId="962"/>
          <ac:picMkLst>
            <pc:docMk/>
            <pc:sldMk cId="2792432863" sldId="1150"/>
            <ac:picMk id="3" creationId="{59CA215F-4165-6D74-6424-C6FEAEF5E568}"/>
          </ac:picMkLst>
        </pc:picChg>
        <pc:picChg chg="del">
          <ac:chgData name="Lixun Dai" userId="e454acf4-1c8d-45a6-8c7e-7b1ee6eb1037" providerId="ADAL" clId="{D3878F74-3A26-439D-8FFA-858B2AD20316}" dt="2024-04-17T10:37:36.352" v="719" actId="478"/>
          <ac:picMkLst>
            <pc:docMk/>
            <pc:sldMk cId="2792432863" sldId="1150"/>
            <ac:picMk id="12" creationId="{B6ACFA14-C29E-8FF9-A466-F10DAC8A582F}"/>
          </ac:picMkLst>
        </pc:picChg>
      </pc:sldChg>
      <pc:sldChg chg="del">
        <pc:chgData name="Lixun Dai" userId="e454acf4-1c8d-45a6-8c7e-7b1ee6eb1037" providerId="ADAL" clId="{D3878F74-3A26-439D-8FFA-858B2AD20316}" dt="2024-04-17T10:32:56.339" v="187" actId="47"/>
        <pc:sldMkLst>
          <pc:docMk/>
          <pc:sldMk cId="3482140496" sldId="1150"/>
        </pc:sldMkLst>
      </pc:sldChg>
      <pc:sldChg chg="addSp delSp modSp add mod">
        <pc:chgData name="Lixun Dai" userId="e454acf4-1c8d-45a6-8c7e-7b1ee6eb1037" providerId="ADAL" clId="{D3878F74-3A26-439D-8FFA-858B2AD20316}" dt="2024-04-17T10:38:40.193" v="856" actId="27614"/>
        <pc:sldMkLst>
          <pc:docMk/>
          <pc:sldMk cId="3353839266" sldId="1151"/>
        </pc:sldMkLst>
        <pc:spChg chg="add del mod modVis">
          <ac:chgData name="Lixun Dai" userId="e454acf4-1c8d-45a6-8c7e-7b1ee6eb1037" providerId="ADAL" clId="{D3878F74-3A26-439D-8FFA-858B2AD20316}" dt="2024-04-17T10:38:23.958" v="851"/>
          <ac:spMkLst>
            <pc:docMk/>
            <pc:sldMk cId="3353839266" sldId="1151"/>
            <ac:spMk id="2" creationId="{7F79E34E-2C62-4E7D-D282-082073EE14FE}"/>
          </ac:spMkLst>
        </pc:spChg>
        <pc:spChg chg="mod">
          <ac:chgData name="Lixun Dai" userId="e454acf4-1c8d-45a6-8c7e-7b1ee6eb1037" providerId="ADAL" clId="{D3878F74-3A26-439D-8FFA-858B2AD20316}" dt="2024-04-17T10:38:23.943" v="827" actId="948"/>
          <ac:spMkLst>
            <pc:docMk/>
            <pc:sldMk cId="3353839266" sldId="1151"/>
            <ac:spMk id="8" creationId="{9BA1914F-8FE9-4EF5-33E7-123B4AA61055}"/>
          </ac:spMkLst>
        </pc:spChg>
        <pc:graphicFrameChg chg="mod">
          <ac:chgData name="Lixun Dai" userId="e454acf4-1c8d-45a6-8c7e-7b1ee6eb1037" providerId="ADAL" clId="{D3878F74-3A26-439D-8FFA-858B2AD20316}" dt="2024-04-17T10:38:23.958" v="853"/>
          <ac:graphicFrameMkLst>
            <pc:docMk/>
            <pc:sldMk cId="3353839266" sldId="1151"/>
            <ac:graphicFrameMk id="10" creationId="{0AECBAA7-0870-5C45-AFE5-AF8C0812F7B1}"/>
          </ac:graphicFrameMkLst>
        </pc:graphicFrameChg>
        <pc:picChg chg="del">
          <ac:chgData name="Lixun Dai" userId="e454acf4-1c8d-45a6-8c7e-7b1ee6eb1037" providerId="ADAL" clId="{D3878F74-3A26-439D-8FFA-858B2AD20316}" dt="2024-04-17T10:38:26.725" v="854" actId="478"/>
          <ac:picMkLst>
            <pc:docMk/>
            <pc:sldMk cId="3353839266" sldId="1151"/>
            <ac:picMk id="3" creationId="{59CA215F-4165-6D74-6424-C6FEAEF5E568}"/>
          </ac:picMkLst>
        </pc:picChg>
        <pc:picChg chg="add mod">
          <ac:chgData name="Lixun Dai" userId="e454acf4-1c8d-45a6-8c7e-7b1ee6eb1037" providerId="ADAL" clId="{D3878F74-3A26-439D-8FFA-858B2AD20316}" dt="2024-04-17T10:38:40.193" v="856" actId="27614"/>
          <ac:picMkLst>
            <pc:docMk/>
            <pc:sldMk cId="3353839266" sldId="1151"/>
            <ac:picMk id="9" creationId="{DADF689F-0E58-3779-1480-FC105A40BF0A}"/>
          </ac:picMkLst>
        </pc:picChg>
      </pc:sldChg>
      <pc:sldChg chg="addSp delSp modSp add mod">
        <pc:chgData name="Lixun Dai" userId="e454acf4-1c8d-45a6-8c7e-7b1ee6eb1037" providerId="ADAL" clId="{D3878F74-3A26-439D-8FFA-858B2AD20316}" dt="2024-04-17T10:41:00.606" v="1197"/>
        <pc:sldMkLst>
          <pc:docMk/>
          <pc:sldMk cId="1327509852" sldId="1152"/>
        </pc:sldMkLst>
        <pc:spChg chg="add del mod modVis">
          <ac:chgData name="Lixun Dai" userId="e454acf4-1c8d-45a6-8c7e-7b1ee6eb1037" providerId="ADAL" clId="{D3878F74-3A26-439D-8FFA-858B2AD20316}" dt="2024-04-17T10:40:48.783" v="926" actId="962"/>
          <ac:spMkLst>
            <pc:docMk/>
            <pc:sldMk cId="1327509852" sldId="1152"/>
            <ac:spMk id="7" creationId="{A4EFC84B-817E-5941-6F56-B2D4313239DC}"/>
          </ac:spMkLst>
        </pc:spChg>
        <pc:spChg chg="mod">
          <ac:chgData name="Lixun Dai" userId="e454acf4-1c8d-45a6-8c7e-7b1ee6eb1037" providerId="ADAL" clId="{D3878F74-3A26-439D-8FFA-858B2AD20316}" dt="2024-04-17T10:41:00.575" v="1165" actId="948"/>
          <ac:spMkLst>
            <pc:docMk/>
            <pc:sldMk cId="1327509852" sldId="1152"/>
            <ac:spMk id="8" creationId="{9BA1914F-8FE9-4EF5-33E7-123B4AA61055}"/>
          </ac:spMkLst>
        </pc:spChg>
        <pc:spChg chg="add del mod modVis">
          <ac:chgData name="Lixun Dai" userId="e454acf4-1c8d-45a6-8c7e-7b1ee6eb1037" providerId="ADAL" clId="{D3878F74-3A26-439D-8FFA-858B2AD20316}" dt="2024-04-17T10:40:51.828" v="958"/>
          <ac:spMkLst>
            <pc:docMk/>
            <pc:sldMk cId="1327509852" sldId="1152"/>
            <ac:spMk id="11" creationId="{683AE2F3-108D-2FF0-43AC-D9F62C218C03}"/>
          </ac:spMkLst>
        </pc:spChg>
        <pc:spChg chg="add del mod modVis">
          <ac:chgData name="Lixun Dai" userId="e454acf4-1c8d-45a6-8c7e-7b1ee6eb1037" providerId="ADAL" clId="{D3878F74-3A26-439D-8FFA-858B2AD20316}" dt="2024-04-17T10:40:53.281" v="986"/>
          <ac:spMkLst>
            <pc:docMk/>
            <pc:sldMk cId="1327509852" sldId="1152"/>
            <ac:spMk id="12" creationId="{7F1C6A0B-930A-ACF9-0FE3-75808DFDFE8B}"/>
          </ac:spMkLst>
        </pc:spChg>
        <pc:spChg chg="add del mod modVis">
          <ac:chgData name="Lixun Dai" userId="e454acf4-1c8d-45a6-8c7e-7b1ee6eb1037" providerId="ADAL" clId="{D3878F74-3A26-439D-8FFA-858B2AD20316}" dt="2024-04-17T10:40:54.235" v="1017"/>
          <ac:spMkLst>
            <pc:docMk/>
            <pc:sldMk cId="1327509852" sldId="1152"/>
            <ac:spMk id="14" creationId="{00234599-859B-F557-D161-7BF4F4113B2A}"/>
          </ac:spMkLst>
        </pc:spChg>
        <pc:spChg chg="add del mod modVis">
          <ac:chgData name="Lixun Dai" userId="e454acf4-1c8d-45a6-8c7e-7b1ee6eb1037" providerId="ADAL" clId="{D3878F74-3A26-439D-8FFA-858B2AD20316}" dt="2024-04-17T10:40:55.875" v="1058"/>
          <ac:spMkLst>
            <pc:docMk/>
            <pc:sldMk cId="1327509852" sldId="1152"/>
            <ac:spMk id="15" creationId="{9BC1E831-7D80-31FA-D62A-0B34B40952C3}"/>
          </ac:spMkLst>
        </pc:spChg>
        <pc:spChg chg="add del mod modVis">
          <ac:chgData name="Lixun Dai" userId="e454acf4-1c8d-45a6-8c7e-7b1ee6eb1037" providerId="ADAL" clId="{D3878F74-3A26-439D-8FFA-858B2AD20316}" dt="2024-04-17T10:40:56.438" v="1092"/>
          <ac:spMkLst>
            <pc:docMk/>
            <pc:sldMk cId="1327509852" sldId="1152"/>
            <ac:spMk id="16" creationId="{13993845-CD9A-CA70-3455-E5E89789B82D}"/>
          </ac:spMkLst>
        </pc:spChg>
        <pc:spChg chg="add del mod modVis">
          <ac:chgData name="Lixun Dai" userId="e454acf4-1c8d-45a6-8c7e-7b1ee6eb1037" providerId="ADAL" clId="{D3878F74-3A26-439D-8FFA-858B2AD20316}" dt="2024-04-17T10:40:57.422" v="1127"/>
          <ac:spMkLst>
            <pc:docMk/>
            <pc:sldMk cId="1327509852" sldId="1152"/>
            <ac:spMk id="17" creationId="{6405EC82-DF25-37A9-98E1-EFDC482AC60F}"/>
          </ac:spMkLst>
        </pc:spChg>
        <pc:spChg chg="add del mod modVis">
          <ac:chgData name="Lixun Dai" userId="e454acf4-1c8d-45a6-8c7e-7b1ee6eb1037" providerId="ADAL" clId="{D3878F74-3A26-439D-8FFA-858B2AD20316}" dt="2024-04-17T10:40:59.840" v="1161"/>
          <ac:spMkLst>
            <pc:docMk/>
            <pc:sldMk cId="1327509852" sldId="1152"/>
            <ac:spMk id="18" creationId="{ABBB01E1-B042-28B3-9195-4B15390733BF}"/>
          </ac:spMkLst>
        </pc:spChg>
        <pc:spChg chg="add del mod modVis">
          <ac:chgData name="Lixun Dai" userId="e454acf4-1c8d-45a6-8c7e-7b1ee6eb1037" providerId="ADAL" clId="{D3878F74-3A26-439D-8FFA-858B2AD20316}" dt="2024-04-17T10:41:00.590" v="1195"/>
          <ac:spMkLst>
            <pc:docMk/>
            <pc:sldMk cId="1327509852" sldId="1152"/>
            <ac:spMk id="19" creationId="{7D13EAC0-3047-FBD9-B676-C08C246C2FA0}"/>
          </ac:spMkLst>
        </pc:spChg>
        <pc:graphicFrameChg chg="mod">
          <ac:chgData name="Lixun Dai" userId="e454acf4-1c8d-45a6-8c7e-7b1ee6eb1037" providerId="ADAL" clId="{D3878F74-3A26-439D-8FFA-858B2AD20316}" dt="2024-04-17T10:41:00.606" v="1197"/>
          <ac:graphicFrameMkLst>
            <pc:docMk/>
            <pc:sldMk cId="1327509852" sldId="1152"/>
            <ac:graphicFrameMk id="10" creationId="{0AECBAA7-0870-5C45-AFE5-AF8C0812F7B1}"/>
          </ac:graphicFrameMkLst>
        </pc:graphicFrameChg>
        <pc:picChg chg="add mod">
          <ac:chgData name="Lixun Dai" userId="e454acf4-1c8d-45a6-8c7e-7b1ee6eb1037" providerId="ADAL" clId="{D3878F74-3A26-439D-8FFA-858B2AD20316}" dt="2024-04-17T10:40:27.124" v="864" actId="962"/>
          <ac:picMkLst>
            <pc:docMk/>
            <pc:sldMk cId="1327509852" sldId="1152"/>
            <ac:picMk id="3" creationId="{911CBCC0-8D67-8549-D4DA-F6C0480BD498}"/>
          </ac:picMkLst>
        </pc:picChg>
        <pc:picChg chg="del">
          <ac:chgData name="Lixun Dai" userId="e454acf4-1c8d-45a6-8c7e-7b1ee6eb1037" providerId="ADAL" clId="{D3878F74-3A26-439D-8FFA-858B2AD20316}" dt="2024-04-17T10:40:17.311" v="858" actId="478"/>
          <ac:picMkLst>
            <pc:docMk/>
            <pc:sldMk cId="1327509852" sldId="1152"/>
            <ac:picMk id="9" creationId="{DADF689F-0E58-3779-1480-FC105A40BF0A}"/>
          </ac:picMkLst>
        </pc:picChg>
      </pc:sldChg>
      <pc:sldChg chg="add">
        <pc:chgData name="Lixun Dai" userId="e454acf4-1c8d-45a6-8c7e-7b1ee6eb1037" providerId="ADAL" clId="{D3878F74-3A26-439D-8FFA-858B2AD20316}" dt="2024-04-17T11:39:00.580" v="1900"/>
        <pc:sldMkLst>
          <pc:docMk/>
          <pc:sldMk cId="3917206440" sldId="1153"/>
        </pc:sldMkLst>
      </pc:sldChg>
    </pc:docChg>
  </pc:docChgLst>
  <pc:docChgLst>
    <pc:chgData name="Lixun Dai" userId="e454acf4-1c8d-45a6-8c7e-7b1ee6eb1037" providerId="ADAL" clId="{0FA60F36-CBA9-4572-8B29-64B8AA267DF5}"/>
    <pc:docChg chg="undo custSel delSld modSld">
      <pc:chgData name="Lixun Dai" userId="e454acf4-1c8d-45a6-8c7e-7b1ee6eb1037" providerId="ADAL" clId="{0FA60F36-CBA9-4572-8B29-64B8AA267DF5}" dt="2024-06-17T08:29:47.372" v="83" actId="27614"/>
      <pc:docMkLst>
        <pc:docMk/>
      </pc:docMkLst>
      <pc:sldChg chg="del">
        <pc:chgData name="Lixun Dai" userId="e454acf4-1c8d-45a6-8c7e-7b1ee6eb1037" providerId="ADAL" clId="{0FA60F36-CBA9-4572-8B29-64B8AA267DF5}" dt="2024-06-17T08:20:25.287" v="0" actId="47"/>
        <pc:sldMkLst>
          <pc:docMk/>
          <pc:sldMk cId="1025334206" sldId="1093"/>
        </pc:sldMkLst>
      </pc:sldChg>
      <pc:sldChg chg="modSp mod">
        <pc:chgData name="Lixun Dai" userId="e454acf4-1c8d-45a6-8c7e-7b1ee6eb1037" providerId="ADAL" clId="{0FA60F36-CBA9-4572-8B29-64B8AA267DF5}" dt="2024-06-17T08:22:10.545" v="78" actId="1037"/>
        <pc:sldMkLst>
          <pc:docMk/>
          <pc:sldMk cId="818572285" sldId="1095"/>
        </pc:sldMkLst>
        <pc:spChg chg="mod">
          <ac:chgData name="Lixun Dai" userId="e454acf4-1c8d-45a6-8c7e-7b1ee6eb1037" providerId="ADAL" clId="{0FA60F36-CBA9-4572-8B29-64B8AA267DF5}" dt="2024-06-17T08:22:10.545" v="78" actId="1037"/>
          <ac:spMkLst>
            <pc:docMk/>
            <pc:sldMk cId="818572285" sldId="1095"/>
            <ac:spMk id="3" creationId="{827E0B1E-5674-CB42-4734-F3CD203C7D19}"/>
          </ac:spMkLst>
        </pc:spChg>
        <pc:spChg chg="mod">
          <ac:chgData name="Lixun Dai" userId="e454acf4-1c8d-45a6-8c7e-7b1ee6eb1037" providerId="ADAL" clId="{0FA60F36-CBA9-4572-8B29-64B8AA267DF5}" dt="2024-06-17T08:22:10.545" v="78" actId="1037"/>
          <ac:spMkLst>
            <pc:docMk/>
            <pc:sldMk cId="818572285" sldId="1095"/>
            <ac:spMk id="8" creationId="{AA3B70E6-6143-2AC3-0146-411041467FA7}"/>
          </ac:spMkLst>
        </pc:spChg>
        <pc:spChg chg="mod">
          <ac:chgData name="Lixun Dai" userId="e454acf4-1c8d-45a6-8c7e-7b1ee6eb1037" providerId="ADAL" clId="{0FA60F36-CBA9-4572-8B29-64B8AA267DF5}" dt="2024-06-17T08:22:10.545" v="78" actId="1037"/>
          <ac:spMkLst>
            <pc:docMk/>
            <pc:sldMk cId="818572285" sldId="1095"/>
            <ac:spMk id="9" creationId="{B02279DF-C6A9-65CE-5C06-AF1043A69B43}"/>
          </ac:spMkLst>
        </pc:spChg>
        <pc:spChg chg="mod">
          <ac:chgData name="Lixun Dai" userId="e454acf4-1c8d-45a6-8c7e-7b1ee6eb1037" providerId="ADAL" clId="{0FA60F36-CBA9-4572-8B29-64B8AA267DF5}" dt="2024-06-17T08:22:10.545" v="78" actId="1037"/>
          <ac:spMkLst>
            <pc:docMk/>
            <pc:sldMk cId="818572285" sldId="1095"/>
            <ac:spMk id="10" creationId="{A4D25821-0B4B-8A9C-161E-26344E55DEF5}"/>
          </ac:spMkLst>
        </pc:spChg>
        <pc:spChg chg="mod">
          <ac:chgData name="Lixun Dai" userId="e454acf4-1c8d-45a6-8c7e-7b1ee6eb1037" providerId="ADAL" clId="{0FA60F36-CBA9-4572-8B29-64B8AA267DF5}" dt="2024-06-17T08:22:10.545" v="78" actId="1037"/>
          <ac:spMkLst>
            <pc:docMk/>
            <pc:sldMk cId="818572285" sldId="1095"/>
            <ac:spMk id="11" creationId="{9FA43973-8EF0-7377-582A-FB0F5143BB79}"/>
          </ac:spMkLst>
        </pc:spChg>
        <pc:spChg chg="mod">
          <ac:chgData name="Lixun Dai" userId="e454acf4-1c8d-45a6-8c7e-7b1ee6eb1037" providerId="ADAL" clId="{0FA60F36-CBA9-4572-8B29-64B8AA267DF5}" dt="2024-06-17T08:22:10.545" v="78" actId="1037"/>
          <ac:spMkLst>
            <pc:docMk/>
            <pc:sldMk cId="818572285" sldId="1095"/>
            <ac:spMk id="12" creationId="{2AC38F69-09FF-83C4-0983-08C2A604451E}"/>
          </ac:spMkLst>
        </pc:spChg>
        <pc:spChg chg="mod">
          <ac:chgData name="Lixun Dai" userId="e454acf4-1c8d-45a6-8c7e-7b1ee6eb1037" providerId="ADAL" clId="{0FA60F36-CBA9-4572-8B29-64B8AA267DF5}" dt="2024-06-17T08:22:10.545" v="78" actId="1037"/>
          <ac:spMkLst>
            <pc:docMk/>
            <pc:sldMk cId="818572285" sldId="1095"/>
            <ac:spMk id="13" creationId="{F1729BC5-E23F-5BB2-9D74-8853A4DCFF72}"/>
          </ac:spMkLst>
        </pc:spChg>
        <pc:spChg chg="mod">
          <ac:chgData name="Lixun Dai" userId="e454acf4-1c8d-45a6-8c7e-7b1ee6eb1037" providerId="ADAL" clId="{0FA60F36-CBA9-4572-8B29-64B8AA267DF5}" dt="2024-06-17T08:22:10.545" v="78" actId="1037"/>
          <ac:spMkLst>
            <pc:docMk/>
            <pc:sldMk cId="818572285" sldId="1095"/>
            <ac:spMk id="15" creationId="{3D52EFAC-6E77-2346-2710-FB1895CD843B}"/>
          </ac:spMkLst>
        </pc:spChg>
        <pc:spChg chg="mod">
          <ac:chgData name="Lixun Dai" userId="e454acf4-1c8d-45a6-8c7e-7b1ee6eb1037" providerId="ADAL" clId="{0FA60F36-CBA9-4572-8B29-64B8AA267DF5}" dt="2024-06-17T08:22:02.479" v="73" actId="20577"/>
          <ac:spMkLst>
            <pc:docMk/>
            <pc:sldMk cId="818572285" sldId="1095"/>
            <ac:spMk id="22" creationId="{386D9360-DC21-ECFF-0060-B8CB6669FE18}"/>
          </ac:spMkLst>
        </pc:spChg>
        <pc:spChg chg="mod">
          <ac:chgData name="Lixun Dai" userId="e454acf4-1c8d-45a6-8c7e-7b1ee6eb1037" providerId="ADAL" clId="{0FA60F36-CBA9-4572-8B29-64B8AA267DF5}" dt="2024-06-17T08:22:10.545" v="78" actId="1037"/>
          <ac:spMkLst>
            <pc:docMk/>
            <pc:sldMk cId="818572285" sldId="1095"/>
            <ac:spMk id="37" creationId="{B5D86242-D7CD-E14C-C14C-0325A5492E3D}"/>
          </ac:spMkLst>
        </pc:spChg>
        <pc:spChg chg="mod">
          <ac:chgData name="Lixun Dai" userId="e454acf4-1c8d-45a6-8c7e-7b1ee6eb1037" providerId="ADAL" clId="{0FA60F36-CBA9-4572-8B29-64B8AA267DF5}" dt="2024-06-17T08:22:10.545" v="78" actId="1037"/>
          <ac:spMkLst>
            <pc:docMk/>
            <pc:sldMk cId="818572285" sldId="1095"/>
            <ac:spMk id="38" creationId="{57EED59D-6417-16AF-9BC2-BE368D8F3D11}"/>
          </ac:spMkLst>
        </pc:spChg>
        <pc:spChg chg="mod">
          <ac:chgData name="Lixun Dai" userId="e454acf4-1c8d-45a6-8c7e-7b1ee6eb1037" providerId="ADAL" clId="{0FA60F36-CBA9-4572-8B29-64B8AA267DF5}" dt="2024-06-17T08:22:10.545" v="78" actId="1037"/>
          <ac:spMkLst>
            <pc:docMk/>
            <pc:sldMk cId="818572285" sldId="1095"/>
            <ac:spMk id="39" creationId="{8340F7C9-D0A9-A7A9-9C0D-84007CCA4C79}"/>
          </ac:spMkLst>
        </pc:spChg>
        <pc:spChg chg="mod">
          <ac:chgData name="Lixun Dai" userId="e454acf4-1c8d-45a6-8c7e-7b1ee6eb1037" providerId="ADAL" clId="{0FA60F36-CBA9-4572-8B29-64B8AA267DF5}" dt="2024-06-17T08:22:10.545" v="78" actId="1037"/>
          <ac:spMkLst>
            <pc:docMk/>
            <pc:sldMk cId="818572285" sldId="1095"/>
            <ac:spMk id="40" creationId="{2418DD92-6F63-8904-9AFA-EA528C480C57}"/>
          </ac:spMkLst>
        </pc:spChg>
        <pc:spChg chg="mod">
          <ac:chgData name="Lixun Dai" userId="e454acf4-1c8d-45a6-8c7e-7b1ee6eb1037" providerId="ADAL" clId="{0FA60F36-CBA9-4572-8B29-64B8AA267DF5}" dt="2024-06-17T08:22:10.545" v="78" actId="1037"/>
          <ac:spMkLst>
            <pc:docMk/>
            <pc:sldMk cId="818572285" sldId="1095"/>
            <ac:spMk id="41" creationId="{ECC733E5-A43D-E855-8CCC-36EBA3CBB0C9}"/>
          </ac:spMkLst>
        </pc:spChg>
        <pc:spChg chg="mod">
          <ac:chgData name="Lixun Dai" userId="e454acf4-1c8d-45a6-8c7e-7b1ee6eb1037" providerId="ADAL" clId="{0FA60F36-CBA9-4572-8B29-64B8AA267DF5}" dt="2024-06-17T08:22:10.545" v="78" actId="1037"/>
          <ac:spMkLst>
            <pc:docMk/>
            <pc:sldMk cId="818572285" sldId="1095"/>
            <ac:spMk id="42" creationId="{AF1025EB-0C0C-1E5C-AEE8-705BFD8CBA54}"/>
          </ac:spMkLst>
        </pc:spChg>
        <pc:spChg chg="mod">
          <ac:chgData name="Lixun Dai" userId="e454acf4-1c8d-45a6-8c7e-7b1ee6eb1037" providerId="ADAL" clId="{0FA60F36-CBA9-4572-8B29-64B8AA267DF5}" dt="2024-06-17T08:22:10.545" v="78" actId="1037"/>
          <ac:spMkLst>
            <pc:docMk/>
            <pc:sldMk cId="818572285" sldId="1095"/>
            <ac:spMk id="49" creationId="{05B15325-44DA-4DB0-1032-AB765E478ECC}"/>
          </ac:spMkLst>
        </pc:spChg>
        <pc:spChg chg="mod">
          <ac:chgData name="Lixun Dai" userId="e454acf4-1c8d-45a6-8c7e-7b1ee6eb1037" providerId="ADAL" clId="{0FA60F36-CBA9-4572-8B29-64B8AA267DF5}" dt="2024-06-17T08:22:10.545" v="78" actId="1037"/>
          <ac:spMkLst>
            <pc:docMk/>
            <pc:sldMk cId="818572285" sldId="1095"/>
            <ac:spMk id="53" creationId="{9176D00D-A2D4-EFF8-A6A8-7561E13A7748}"/>
          </ac:spMkLst>
        </pc:spChg>
        <pc:grpChg chg="mod">
          <ac:chgData name="Lixun Dai" userId="e454acf4-1c8d-45a6-8c7e-7b1ee6eb1037" providerId="ADAL" clId="{0FA60F36-CBA9-4572-8B29-64B8AA267DF5}" dt="2024-06-17T08:22:10.545" v="78" actId="1037"/>
          <ac:grpSpMkLst>
            <pc:docMk/>
            <pc:sldMk cId="818572285" sldId="1095"/>
            <ac:grpSpMk id="16" creationId="{4EFCA708-4BD5-2E1F-5E59-4E2980E22104}"/>
          </ac:grpSpMkLst>
        </pc:grpChg>
        <pc:cxnChg chg="mod">
          <ac:chgData name="Lixun Dai" userId="e454acf4-1c8d-45a6-8c7e-7b1ee6eb1037" providerId="ADAL" clId="{0FA60F36-CBA9-4572-8B29-64B8AA267DF5}" dt="2024-06-17T08:22:10.545" v="78" actId="1037"/>
          <ac:cxnSpMkLst>
            <pc:docMk/>
            <pc:sldMk cId="818572285" sldId="1095"/>
            <ac:cxnSpMk id="47" creationId="{E9D244C2-6C23-540A-CD4E-FAB929AE2E58}"/>
          </ac:cxnSpMkLst>
        </pc:cxnChg>
      </pc:sldChg>
      <pc:sldChg chg="del">
        <pc:chgData name="Lixun Dai" userId="e454acf4-1c8d-45a6-8c7e-7b1ee6eb1037" providerId="ADAL" clId="{0FA60F36-CBA9-4572-8B29-64B8AA267DF5}" dt="2024-06-17T08:20:25.287" v="0" actId="47"/>
        <pc:sldMkLst>
          <pc:docMk/>
          <pc:sldMk cId="32100748" sldId="1146"/>
        </pc:sldMkLst>
      </pc:sldChg>
      <pc:sldChg chg="del">
        <pc:chgData name="Lixun Dai" userId="e454acf4-1c8d-45a6-8c7e-7b1ee6eb1037" providerId="ADAL" clId="{0FA60F36-CBA9-4572-8B29-64B8AA267DF5}" dt="2024-06-17T08:20:25.287" v="0" actId="47"/>
        <pc:sldMkLst>
          <pc:docMk/>
          <pc:sldMk cId="813200361" sldId="1147"/>
        </pc:sldMkLst>
      </pc:sldChg>
      <pc:sldChg chg="del">
        <pc:chgData name="Lixun Dai" userId="e454acf4-1c8d-45a6-8c7e-7b1ee6eb1037" providerId="ADAL" clId="{0FA60F36-CBA9-4572-8B29-64B8AA267DF5}" dt="2024-06-17T08:20:25.287" v="0" actId="47"/>
        <pc:sldMkLst>
          <pc:docMk/>
          <pc:sldMk cId="3104017971" sldId="1148"/>
        </pc:sldMkLst>
      </pc:sldChg>
      <pc:sldChg chg="del">
        <pc:chgData name="Lixun Dai" userId="e454acf4-1c8d-45a6-8c7e-7b1ee6eb1037" providerId="ADAL" clId="{0FA60F36-CBA9-4572-8B29-64B8AA267DF5}" dt="2024-06-17T08:20:25.287" v="0" actId="47"/>
        <pc:sldMkLst>
          <pc:docMk/>
          <pc:sldMk cId="4231270130" sldId="1156"/>
        </pc:sldMkLst>
      </pc:sldChg>
      <pc:sldChg chg="addSp delSp modSp mod">
        <pc:chgData name="Lixun Dai" userId="e454acf4-1c8d-45a6-8c7e-7b1ee6eb1037" providerId="ADAL" clId="{0FA60F36-CBA9-4572-8B29-64B8AA267DF5}" dt="2024-06-17T08:21:35.975" v="71" actId="1038"/>
        <pc:sldMkLst>
          <pc:docMk/>
          <pc:sldMk cId="2350795411" sldId="1157"/>
        </pc:sldMkLst>
        <pc:spChg chg="mod">
          <ac:chgData name="Lixun Dai" userId="e454acf4-1c8d-45a6-8c7e-7b1ee6eb1037" providerId="ADAL" clId="{0FA60F36-CBA9-4572-8B29-64B8AA267DF5}" dt="2024-06-17T08:21:35.975" v="71" actId="1038"/>
          <ac:spMkLst>
            <pc:docMk/>
            <pc:sldMk cId="2350795411" sldId="1157"/>
            <ac:spMk id="3" creationId="{DE87D423-71B4-FF6B-685B-65448E6752D1}"/>
          </ac:spMkLst>
        </pc:spChg>
        <pc:spChg chg="add del mod">
          <ac:chgData name="Lixun Dai" userId="e454acf4-1c8d-45a6-8c7e-7b1ee6eb1037" providerId="ADAL" clId="{0FA60F36-CBA9-4572-8B29-64B8AA267DF5}" dt="2024-06-17T08:21:31.999" v="38" actId="478"/>
          <ac:spMkLst>
            <pc:docMk/>
            <pc:sldMk cId="2350795411" sldId="1157"/>
            <ac:spMk id="7" creationId="{F99B009C-7BA5-31B0-A3E1-29EC6D7599CA}"/>
          </ac:spMkLst>
        </pc:spChg>
      </pc:sldChg>
      <pc:sldChg chg="del">
        <pc:chgData name="Lixun Dai" userId="e454acf4-1c8d-45a6-8c7e-7b1ee6eb1037" providerId="ADAL" clId="{0FA60F36-CBA9-4572-8B29-64B8AA267DF5}" dt="2024-06-17T08:20:25.287" v="0" actId="47"/>
        <pc:sldMkLst>
          <pc:docMk/>
          <pc:sldMk cId="3407168522" sldId="1163"/>
        </pc:sldMkLst>
      </pc:sldChg>
      <pc:sldChg chg="addSp delSp modSp mod">
        <pc:chgData name="Lixun Dai" userId="e454acf4-1c8d-45a6-8c7e-7b1ee6eb1037" providerId="ADAL" clId="{0FA60F36-CBA9-4572-8B29-64B8AA267DF5}" dt="2024-06-17T08:29:47.372" v="83" actId="27614"/>
        <pc:sldMkLst>
          <pc:docMk/>
          <pc:sldMk cId="2255836562" sldId="1164"/>
        </pc:sldMkLst>
        <pc:picChg chg="add mod">
          <ac:chgData name="Lixun Dai" userId="e454acf4-1c8d-45a6-8c7e-7b1ee6eb1037" providerId="ADAL" clId="{0FA60F36-CBA9-4572-8B29-64B8AA267DF5}" dt="2024-06-17T08:29:47.372" v="83" actId="27614"/>
          <ac:picMkLst>
            <pc:docMk/>
            <pc:sldMk cId="2255836562" sldId="1164"/>
            <ac:picMk id="7" creationId="{DE0FD9C2-E863-E22B-B155-081B1BD71E97}"/>
          </ac:picMkLst>
        </pc:picChg>
        <pc:picChg chg="del">
          <ac:chgData name="Lixun Dai" userId="e454acf4-1c8d-45a6-8c7e-7b1ee6eb1037" providerId="ADAL" clId="{0FA60F36-CBA9-4572-8B29-64B8AA267DF5}" dt="2024-06-17T08:29:37.782" v="79" actId="478"/>
          <ac:picMkLst>
            <pc:docMk/>
            <pc:sldMk cId="2255836562" sldId="1164"/>
            <ac:picMk id="34" creationId="{56FDA353-969F-C190-B112-7C89C403C7E4}"/>
          </ac:picMkLst>
        </pc:picChg>
      </pc:sldChg>
      <pc:sldChg chg="del">
        <pc:chgData name="Lixun Dai" userId="e454acf4-1c8d-45a6-8c7e-7b1ee6eb1037" providerId="ADAL" clId="{0FA60F36-CBA9-4572-8B29-64B8AA267DF5}" dt="2024-06-17T08:20:25.287" v="0" actId="47"/>
        <pc:sldMkLst>
          <pc:docMk/>
          <pc:sldMk cId="3948326710" sldId="1165"/>
        </pc:sldMkLst>
      </pc:sldChg>
    </pc:docChg>
  </pc:docChgLst>
  <pc:docChgLst>
    <pc:chgData name="Lixun Dai" userId="e454acf4-1c8d-45a6-8c7e-7b1ee6eb1037" providerId="ADAL" clId="{26AADFB6-B144-4CF3-A491-4B16967495B6}"/>
    <pc:docChg chg="undo redo custSel addSld modSld sldOrd replTag">
      <pc:chgData name="Lixun Dai" userId="e454acf4-1c8d-45a6-8c7e-7b1ee6eb1037" providerId="ADAL" clId="{26AADFB6-B144-4CF3-A491-4B16967495B6}" dt="2024-04-16T08:05:42.156" v="1980" actId="20577"/>
      <pc:docMkLst>
        <pc:docMk/>
      </pc:docMkLst>
      <pc:sldChg chg="addSp delSp modSp mod ord">
        <pc:chgData name="Lixun Dai" userId="e454acf4-1c8d-45a6-8c7e-7b1ee6eb1037" providerId="ADAL" clId="{26AADFB6-B144-4CF3-A491-4B16967495B6}" dt="2024-04-16T06:44:30.990" v="1243"/>
        <pc:sldMkLst>
          <pc:docMk/>
          <pc:sldMk cId="266753149" sldId="1089"/>
        </pc:sldMkLst>
        <pc:spChg chg="mod ord">
          <ac:chgData name="Lixun Dai" userId="e454acf4-1c8d-45a6-8c7e-7b1ee6eb1037" providerId="ADAL" clId="{26AADFB6-B144-4CF3-A491-4B16967495B6}" dt="2024-04-16T06:37:59.317" v="1087"/>
          <ac:spMkLst>
            <pc:docMk/>
            <pc:sldMk cId="266753149" sldId="1089"/>
            <ac:spMk id="2" creationId="{0EDB1C7D-C395-B9B2-044F-09BFF0703927}"/>
          </ac:spMkLst>
        </pc:spChg>
        <pc:spChg chg="mod ord">
          <ac:chgData name="Lixun Dai" userId="e454acf4-1c8d-45a6-8c7e-7b1ee6eb1037" providerId="ADAL" clId="{26AADFB6-B144-4CF3-A491-4B16967495B6}" dt="2024-04-16T06:42:20.123" v="1223" actId="20577"/>
          <ac:spMkLst>
            <pc:docMk/>
            <pc:sldMk cId="266753149" sldId="1089"/>
            <ac:spMk id="3" creationId="{FB605ED1-6442-D850-AB13-69D28CB4EF41}"/>
          </ac:spMkLst>
        </pc:spChg>
        <pc:spChg chg="mod ord">
          <ac:chgData name="Lixun Dai" userId="e454acf4-1c8d-45a6-8c7e-7b1ee6eb1037" providerId="ADAL" clId="{26AADFB6-B144-4CF3-A491-4B16967495B6}" dt="2024-04-16T06:37:59.318" v="1091"/>
          <ac:spMkLst>
            <pc:docMk/>
            <pc:sldMk cId="266753149" sldId="1089"/>
            <ac:spMk id="4" creationId="{0D684C08-F002-A6C3-F7A2-9107BD5A0B26}"/>
          </ac:spMkLst>
        </pc:spChg>
        <pc:spChg chg="mod ord">
          <ac:chgData name="Lixun Dai" userId="e454acf4-1c8d-45a6-8c7e-7b1ee6eb1037" providerId="ADAL" clId="{26AADFB6-B144-4CF3-A491-4B16967495B6}" dt="2024-04-16T06:37:59.319" v="1093"/>
          <ac:spMkLst>
            <pc:docMk/>
            <pc:sldMk cId="266753149" sldId="1089"/>
            <ac:spMk id="5" creationId="{DE572EDE-57D2-EAD0-A46D-9223A2001355}"/>
          </ac:spMkLst>
        </pc:spChg>
        <pc:spChg chg="mod ord">
          <ac:chgData name="Lixun Dai" userId="e454acf4-1c8d-45a6-8c7e-7b1ee6eb1037" providerId="ADAL" clId="{26AADFB6-B144-4CF3-A491-4B16967495B6}" dt="2024-04-16T06:37:59.320" v="1095"/>
          <ac:spMkLst>
            <pc:docMk/>
            <pc:sldMk cId="266753149" sldId="1089"/>
            <ac:spMk id="6" creationId="{6F1C77FE-C758-A8FF-90E6-1C5FC5E7C303}"/>
          </ac:spMkLst>
        </pc:spChg>
        <pc:spChg chg="add del mod modVis">
          <ac:chgData name="Lixun Dai" userId="e454acf4-1c8d-45a6-8c7e-7b1ee6eb1037" providerId="ADAL" clId="{26AADFB6-B144-4CF3-A491-4B16967495B6}" dt="2024-04-16T06:37:51.724" v="1078"/>
          <ac:spMkLst>
            <pc:docMk/>
            <pc:sldMk cId="266753149" sldId="1089"/>
            <ac:spMk id="7" creationId="{1FE70681-41BA-5CF3-37B2-7B9F56228C29}"/>
          </ac:spMkLst>
        </pc:spChg>
        <pc:spChg chg="mod ord">
          <ac:chgData name="Lixun Dai" userId="e454acf4-1c8d-45a6-8c7e-7b1ee6eb1037" providerId="ADAL" clId="{26AADFB6-B144-4CF3-A491-4B16967495B6}" dt="2024-04-16T06:43:41.952" v="1238" actId="404"/>
          <ac:spMkLst>
            <pc:docMk/>
            <pc:sldMk cId="266753149" sldId="1089"/>
            <ac:spMk id="11" creationId="{ECEA9C48-10C6-1F4E-E4DA-4D0C3EB96630}"/>
          </ac:spMkLst>
        </pc:spChg>
        <pc:graphicFrameChg chg="mod">
          <ac:chgData name="Lixun Dai" userId="e454acf4-1c8d-45a6-8c7e-7b1ee6eb1037" providerId="ADAL" clId="{26AADFB6-B144-4CF3-A491-4B16967495B6}" dt="2024-04-16T06:37:59.331" v="1123"/>
          <ac:graphicFrameMkLst>
            <pc:docMk/>
            <pc:sldMk cId="266753149" sldId="1089"/>
            <ac:graphicFrameMk id="8" creationId="{D857125A-7B85-437F-22C0-720F3B745C53}"/>
          </ac:graphicFrameMkLst>
        </pc:graphicFrameChg>
        <pc:picChg chg="mod ord">
          <ac:chgData name="Lixun Dai" userId="e454acf4-1c8d-45a6-8c7e-7b1ee6eb1037" providerId="ADAL" clId="{26AADFB6-B144-4CF3-A491-4B16967495B6}" dt="2024-04-16T06:37:59.321" v="1099"/>
          <ac:picMkLst>
            <pc:docMk/>
            <pc:sldMk cId="266753149" sldId="1089"/>
            <ac:picMk id="10" creationId="{6B80A13F-82A4-F961-8140-E0A56614164E}"/>
          </ac:picMkLst>
        </pc:picChg>
        <pc:picChg chg="mod ord">
          <ac:chgData name="Lixun Dai" userId="e454acf4-1c8d-45a6-8c7e-7b1ee6eb1037" providerId="ADAL" clId="{26AADFB6-B144-4CF3-A491-4B16967495B6}" dt="2024-04-16T06:43:12.018" v="1225" actId="14100"/>
          <ac:picMkLst>
            <pc:docMk/>
            <pc:sldMk cId="266753149" sldId="1089"/>
            <ac:picMk id="13" creationId="{A69C00C9-119F-F185-00A9-A7BFA93789EA}"/>
          </ac:picMkLst>
        </pc:picChg>
        <pc:picChg chg="mod ord">
          <ac:chgData name="Lixun Dai" userId="e454acf4-1c8d-45a6-8c7e-7b1ee6eb1037" providerId="ADAL" clId="{26AADFB6-B144-4CF3-A491-4B16967495B6}" dt="2024-04-16T06:37:59.322" v="1101"/>
          <ac:picMkLst>
            <pc:docMk/>
            <pc:sldMk cId="266753149" sldId="1089"/>
            <ac:picMk id="19" creationId="{96C5D86B-73AF-E4B4-4092-E9F55CBBC7FD}"/>
          </ac:picMkLst>
        </pc:picChg>
        <pc:picChg chg="mod ord">
          <ac:chgData name="Lixun Dai" userId="e454acf4-1c8d-45a6-8c7e-7b1ee6eb1037" providerId="ADAL" clId="{26AADFB6-B144-4CF3-A491-4B16967495B6}" dt="2024-04-16T06:37:59.323" v="1103"/>
          <ac:picMkLst>
            <pc:docMk/>
            <pc:sldMk cId="266753149" sldId="1089"/>
            <ac:picMk id="23" creationId="{D8E4EFC8-0C33-1D82-DFCE-B4A03CA34820}"/>
          </ac:picMkLst>
        </pc:picChg>
        <pc:picChg chg="mod ord modCrop">
          <ac:chgData name="Lixun Dai" userId="e454acf4-1c8d-45a6-8c7e-7b1ee6eb1037" providerId="ADAL" clId="{26AADFB6-B144-4CF3-A491-4B16967495B6}" dt="2024-04-16T06:41:51.133" v="1202" actId="1076"/>
          <ac:picMkLst>
            <pc:docMk/>
            <pc:sldMk cId="266753149" sldId="1089"/>
            <ac:picMk id="25" creationId="{266AE652-2FAA-3958-BF3C-DBB5395D449B}"/>
          </ac:picMkLst>
        </pc:picChg>
        <pc:picChg chg="mod ord">
          <ac:chgData name="Lixun Dai" userId="e454acf4-1c8d-45a6-8c7e-7b1ee6eb1037" providerId="ADAL" clId="{26AADFB6-B144-4CF3-A491-4B16967495B6}" dt="2024-04-16T06:41:40.144" v="1199" actId="1035"/>
          <ac:picMkLst>
            <pc:docMk/>
            <pc:sldMk cId="266753149" sldId="1089"/>
            <ac:picMk id="27" creationId="{7EFCC3ED-3761-D689-5120-C178DB5126C8}"/>
          </ac:picMkLst>
        </pc:picChg>
        <pc:picChg chg="mod ord">
          <ac:chgData name="Lixun Dai" userId="e454acf4-1c8d-45a6-8c7e-7b1ee6eb1037" providerId="ADAL" clId="{26AADFB6-B144-4CF3-A491-4B16967495B6}" dt="2024-04-16T06:41:57.371" v="1203" actId="1076"/>
          <ac:picMkLst>
            <pc:docMk/>
            <pc:sldMk cId="266753149" sldId="1089"/>
            <ac:picMk id="29" creationId="{E6438476-3ECF-2CFB-7CB3-98B1F88A8CD2}"/>
          </ac:picMkLst>
        </pc:picChg>
        <pc:picChg chg="mod ord">
          <ac:chgData name="Lixun Dai" userId="e454acf4-1c8d-45a6-8c7e-7b1ee6eb1037" providerId="ADAL" clId="{26AADFB6-B144-4CF3-A491-4B16967495B6}" dt="2024-04-16T06:41:26.190" v="1193" actId="1036"/>
          <ac:picMkLst>
            <pc:docMk/>
            <pc:sldMk cId="266753149" sldId="1089"/>
            <ac:picMk id="31" creationId="{8B4BDC81-8A39-9F6F-6A6D-D80D187F158F}"/>
          </ac:picMkLst>
        </pc:picChg>
        <pc:picChg chg="mod ord">
          <ac:chgData name="Lixun Dai" userId="e454acf4-1c8d-45a6-8c7e-7b1ee6eb1037" providerId="ADAL" clId="{26AADFB6-B144-4CF3-A491-4B16967495B6}" dt="2024-04-16T06:41:31.455" v="1194" actId="1036"/>
          <ac:picMkLst>
            <pc:docMk/>
            <pc:sldMk cId="266753149" sldId="1089"/>
            <ac:picMk id="37" creationId="{098D75D1-3E7B-A9F8-5EA1-2D3F476455DF}"/>
          </ac:picMkLst>
        </pc:picChg>
        <pc:picChg chg="mod ord">
          <ac:chgData name="Lixun Dai" userId="e454acf4-1c8d-45a6-8c7e-7b1ee6eb1037" providerId="ADAL" clId="{26AADFB6-B144-4CF3-A491-4B16967495B6}" dt="2024-04-16T06:41:31.879" v="1195" actId="1036"/>
          <ac:picMkLst>
            <pc:docMk/>
            <pc:sldMk cId="266753149" sldId="1089"/>
            <ac:picMk id="39" creationId="{AC465899-6732-7EB3-48F5-016F77D88D60}"/>
          </ac:picMkLst>
        </pc:picChg>
        <pc:picChg chg="mod ord">
          <ac:chgData name="Lixun Dai" userId="e454acf4-1c8d-45a6-8c7e-7b1ee6eb1037" providerId="ADAL" clId="{26AADFB6-B144-4CF3-A491-4B16967495B6}" dt="2024-04-16T06:41:23.628" v="1192" actId="1036"/>
          <ac:picMkLst>
            <pc:docMk/>
            <pc:sldMk cId="266753149" sldId="1089"/>
            <ac:picMk id="41" creationId="{B23D9946-86B9-61B3-A28F-59B4A7F8A8EC}"/>
          </ac:picMkLst>
        </pc:picChg>
        <pc:picChg chg="mod ord">
          <ac:chgData name="Lixun Dai" userId="e454acf4-1c8d-45a6-8c7e-7b1ee6eb1037" providerId="ADAL" clId="{26AADFB6-B144-4CF3-A491-4B16967495B6}" dt="2024-04-16T06:43:45.559" v="1239" actId="1036"/>
          <ac:picMkLst>
            <pc:docMk/>
            <pc:sldMk cId="266753149" sldId="1089"/>
            <ac:picMk id="43" creationId="{FC7C56CC-C8E3-E8BE-9B10-970F43E31E5E}"/>
          </ac:picMkLst>
        </pc:picChg>
        <pc:picChg chg="del mod">
          <ac:chgData name="Lixun Dai" userId="e454acf4-1c8d-45a6-8c7e-7b1ee6eb1037" providerId="ADAL" clId="{26AADFB6-B144-4CF3-A491-4B16967495B6}" dt="2024-04-16T06:36:58.402" v="988" actId="478"/>
          <ac:picMkLst>
            <pc:docMk/>
            <pc:sldMk cId="266753149" sldId="1089"/>
            <ac:picMk id="44" creationId="{4A233B6C-1839-C28F-CA22-6FA1C713FBA7}"/>
          </ac:picMkLst>
        </pc:picChg>
        <pc:picChg chg="mod ord">
          <ac:chgData name="Lixun Dai" userId="e454acf4-1c8d-45a6-8c7e-7b1ee6eb1037" providerId="ADAL" clId="{26AADFB6-B144-4CF3-A491-4B16967495B6}" dt="2024-04-16T06:41:23.628" v="1192" actId="1036"/>
          <ac:picMkLst>
            <pc:docMk/>
            <pc:sldMk cId="266753149" sldId="1089"/>
            <ac:picMk id="46" creationId="{2746CB01-C4D1-427D-69E3-F3C776F6B780}"/>
          </ac:picMkLst>
        </pc:picChg>
      </pc:sldChg>
      <pc:sldChg chg="modSp mod">
        <pc:chgData name="Lixun Dai" userId="e454acf4-1c8d-45a6-8c7e-7b1ee6eb1037" providerId="ADAL" clId="{26AADFB6-B144-4CF3-A491-4B16967495B6}" dt="2024-04-16T06:09:39.719" v="775"/>
        <pc:sldMkLst>
          <pc:docMk/>
          <pc:sldMk cId="1016551072" sldId="1091"/>
        </pc:sldMkLst>
        <pc:spChg chg="mod">
          <ac:chgData name="Lixun Dai" userId="e454acf4-1c8d-45a6-8c7e-7b1ee6eb1037" providerId="ADAL" clId="{26AADFB6-B144-4CF3-A491-4B16967495B6}" dt="2024-04-16T06:09:39.719" v="775"/>
          <ac:spMkLst>
            <pc:docMk/>
            <pc:sldMk cId="1016551072" sldId="1091"/>
            <ac:spMk id="16" creationId="{138F5BD9-6842-6840-19F5-3249A874E152}"/>
          </ac:spMkLst>
        </pc:spChg>
        <pc:spChg chg="mod">
          <ac:chgData name="Lixun Dai" userId="e454acf4-1c8d-45a6-8c7e-7b1ee6eb1037" providerId="ADAL" clId="{26AADFB6-B144-4CF3-A491-4B16967495B6}" dt="2024-04-16T05:36:38.688" v="345" actId="20577"/>
          <ac:spMkLst>
            <pc:docMk/>
            <pc:sldMk cId="1016551072" sldId="1091"/>
            <ac:spMk id="18" creationId="{0C927436-E056-7301-CD21-5E9BB82781C2}"/>
          </ac:spMkLst>
        </pc:spChg>
        <pc:spChg chg="mod">
          <ac:chgData name="Lixun Dai" userId="e454acf4-1c8d-45a6-8c7e-7b1ee6eb1037" providerId="ADAL" clId="{26AADFB6-B144-4CF3-A491-4B16967495B6}" dt="2024-04-16T06:06:53.903" v="749" actId="1037"/>
          <ac:spMkLst>
            <pc:docMk/>
            <pc:sldMk cId="1016551072" sldId="1091"/>
            <ac:spMk id="19" creationId="{0DB812F5-9290-762F-90CD-DA5B3739950F}"/>
          </ac:spMkLst>
        </pc:spChg>
        <pc:spChg chg="mod">
          <ac:chgData name="Lixun Dai" userId="e454acf4-1c8d-45a6-8c7e-7b1ee6eb1037" providerId="ADAL" clId="{26AADFB6-B144-4CF3-A491-4B16967495B6}" dt="2024-04-16T06:05:29.032" v="747" actId="1076"/>
          <ac:spMkLst>
            <pc:docMk/>
            <pc:sldMk cId="1016551072" sldId="1091"/>
            <ac:spMk id="20" creationId="{025CD41C-C086-950F-1DE2-45A19E0F5EA8}"/>
          </ac:spMkLst>
        </pc:spChg>
        <pc:spChg chg="mod">
          <ac:chgData name="Lixun Dai" userId="e454acf4-1c8d-45a6-8c7e-7b1ee6eb1037" providerId="ADAL" clId="{26AADFB6-B144-4CF3-A491-4B16967495B6}" dt="2024-04-16T05:37:23.738" v="355" actId="404"/>
          <ac:spMkLst>
            <pc:docMk/>
            <pc:sldMk cId="1016551072" sldId="1091"/>
            <ac:spMk id="23" creationId="{1C8EA093-6882-651C-9B4B-970C36C93F6C}"/>
          </ac:spMkLst>
        </pc:spChg>
        <pc:picChg chg="mod">
          <ac:chgData name="Lixun Dai" userId="e454acf4-1c8d-45a6-8c7e-7b1ee6eb1037" providerId="ADAL" clId="{26AADFB6-B144-4CF3-A491-4B16967495B6}" dt="2024-04-16T06:05:29.032" v="747" actId="1076"/>
          <ac:picMkLst>
            <pc:docMk/>
            <pc:sldMk cId="1016551072" sldId="1091"/>
            <ac:picMk id="21" creationId="{267983CE-E2C3-EABF-21A4-8C3C5EE44AC6}"/>
          </ac:picMkLst>
        </pc:picChg>
        <pc:picChg chg="mod">
          <ac:chgData name="Lixun Dai" userId="e454acf4-1c8d-45a6-8c7e-7b1ee6eb1037" providerId="ADAL" clId="{26AADFB6-B144-4CF3-A491-4B16967495B6}" dt="2024-04-16T06:06:53.903" v="749" actId="1037"/>
          <ac:picMkLst>
            <pc:docMk/>
            <pc:sldMk cId="1016551072" sldId="1091"/>
            <ac:picMk id="22" creationId="{41C59E0A-4C4A-4301-736D-616674F7C828}"/>
          </ac:picMkLst>
        </pc:picChg>
      </pc:sldChg>
      <pc:sldChg chg="addSp delSp modSp mod">
        <pc:chgData name="Lixun Dai" userId="e454acf4-1c8d-45a6-8c7e-7b1ee6eb1037" providerId="ADAL" clId="{26AADFB6-B144-4CF3-A491-4B16967495B6}" dt="2024-04-16T08:05:42.156" v="1980" actId="20577"/>
        <pc:sldMkLst>
          <pc:docMk/>
          <pc:sldMk cId="1025334206" sldId="1093"/>
        </pc:sldMkLst>
        <pc:spChg chg="add mod">
          <ac:chgData name="Lixun Dai" userId="e454acf4-1c8d-45a6-8c7e-7b1ee6eb1037" providerId="ADAL" clId="{26AADFB6-B144-4CF3-A491-4B16967495B6}" dt="2024-04-16T08:05:42.156" v="1980" actId="20577"/>
          <ac:spMkLst>
            <pc:docMk/>
            <pc:sldMk cId="1025334206" sldId="1093"/>
            <ac:spMk id="3" creationId="{486869D9-F11C-197B-3C98-D1C737A88032}"/>
          </ac:spMkLst>
        </pc:spChg>
        <pc:spChg chg="add del mod">
          <ac:chgData name="Lixun Dai" userId="e454acf4-1c8d-45a6-8c7e-7b1ee6eb1037" providerId="ADAL" clId="{26AADFB6-B144-4CF3-A491-4B16967495B6}" dt="2024-04-16T05:53:41.859" v="636" actId="478"/>
          <ac:spMkLst>
            <pc:docMk/>
            <pc:sldMk cId="1025334206" sldId="1093"/>
            <ac:spMk id="8" creationId="{B634F14C-1626-E76D-59CB-64A1FEE40F2B}"/>
          </ac:spMkLst>
        </pc:spChg>
        <pc:spChg chg="mod">
          <ac:chgData name="Lixun Dai" userId="e454acf4-1c8d-45a6-8c7e-7b1ee6eb1037" providerId="ADAL" clId="{26AADFB6-B144-4CF3-A491-4B16967495B6}" dt="2024-04-16T08:03:57.980" v="1925" actId="14100"/>
          <ac:spMkLst>
            <pc:docMk/>
            <pc:sldMk cId="1025334206" sldId="1093"/>
            <ac:spMk id="12" creationId="{493E3CB5-BE91-4095-28D4-C0B44349431E}"/>
          </ac:spMkLst>
        </pc:spChg>
        <pc:spChg chg="mod">
          <ac:chgData name="Lixun Dai" userId="e454acf4-1c8d-45a6-8c7e-7b1ee6eb1037" providerId="ADAL" clId="{26AADFB6-B144-4CF3-A491-4B16967495B6}" dt="2024-04-16T08:03:40.121" v="1920" actId="120"/>
          <ac:spMkLst>
            <pc:docMk/>
            <pc:sldMk cId="1025334206" sldId="1093"/>
            <ac:spMk id="13" creationId="{2B40F07B-720C-E666-78BE-01CCAFB73AFF}"/>
          </ac:spMkLst>
        </pc:spChg>
        <pc:spChg chg="mod">
          <ac:chgData name="Lixun Dai" userId="e454acf4-1c8d-45a6-8c7e-7b1ee6eb1037" providerId="ADAL" clId="{26AADFB6-B144-4CF3-A491-4B16967495B6}" dt="2024-04-16T08:03:38.612" v="1919" actId="120"/>
          <ac:spMkLst>
            <pc:docMk/>
            <pc:sldMk cId="1025334206" sldId="1093"/>
            <ac:spMk id="14" creationId="{F56633E9-A207-6EE1-CFBB-1101D89D935A}"/>
          </ac:spMkLst>
        </pc:spChg>
        <pc:spChg chg="add mod">
          <ac:chgData name="Lixun Dai" userId="e454acf4-1c8d-45a6-8c7e-7b1ee6eb1037" providerId="ADAL" clId="{26AADFB6-B144-4CF3-A491-4B16967495B6}" dt="2024-04-16T06:05:18.109" v="746" actId="1076"/>
          <ac:spMkLst>
            <pc:docMk/>
            <pc:sldMk cId="1025334206" sldId="1093"/>
            <ac:spMk id="15" creationId="{7B60D765-C152-E6E8-8F2E-FD78C0A7743A}"/>
          </ac:spMkLst>
        </pc:spChg>
      </pc:sldChg>
      <pc:sldChg chg="delSp modSp mod">
        <pc:chgData name="Lixun Dai" userId="e454acf4-1c8d-45a6-8c7e-7b1ee6eb1037" providerId="ADAL" clId="{26AADFB6-B144-4CF3-A491-4B16967495B6}" dt="2024-04-16T07:18:43.470" v="1526" actId="404"/>
        <pc:sldMkLst>
          <pc:docMk/>
          <pc:sldMk cId="1599120793" sldId="1096"/>
        </pc:sldMkLst>
        <pc:spChg chg="del">
          <ac:chgData name="Lixun Dai" userId="e454acf4-1c8d-45a6-8c7e-7b1ee6eb1037" providerId="ADAL" clId="{26AADFB6-B144-4CF3-A491-4B16967495B6}" dt="2024-04-16T05:18:19.217" v="30" actId="478"/>
          <ac:spMkLst>
            <pc:docMk/>
            <pc:sldMk cId="1599120793" sldId="1096"/>
            <ac:spMk id="7" creationId="{C883875D-7DE9-BDC4-D1E4-758CFA5E9B70}"/>
          </ac:spMkLst>
        </pc:spChg>
        <pc:spChg chg="mod">
          <ac:chgData name="Lixun Dai" userId="e454acf4-1c8d-45a6-8c7e-7b1ee6eb1037" providerId="ADAL" clId="{26AADFB6-B144-4CF3-A491-4B16967495B6}" dt="2024-04-16T07:18:43.470" v="1526" actId="404"/>
          <ac:spMkLst>
            <pc:docMk/>
            <pc:sldMk cId="1599120793" sldId="1096"/>
            <ac:spMk id="19" creationId="{91533D4A-3AD9-A48F-99FF-BC9975EC5224}"/>
          </ac:spMkLst>
        </pc:spChg>
        <pc:spChg chg="mod">
          <ac:chgData name="Lixun Dai" userId="e454acf4-1c8d-45a6-8c7e-7b1ee6eb1037" providerId="ADAL" clId="{26AADFB6-B144-4CF3-A491-4B16967495B6}" dt="2024-04-16T06:17:27.113" v="829" actId="1038"/>
          <ac:spMkLst>
            <pc:docMk/>
            <pc:sldMk cId="1599120793" sldId="1096"/>
            <ac:spMk id="35" creationId="{004716F8-A238-8B4D-25EB-F77842F0C29B}"/>
          </ac:spMkLst>
        </pc:spChg>
        <pc:spChg chg="mod">
          <ac:chgData name="Lixun Dai" userId="e454acf4-1c8d-45a6-8c7e-7b1ee6eb1037" providerId="ADAL" clId="{26AADFB6-B144-4CF3-A491-4B16967495B6}" dt="2024-04-16T06:35:45.409" v="983" actId="20577"/>
          <ac:spMkLst>
            <pc:docMk/>
            <pc:sldMk cId="1599120793" sldId="1096"/>
            <ac:spMk id="40" creationId="{853505F7-6C04-7D90-1841-5C0C3F63C233}"/>
          </ac:spMkLst>
        </pc:spChg>
        <pc:picChg chg="mod">
          <ac:chgData name="Lixun Dai" userId="e454acf4-1c8d-45a6-8c7e-7b1ee6eb1037" providerId="ADAL" clId="{26AADFB6-B144-4CF3-A491-4B16967495B6}" dt="2024-04-16T06:17:31.704" v="836" actId="1038"/>
          <ac:picMkLst>
            <pc:docMk/>
            <pc:sldMk cId="1599120793" sldId="1096"/>
            <ac:picMk id="22" creationId="{DE74AA14-2CE0-3C4D-06E4-9745B08519B2}"/>
          </ac:picMkLst>
        </pc:picChg>
        <pc:picChg chg="mod">
          <ac:chgData name="Lixun Dai" userId="e454acf4-1c8d-45a6-8c7e-7b1ee6eb1037" providerId="ADAL" clId="{26AADFB6-B144-4CF3-A491-4B16967495B6}" dt="2024-04-16T06:17:27.113" v="829" actId="1038"/>
          <ac:picMkLst>
            <pc:docMk/>
            <pc:sldMk cId="1599120793" sldId="1096"/>
            <ac:picMk id="25" creationId="{E294E347-E0A4-B4A5-69DC-20BDD7CB3A57}"/>
          </ac:picMkLst>
        </pc:picChg>
      </pc:sldChg>
      <pc:sldChg chg="addSp delSp modSp mod modShow">
        <pc:chgData name="Lixun Dai" userId="e454acf4-1c8d-45a6-8c7e-7b1ee6eb1037" providerId="ADAL" clId="{26AADFB6-B144-4CF3-A491-4B16967495B6}" dt="2024-04-16T07:55:15.709" v="1845" actId="20577"/>
        <pc:sldMkLst>
          <pc:docMk/>
          <pc:sldMk cId="2933533442" sldId="1098"/>
        </pc:sldMkLst>
        <pc:spChg chg="mod">
          <ac:chgData name="Lixun Dai" userId="e454acf4-1c8d-45a6-8c7e-7b1ee6eb1037" providerId="ADAL" clId="{26AADFB6-B144-4CF3-A491-4B16967495B6}" dt="2024-04-16T07:50:08.139" v="1720" actId="948"/>
          <ac:spMkLst>
            <pc:docMk/>
            <pc:sldMk cId="2933533442" sldId="1098"/>
            <ac:spMk id="2" creationId="{E493186F-B765-2676-82F5-0FBF8151D6EB}"/>
          </ac:spMkLst>
        </pc:spChg>
        <pc:spChg chg="add del mod modVis">
          <ac:chgData name="Lixun Dai" userId="e454acf4-1c8d-45a6-8c7e-7b1ee6eb1037" providerId="ADAL" clId="{26AADFB6-B144-4CF3-A491-4B16967495B6}" dt="2024-04-16T05:18:52.582" v="106" actId="962"/>
          <ac:spMkLst>
            <pc:docMk/>
            <pc:sldMk cId="2933533442" sldId="1098"/>
            <ac:spMk id="3" creationId="{7BF374BD-924C-8649-C20C-307C644DAC2B}"/>
          </ac:spMkLst>
        </pc:spChg>
        <pc:spChg chg="add del mod modVis">
          <ac:chgData name="Lixun Dai" userId="e454acf4-1c8d-45a6-8c7e-7b1ee6eb1037" providerId="ADAL" clId="{26AADFB6-B144-4CF3-A491-4B16967495B6}" dt="2024-04-16T05:18:54.340" v="173" actId="962"/>
          <ac:spMkLst>
            <pc:docMk/>
            <pc:sldMk cId="2933533442" sldId="1098"/>
            <ac:spMk id="7" creationId="{B473630D-0725-7499-58C7-4B793A6509FB}"/>
          </ac:spMkLst>
        </pc:spChg>
        <pc:spChg chg="add del mod modVis">
          <ac:chgData name="Lixun Dai" userId="e454acf4-1c8d-45a6-8c7e-7b1ee6eb1037" providerId="ADAL" clId="{26AADFB6-B144-4CF3-A491-4B16967495B6}" dt="2024-04-16T05:18:55.641" v="240" actId="962"/>
          <ac:spMkLst>
            <pc:docMk/>
            <pc:sldMk cId="2933533442" sldId="1098"/>
            <ac:spMk id="8" creationId="{55A91EEB-7999-E573-8CE1-F4E826882C38}"/>
          </ac:spMkLst>
        </pc:spChg>
        <pc:spChg chg="add del mod modVis">
          <ac:chgData name="Lixun Dai" userId="e454acf4-1c8d-45a6-8c7e-7b1ee6eb1037" providerId="ADAL" clId="{26AADFB6-B144-4CF3-A491-4B16967495B6}" dt="2024-04-16T05:18:56.577" v="276"/>
          <ac:spMkLst>
            <pc:docMk/>
            <pc:sldMk cId="2933533442" sldId="1098"/>
            <ac:spMk id="10" creationId="{FDF77927-E0D6-33EF-BC4A-28D417D354FB}"/>
          </ac:spMkLst>
        </pc:spChg>
        <pc:spChg chg="add del mod modVis">
          <ac:chgData name="Lixun Dai" userId="e454acf4-1c8d-45a6-8c7e-7b1ee6eb1037" providerId="ADAL" clId="{26AADFB6-B144-4CF3-A491-4B16967495B6}" dt="2024-04-16T06:21:43.692" v="874"/>
          <ac:spMkLst>
            <pc:docMk/>
            <pc:sldMk cId="2933533442" sldId="1098"/>
            <ac:spMk id="11" creationId="{41DD6FB9-2BA1-730A-6EE7-4AC824792745}"/>
          </ac:spMkLst>
        </pc:spChg>
        <pc:spChg chg="add del mod modVis">
          <ac:chgData name="Lixun Dai" userId="e454acf4-1c8d-45a6-8c7e-7b1ee6eb1037" providerId="ADAL" clId="{26AADFB6-B144-4CF3-A491-4B16967495B6}" dt="2024-04-16T06:21:45.550" v="915"/>
          <ac:spMkLst>
            <pc:docMk/>
            <pc:sldMk cId="2933533442" sldId="1098"/>
            <ac:spMk id="12" creationId="{7562A236-CBD4-C40F-9E0C-6A863D76672E}"/>
          </ac:spMkLst>
        </pc:spChg>
        <pc:spChg chg="add del mod modVis">
          <ac:chgData name="Lixun Dai" userId="e454acf4-1c8d-45a6-8c7e-7b1ee6eb1037" providerId="ADAL" clId="{26AADFB6-B144-4CF3-A491-4B16967495B6}" dt="2024-04-16T06:21:50.028" v="955"/>
          <ac:spMkLst>
            <pc:docMk/>
            <pc:sldMk cId="2933533442" sldId="1098"/>
            <ac:spMk id="13" creationId="{AB831182-756A-2271-3C74-62CABA77751B}"/>
          </ac:spMkLst>
        </pc:spChg>
        <pc:spChg chg="add del mod modVis">
          <ac:chgData name="Lixun Dai" userId="e454acf4-1c8d-45a6-8c7e-7b1ee6eb1037" providerId="ADAL" clId="{26AADFB6-B144-4CF3-A491-4B16967495B6}" dt="2024-04-16T07:46:49.455" v="1645"/>
          <ac:spMkLst>
            <pc:docMk/>
            <pc:sldMk cId="2933533442" sldId="1098"/>
            <ac:spMk id="14" creationId="{9A0DB525-4504-6F1E-985E-F384C47BB0B6}"/>
          </ac:spMkLst>
        </pc:spChg>
        <pc:spChg chg="add del mod modVis">
          <ac:chgData name="Lixun Dai" userId="e454acf4-1c8d-45a6-8c7e-7b1ee6eb1037" providerId="ADAL" clId="{26AADFB6-B144-4CF3-A491-4B16967495B6}" dt="2024-04-16T07:50:04.693" v="1716"/>
          <ac:spMkLst>
            <pc:docMk/>
            <pc:sldMk cId="2933533442" sldId="1098"/>
            <ac:spMk id="22" creationId="{DE594998-46FB-CCBD-BB37-301696148D2A}"/>
          </ac:spMkLst>
        </pc:spChg>
        <pc:spChg chg="add mod">
          <ac:chgData name="Lixun Dai" userId="e454acf4-1c8d-45a6-8c7e-7b1ee6eb1037" providerId="ADAL" clId="{26AADFB6-B144-4CF3-A491-4B16967495B6}" dt="2024-04-16T07:54:07.951" v="1804" actId="1038"/>
          <ac:spMkLst>
            <pc:docMk/>
            <pc:sldMk cId="2933533442" sldId="1098"/>
            <ac:spMk id="23" creationId="{C64E8D27-4E6F-33BC-D735-C78C1F113714}"/>
          </ac:spMkLst>
        </pc:spChg>
        <pc:spChg chg="add mod">
          <ac:chgData name="Lixun Dai" userId="e454acf4-1c8d-45a6-8c7e-7b1ee6eb1037" providerId="ADAL" clId="{26AADFB6-B144-4CF3-A491-4B16967495B6}" dt="2024-04-16T07:54:07.951" v="1804" actId="1038"/>
          <ac:spMkLst>
            <pc:docMk/>
            <pc:sldMk cId="2933533442" sldId="1098"/>
            <ac:spMk id="24" creationId="{3A33AF28-ACE9-8FC1-F720-4957AE48E861}"/>
          </ac:spMkLst>
        </pc:spChg>
        <pc:spChg chg="add mod">
          <ac:chgData name="Lixun Dai" userId="e454acf4-1c8d-45a6-8c7e-7b1ee6eb1037" providerId="ADAL" clId="{26AADFB6-B144-4CF3-A491-4B16967495B6}" dt="2024-04-16T07:54:07.951" v="1804" actId="1038"/>
          <ac:spMkLst>
            <pc:docMk/>
            <pc:sldMk cId="2933533442" sldId="1098"/>
            <ac:spMk id="25" creationId="{D6CE8A0D-2610-416A-E61B-14EC9DF947A2}"/>
          </ac:spMkLst>
        </pc:spChg>
        <pc:spChg chg="add mod">
          <ac:chgData name="Lixun Dai" userId="e454acf4-1c8d-45a6-8c7e-7b1ee6eb1037" providerId="ADAL" clId="{26AADFB6-B144-4CF3-A491-4B16967495B6}" dt="2024-04-16T07:54:07.951" v="1804" actId="1038"/>
          <ac:spMkLst>
            <pc:docMk/>
            <pc:sldMk cId="2933533442" sldId="1098"/>
            <ac:spMk id="26" creationId="{E8493247-E4F8-224B-B54E-2F18F3243DED}"/>
          </ac:spMkLst>
        </pc:spChg>
        <pc:spChg chg="add mod">
          <ac:chgData name="Lixun Dai" userId="e454acf4-1c8d-45a6-8c7e-7b1ee6eb1037" providerId="ADAL" clId="{26AADFB6-B144-4CF3-A491-4B16967495B6}" dt="2024-04-16T07:54:07.951" v="1804" actId="1038"/>
          <ac:spMkLst>
            <pc:docMk/>
            <pc:sldMk cId="2933533442" sldId="1098"/>
            <ac:spMk id="27" creationId="{407B2316-8CC5-B025-4FB1-036ABBC84A43}"/>
          </ac:spMkLst>
        </pc:spChg>
        <pc:spChg chg="add del mod">
          <ac:chgData name="Lixun Dai" userId="e454acf4-1c8d-45a6-8c7e-7b1ee6eb1037" providerId="ADAL" clId="{26AADFB6-B144-4CF3-A491-4B16967495B6}" dt="2024-04-16T07:52:15.422" v="1740"/>
          <ac:spMkLst>
            <pc:docMk/>
            <pc:sldMk cId="2933533442" sldId="1098"/>
            <ac:spMk id="28" creationId="{4C0B34FB-B7A3-5144-073F-BD7693283278}"/>
          </ac:spMkLst>
        </pc:spChg>
        <pc:spChg chg="add del mod">
          <ac:chgData name="Lixun Dai" userId="e454acf4-1c8d-45a6-8c7e-7b1ee6eb1037" providerId="ADAL" clId="{26AADFB6-B144-4CF3-A491-4B16967495B6}" dt="2024-04-16T07:53:24.245" v="1757"/>
          <ac:spMkLst>
            <pc:docMk/>
            <pc:sldMk cId="2933533442" sldId="1098"/>
            <ac:spMk id="29" creationId="{4C0B34FB-B7A3-5144-073F-BD7693283278}"/>
          </ac:spMkLst>
        </pc:spChg>
        <pc:spChg chg="add mod">
          <ac:chgData name="Lixun Dai" userId="e454acf4-1c8d-45a6-8c7e-7b1ee6eb1037" providerId="ADAL" clId="{26AADFB6-B144-4CF3-A491-4B16967495B6}" dt="2024-04-16T07:54:07.951" v="1804" actId="1038"/>
          <ac:spMkLst>
            <pc:docMk/>
            <pc:sldMk cId="2933533442" sldId="1098"/>
            <ac:spMk id="30" creationId="{BA93D76B-2AE3-B772-8C21-56BA31FA8356}"/>
          </ac:spMkLst>
        </pc:spChg>
        <pc:spChg chg="add mod">
          <ac:chgData name="Lixun Dai" userId="e454acf4-1c8d-45a6-8c7e-7b1ee6eb1037" providerId="ADAL" clId="{26AADFB6-B144-4CF3-A491-4B16967495B6}" dt="2024-04-16T07:54:16.283" v="1818" actId="1038"/>
          <ac:spMkLst>
            <pc:docMk/>
            <pc:sldMk cId="2933533442" sldId="1098"/>
            <ac:spMk id="31" creationId="{396E295B-9DEF-D660-1C07-5F0FF4B9DE2D}"/>
          </ac:spMkLst>
        </pc:spChg>
        <pc:spChg chg="add del mod ord">
          <ac:chgData name="Lixun Dai" userId="e454acf4-1c8d-45a6-8c7e-7b1ee6eb1037" providerId="ADAL" clId="{26AADFB6-B144-4CF3-A491-4B16967495B6}" dt="2024-04-16T07:53:47.212" v="1770"/>
          <ac:spMkLst>
            <pc:docMk/>
            <pc:sldMk cId="2933533442" sldId="1098"/>
            <ac:spMk id="32" creationId="{4C0B34FB-B7A3-5144-073F-BD7693283278}"/>
          </ac:spMkLst>
        </pc:spChg>
        <pc:spChg chg="add mod ord">
          <ac:chgData name="Lixun Dai" userId="e454acf4-1c8d-45a6-8c7e-7b1ee6eb1037" providerId="ADAL" clId="{26AADFB6-B144-4CF3-A491-4B16967495B6}" dt="2024-04-16T07:54:07.951" v="1804" actId="1038"/>
          <ac:spMkLst>
            <pc:docMk/>
            <pc:sldMk cId="2933533442" sldId="1098"/>
            <ac:spMk id="33" creationId="{4C0B34FB-B7A3-5144-073F-BD7693283278}"/>
          </ac:spMkLst>
        </pc:spChg>
        <pc:spChg chg="add mod">
          <ac:chgData name="Lixun Dai" userId="e454acf4-1c8d-45a6-8c7e-7b1ee6eb1037" providerId="ADAL" clId="{26AADFB6-B144-4CF3-A491-4B16967495B6}" dt="2024-04-16T07:54:16.283" v="1818" actId="1038"/>
          <ac:spMkLst>
            <pc:docMk/>
            <pc:sldMk cId="2933533442" sldId="1098"/>
            <ac:spMk id="34" creationId="{D9B5EED8-3E0C-023C-A6A5-EECF9EF2FEA1}"/>
          </ac:spMkLst>
        </pc:spChg>
        <pc:spChg chg="add mod">
          <ac:chgData name="Lixun Dai" userId="e454acf4-1c8d-45a6-8c7e-7b1ee6eb1037" providerId="ADAL" clId="{26AADFB6-B144-4CF3-A491-4B16967495B6}" dt="2024-04-16T07:55:15.709" v="1845" actId="20577"/>
          <ac:spMkLst>
            <pc:docMk/>
            <pc:sldMk cId="2933533442" sldId="1098"/>
            <ac:spMk id="35" creationId="{6B51917F-B8CD-B272-EBCD-4F12C2400E91}"/>
          </ac:spMkLst>
        </pc:spChg>
        <pc:graphicFrameChg chg="mod">
          <ac:chgData name="Lixun Dai" userId="e454acf4-1c8d-45a6-8c7e-7b1ee6eb1037" providerId="ADAL" clId="{26AADFB6-B144-4CF3-A491-4B16967495B6}" dt="2024-04-16T07:50:08.144" v="1724"/>
          <ac:graphicFrameMkLst>
            <pc:docMk/>
            <pc:sldMk cId="2933533442" sldId="1098"/>
            <ac:graphicFrameMk id="17" creationId="{9FC3D048-F4A8-0FDA-ADFF-30C443CF188B}"/>
          </ac:graphicFrameMkLst>
        </pc:graphicFrameChg>
        <pc:picChg chg="del mod">
          <ac:chgData name="Lixun Dai" userId="e454acf4-1c8d-45a6-8c7e-7b1ee6eb1037" providerId="ADAL" clId="{26AADFB6-B144-4CF3-A491-4B16967495B6}" dt="2024-04-16T07:45:42.889" v="1605" actId="478"/>
          <ac:picMkLst>
            <pc:docMk/>
            <pc:sldMk cId="2933533442" sldId="1098"/>
            <ac:picMk id="9" creationId="{F7B7BECD-CC9D-9E2C-FAA2-5BF4382A3088}"/>
          </ac:picMkLst>
        </pc:picChg>
        <pc:picChg chg="add mod">
          <ac:chgData name="Lixun Dai" userId="e454acf4-1c8d-45a6-8c7e-7b1ee6eb1037" providerId="ADAL" clId="{26AADFB6-B144-4CF3-A491-4B16967495B6}" dt="2024-04-16T07:54:07.951" v="1804" actId="1038"/>
          <ac:picMkLst>
            <pc:docMk/>
            <pc:sldMk cId="2933533442" sldId="1098"/>
            <ac:picMk id="16" creationId="{8CFBFBEC-1405-7A5A-85C7-B152F5A628E6}"/>
          </ac:picMkLst>
        </pc:picChg>
        <pc:picChg chg="add del mod">
          <ac:chgData name="Lixun Dai" userId="e454acf4-1c8d-45a6-8c7e-7b1ee6eb1037" providerId="ADAL" clId="{26AADFB6-B144-4CF3-A491-4B16967495B6}" dt="2024-04-16T07:48:56.971" v="1662" actId="478"/>
          <ac:picMkLst>
            <pc:docMk/>
            <pc:sldMk cId="2933533442" sldId="1098"/>
            <ac:picMk id="19" creationId="{D9D5CE9F-17A3-6FB9-31E9-D51FDF1F65A1}"/>
          </ac:picMkLst>
        </pc:picChg>
        <pc:picChg chg="add mod">
          <ac:chgData name="Lixun Dai" userId="e454acf4-1c8d-45a6-8c7e-7b1ee6eb1037" providerId="ADAL" clId="{26AADFB6-B144-4CF3-A491-4B16967495B6}" dt="2024-04-16T07:54:16.283" v="1818" actId="1038"/>
          <ac:picMkLst>
            <pc:docMk/>
            <pc:sldMk cId="2933533442" sldId="1098"/>
            <ac:picMk id="21" creationId="{879C0027-FBB7-E6B1-15DE-3C753270DABE}"/>
          </ac:picMkLst>
        </pc:picChg>
      </pc:sldChg>
      <pc:sldChg chg="modSp mod">
        <pc:chgData name="Lixun Dai" userId="e454acf4-1c8d-45a6-8c7e-7b1ee6eb1037" providerId="ADAL" clId="{26AADFB6-B144-4CF3-A491-4B16967495B6}" dt="2024-04-16T08:02:11.022" v="1904" actId="20577"/>
        <pc:sldMkLst>
          <pc:docMk/>
          <pc:sldMk cId="1967862024" sldId="1145"/>
        </pc:sldMkLst>
        <pc:spChg chg="mod">
          <ac:chgData name="Lixun Dai" userId="e454acf4-1c8d-45a6-8c7e-7b1ee6eb1037" providerId="ADAL" clId="{26AADFB6-B144-4CF3-A491-4B16967495B6}" dt="2024-04-16T06:15:17.734" v="778" actId="14100"/>
          <ac:spMkLst>
            <pc:docMk/>
            <pc:sldMk cId="1967862024" sldId="1145"/>
            <ac:spMk id="16" creationId="{138F5BD9-6842-6840-19F5-3249A874E152}"/>
          </ac:spMkLst>
        </pc:spChg>
        <pc:spChg chg="mod">
          <ac:chgData name="Lixun Dai" userId="e454acf4-1c8d-45a6-8c7e-7b1ee6eb1037" providerId="ADAL" clId="{26AADFB6-B144-4CF3-A491-4B16967495B6}" dt="2024-04-16T08:02:11.022" v="1904" actId="20577"/>
          <ac:spMkLst>
            <pc:docMk/>
            <pc:sldMk cId="1967862024" sldId="1145"/>
            <ac:spMk id="18" creationId="{0C927436-E056-7301-CD21-5E9BB82781C2}"/>
          </ac:spMkLst>
        </pc:spChg>
        <pc:spChg chg="mod">
          <ac:chgData name="Lixun Dai" userId="e454acf4-1c8d-45a6-8c7e-7b1ee6eb1037" providerId="ADAL" clId="{26AADFB6-B144-4CF3-A491-4B16967495B6}" dt="2024-04-16T06:15:12.157" v="777" actId="1076"/>
          <ac:spMkLst>
            <pc:docMk/>
            <pc:sldMk cId="1967862024" sldId="1145"/>
            <ac:spMk id="20" creationId="{025CD41C-C086-950F-1DE2-45A19E0F5EA8}"/>
          </ac:spMkLst>
        </pc:spChg>
        <pc:spChg chg="mod">
          <ac:chgData name="Lixun Dai" userId="e454acf4-1c8d-45a6-8c7e-7b1ee6eb1037" providerId="ADAL" clId="{26AADFB6-B144-4CF3-A491-4B16967495B6}" dt="2024-04-16T06:15:20.078" v="779" actId="20577"/>
          <ac:spMkLst>
            <pc:docMk/>
            <pc:sldMk cId="1967862024" sldId="1145"/>
            <ac:spMk id="23" creationId="{1C8EA093-6882-651C-9B4B-970C36C93F6C}"/>
          </ac:spMkLst>
        </pc:spChg>
        <pc:picChg chg="mod">
          <ac:chgData name="Lixun Dai" userId="e454acf4-1c8d-45a6-8c7e-7b1ee6eb1037" providerId="ADAL" clId="{26AADFB6-B144-4CF3-A491-4B16967495B6}" dt="2024-04-16T06:15:12.157" v="777" actId="1076"/>
          <ac:picMkLst>
            <pc:docMk/>
            <pc:sldMk cId="1967862024" sldId="1145"/>
            <ac:picMk id="12" creationId="{8940C4B8-AFFD-DAC4-4724-1B45FB93CFD5}"/>
          </ac:picMkLst>
        </pc:picChg>
      </pc:sldChg>
      <pc:sldChg chg="modSp mod">
        <pc:chgData name="Lixun Dai" userId="e454acf4-1c8d-45a6-8c7e-7b1ee6eb1037" providerId="ADAL" clId="{26AADFB6-B144-4CF3-A491-4B16967495B6}" dt="2024-04-16T07:05:18.278" v="1493" actId="6549"/>
        <pc:sldMkLst>
          <pc:docMk/>
          <pc:sldMk cId="32100748" sldId="1146"/>
        </pc:sldMkLst>
        <pc:spChg chg="mod">
          <ac:chgData name="Lixun Dai" userId="e454acf4-1c8d-45a6-8c7e-7b1ee6eb1037" providerId="ADAL" clId="{26AADFB6-B144-4CF3-A491-4B16967495B6}" dt="2024-04-16T07:04:13.477" v="1490" actId="14100"/>
          <ac:spMkLst>
            <pc:docMk/>
            <pc:sldMk cId="32100748" sldId="1146"/>
            <ac:spMk id="3" creationId="{9723C4DD-C11B-7253-7043-54139AB61A6F}"/>
          </ac:spMkLst>
        </pc:spChg>
        <pc:spChg chg="mod">
          <ac:chgData name="Lixun Dai" userId="e454acf4-1c8d-45a6-8c7e-7b1ee6eb1037" providerId="ADAL" clId="{26AADFB6-B144-4CF3-A491-4B16967495B6}" dt="2024-04-16T07:05:18.278" v="1493" actId="6549"/>
          <ac:spMkLst>
            <pc:docMk/>
            <pc:sldMk cId="32100748" sldId="1146"/>
            <ac:spMk id="12" creationId="{493E3CB5-BE91-4095-28D4-C0B44349431E}"/>
          </ac:spMkLst>
        </pc:spChg>
        <pc:spChg chg="mod">
          <ac:chgData name="Lixun Dai" userId="e454acf4-1c8d-45a6-8c7e-7b1ee6eb1037" providerId="ADAL" clId="{26AADFB6-B144-4CF3-A491-4B16967495B6}" dt="2024-04-16T07:05:02.240" v="1491"/>
          <ac:spMkLst>
            <pc:docMk/>
            <pc:sldMk cId="32100748" sldId="1146"/>
            <ac:spMk id="13" creationId="{2B40F07B-720C-E666-78BE-01CCAFB73AFF}"/>
          </ac:spMkLst>
        </pc:spChg>
        <pc:spChg chg="mod">
          <ac:chgData name="Lixun Dai" userId="e454acf4-1c8d-45a6-8c7e-7b1ee6eb1037" providerId="ADAL" clId="{26AADFB6-B144-4CF3-A491-4B16967495B6}" dt="2024-04-16T06:59:50.002" v="1437"/>
          <ac:spMkLst>
            <pc:docMk/>
            <pc:sldMk cId="32100748" sldId="1146"/>
            <ac:spMk id="14" creationId="{F56633E9-A207-6EE1-CFBB-1101D89D935A}"/>
          </ac:spMkLst>
        </pc:spChg>
      </pc:sldChg>
      <pc:sldChg chg="modSp mod">
        <pc:chgData name="Lixun Dai" userId="e454acf4-1c8d-45a6-8c7e-7b1ee6eb1037" providerId="ADAL" clId="{26AADFB6-B144-4CF3-A491-4B16967495B6}" dt="2024-04-16T07:05:46.607" v="1497" actId="6549"/>
        <pc:sldMkLst>
          <pc:docMk/>
          <pc:sldMk cId="813200361" sldId="1147"/>
        </pc:sldMkLst>
        <pc:spChg chg="mod">
          <ac:chgData name="Lixun Dai" userId="e454acf4-1c8d-45a6-8c7e-7b1ee6eb1037" providerId="ADAL" clId="{26AADFB6-B144-4CF3-A491-4B16967495B6}" dt="2024-04-16T07:05:46.607" v="1497" actId="6549"/>
          <ac:spMkLst>
            <pc:docMk/>
            <pc:sldMk cId="813200361" sldId="1147"/>
            <ac:spMk id="12" creationId="{493E3CB5-BE91-4095-28D4-C0B44349431E}"/>
          </ac:spMkLst>
        </pc:spChg>
        <pc:spChg chg="mod">
          <ac:chgData name="Lixun Dai" userId="e454acf4-1c8d-45a6-8c7e-7b1ee6eb1037" providerId="ADAL" clId="{26AADFB6-B144-4CF3-A491-4B16967495B6}" dt="2024-04-16T07:05:07.248" v="1492"/>
          <ac:spMkLst>
            <pc:docMk/>
            <pc:sldMk cId="813200361" sldId="1147"/>
            <ac:spMk id="13" creationId="{2B40F07B-720C-E666-78BE-01CCAFB73AFF}"/>
          </ac:spMkLst>
        </pc:spChg>
        <pc:spChg chg="mod">
          <ac:chgData name="Lixun Dai" userId="e454acf4-1c8d-45a6-8c7e-7b1ee6eb1037" providerId="ADAL" clId="{26AADFB6-B144-4CF3-A491-4B16967495B6}" dt="2024-04-16T07:05:32.969" v="1495"/>
          <ac:spMkLst>
            <pc:docMk/>
            <pc:sldMk cId="813200361" sldId="1147"/>
            <ac:spMk id="14" creationId="{F56633E9-A207-6EE1-CFBB-1101D89D935A}"/>
          </ac:spMkLst>
        </pc:spChg>
      </pc:sldChg>
      <pc:sldChg chg="modSp mod">
        <pc:chgData name="Lixun Dai" userId="e454acf4-1c8d-45a6-8c7e-7b1ee6eb1037" providerId="ADAL" clId="{26AADFB6-B144-4CF3-A491-4B16967495B6}" dt="2024-04-16T07:18:24.639" v="1525" actId="20577"/>
        <pc:sldMkLst>
          <pc:docMk/>
          <pc:sldMk cId="3104017971" sldId="1148"/>
        </pc:sldMkLst>
        <pc:spChg chg="mod">
          <ac:chgData name="Lixun Dai" userId="e454acf4-1c8d-45a6-8c7e-7b1ee6eb1037" providerId="ADAL" clId="{26AADFB6-B144-4CF3-A491-4B16967495B6}" dt="2024-04-16T07:18:24.639" v="1525" actId="20577"/>
          <ac:spMkLst>
            <pc:docMk/>
            <pc:sldMk cId="3104017971" sldId="1148"/>
            <ac:spMk id="7" creationId="{406B4FC5-7ABE-3047-664B-86927C0692F9}"/>
          </ac:spMkLst>
        </pc:spChg>
        <pc:spChg chg="mod">
          <ac:chgData name="Lixun Dai" userId="e454acf4-1c8d-45a6-8c7e-7b1ee6eb1037" providerId="ADAL" clId="{26AADFB6-B144-4CF3-A491-4B16967495B6}" dt="2024-04-16T07:05:49.894" v="1498" actId="6549"/>
          <ac:spMkLst>
            <pc:docMk/>
            <pc:sldMk cId="3104017971" sldId="1148"/>
            <ac:spMk id="12" creationId="{493E3CB5-BE91-4095-28D4-C0B44349431E}"/>
          </ac:spMkLst>
        </pc:spChg>
        <pc:spChg chg="mod">
          <ac:chgData name="Lixun Dai" userId="e454acf4-1c8d-45a6-8c7e-7b1ee6eb1037" providerId="ADAL" clId="{26AADFB6-B144-4CF3-A491-4B16967495B6}" dt="2024-04-16T07:05:24.969" v="1494"/>
          <ac:spMkLst>
            <pc:docMk/>
            <pc:sldMk cId="3104017971" sldId="1148"/>
            <ac:spMk id="13" creationId="{2B40F07B-720C-E666-78BE-01CCAFB73AFF}"/>
          </ac:spMkLst>
        </pc:spChg>
        <pc:spChg chg="mod">
          <ac:chgData name="Lixun Dai" userId="e454acf4-1c8d-45a6-8c7e-7b1ee6eb1037" providerId="ADAL" clId="{26AADFB6-B144-4CF3-A491-4B16967495B6}" dt="2024-04-16T07:05:36.467" v="1496"/>
          <ac:spMkLst>
            <pc:docMk/>
            <pc:sldMk cId="3104017971" sldId="1148"/>
            <ac:spMk id="14" creationId="{F56633E9-A207-6EE1-CFBB-1101D89D935A}"/>
          </ac:spMkLst>
        </pc:spChg>
      </pc:sldChg>
      <pc:sldChg chg="add ord">
        <pc:chgData name="Lixun Dai" userId="e454acf4-1c8d-45a6-8c7e-7b1ee6eb1037" providerId="ADAL" clId="{26AADFB6-B144-4CF3-A491-4B16967495B6}" dt="2024-04-16T06:44:23.584" v="1241"/>
        <pc:sldMkLst>
          <pc:docMk/>
          <pc:sldMk cId="3072386053" sldId="1149"/>
        </pc:sldMkLst>
      </pc:sldChg>
      <pc:sldChg chg="add">
        <pc:chgData name="Lixun Dai" userId="e454acf4-1c8d-45a6-8c7e-7b1ee6eb1037" providerId="ADAL" clId="{26AADFB6-B144-4CF3-A491-4B16967495B6}" dt="2024-04-16T07:45:39.158" v="1604"/>
        <pc:sldMkLst>
          <pc:docMk/>
          <pc:sldMk cId="3482140496" sldId="1150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‹#›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rtl="0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rtl="0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err="1"/>
              <a:t>Mastertextformat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rtl="0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rtl="0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2605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7263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83585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0293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9184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51509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8879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4968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9536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200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4948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56251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3058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828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5653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426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4809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0261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4897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140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876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matthes.in.tum.de/" TargetMode="External"/><Relationship Id="rId3" Type="http://schemas.openxmlformats.org/officeDocument/2006/relationships/oleObject" Target="../embeddings/oleObject11.bin"/><Relationship Id="rId7" Type="http://schemas.openxmlformats.org/officeDocument/2006/relationships/image" Target="../media/image7.gif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9997E7DF-5CF5-B6A7-FCCD-25BA6EE3D32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030837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3" imgW="306" imgH="306" progId="TCLayout.ActiveDocument.1">
                  <p:embed/>
                </p:oleObj>
              </mc:Choice>
              <mc:Fallback>
                <p:oleObj name="think-cell 幻灯片" r:id="rId3" imgW="306" imgH="306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997E7DF-5CF5-B6A7-FCCD-25BA6EE3D32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0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tIns="144000" bIns="72000" anchor="b" anchorCtr="0">
            <a:spAutoFit/>
          </a:bodyPr>
          <a:lstStyle>
            <a:lvl1pPr marL="180000" algn="l" rtl="0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3" y="4211796"/>
            <a:ext cx="11431346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 rtl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&lt;Presenter&gt; 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4407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 rtl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 rtl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Department of Computer Science</a:t>
            </a:r>
          </a:p>
          <a:p>
            <a:pPr marL="0" indent="0" rtl="0"/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School of Computation, Information and Technology (CIT) </a:t>
            </a:r>
            <a:endParaRPr lang="en-US" sz="1400" b="0" i="0" kern="1200" noProof="1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rtl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Technical University of Munich (TUM)</a:t>
            </a: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27FD1E45-99B0-7989-6909-0D4825627AF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923264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3" imgW="306" imgH="306" progId="TCLayout.ActiveDocument.1">
                  <p:embed/>
                </p:oleObj>
              </mc:Choice>
              <mc:Fallback>
                <p:oleObj name="think-cell 幻灯片" r:id="rId3" imgW="306" imgH="306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7FD1E45-99B0-7989-6909-0D4825627AF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 rtl="0">
              <a:defRPr>
                <a:latin typeface="+mn-lt"/>
              </a:defRPr>
            </a:lvl1pPr>
            <a:lvl2pPr rtl="0"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rtl="0"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 rtl="0"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 rtl="0"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 vert="horz"/>
          <a:lstStyle>
            <a:lvl1pPr rtl="0"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 rtl="0"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 rtl="0"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rtl="0"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092CE6EC-6973-C967-0640-8D1E4238AB0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087250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3" imgW="306" imgH="306" progId="TCLayout.ActiveDocument.1">
                  <p:embed/>
                </p:oleObj>
              </mc:Choice>
              <mc:Fallback>
                <p:oleObj name="think-cell 幻灯片" r:id="rId3" imgW="306" imgH="306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92CE6EC-6973-C967-0640-8D1E4238AB0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566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Technical University of Munich (TUM)</a:t>
            </a:r>
          </a:p>
          <a:p>
            <a:pPr rtl="0"/>
            <a:r>
              <a:rPr lang="en-US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TUM School of CIT</a:t>
            </a:r>
            <a:br>
              <a:rPr lang="en-US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US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Department of Computer Science (CS)</a:t>
            </a:r>
            <a:br>
              <a:rPr lang="en-US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US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Chair</a:t>
            </a:r>
            <a:r>
              <a:rPr lang="en-US" sz="1050" kern="1200" baseline="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 </a:t>
            </a:r>
            <a:r>
              <a:rPr lang="en-US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of Software Engineering for Business Information Systems (</a:t>
            </a:r>
            <a:r>
              <a:rPr lang="en-US" sz="1050" kern="1200" noProof="0" dirty="0" err="1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sebis</a:t>
            </a:r>
            <a:r>
              <a:rPr lang="en-US" sz="1050" kern="1200" noProof="0" dirty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)</a:t>
            </a:r>
          </a:p>
          <a:p>
            <a:pPr rtl="0"/>
            <a:endParaRPr lang="en-US" sz="1050" noProof="1">
              <a:latin typeface="+mn-lt"/>
            </a:endParaRPr>
          </a:p>
          <a:p>
            <a:pPr rtl="0"/>
            <a:r>
              <a:rPr lang="en-US" sz="1050" noProof="1">
                <a:latin typeface="+mn-lt"/>
              </a:rPr>
              <a:t>Boltzmannstraße 3</a:t>
            </a:r>
          </a:p>
          <a:p>
            <a:pPr rtl="0"/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pPr rtl="0">
              <a:tabLst>
                <a:tab pos="358775" algn="l"/>
              </a:tabLst>
            </a:pPr>
            <a:endParaRPr lang="en-US" sz="1050" baseline="0" noProof="1">
              <a:latin typeface="+mn-lt"/>
            </a:endParaRPr>
          </a:p>
          <a:p>
            <a:pPr rtl="0"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+49.89.289.</a:t>
            </a:r>
          </a:p>
          <a:p>
            <a:pPr rtl="0"/>
            <a:endParaRPr lang="en-US" sz="1050" baseline="0" noProof="1">
              <a:latin typeface="+mn-lt"/>
            </a:endParaRPr>
          </a:p>
          <a:p>
            <a:pPr rtl="0"/>
            <a:r>
              <a:rPr lang="en-US" sz="1050" baseline="0" noProof="1">
                <a:latin typeface="+mn-lt"/>
                <a:hlinkClick r:id="rId8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 rtl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 rtl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1847528" y="5615625"/>
            <a:ext cx="1732003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rtl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27448" y="5785985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rtl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 rtl="0"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19D9511C-22F1-3B67-C4D0-5F69AF0CACC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935556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3" imgW="306" imgH="306" progId="TCLayout.ActiveDocument.1">
                  <p:embed/>
                </p:oleObj>
              </mc:Choice>
              <mc:Fallback>
                <p:oleObj name="think-cell 幻灯片" r:id="rId3" imgW="306" imgH="306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9D9511C-22F1-3B67-C4D0-5F69AF0CAC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 vert="horz"/>
          <a:lstStyle>
            <a:lvl1pPr rtl="0"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 rtl="0"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 rtl="0">
              <a:defRPr/>
            </a:lvl1pPr>
          </a:lstStyle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rtl="0">
              <a:defRPr/>
            </a:lvl1pPr>
          </a:lstStyle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2AE24BE5-06B2-41A0-C98B-DF03FEE7DF3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947692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3" imgW="306" imgH="306" progId="TCLayout.ActiveDocument.1">
                  <p:embed/>
                </p:oleObj>
              </mc:Choice>
              <mc:Fallback>
                <p:oleObj name="think-cell 幻灯片" r:id="rId3" imgW="306" imgH="306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AE24BE5-06B2-41A0-C98B-DF03FEE7DF3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 vert="horz"/>
          <a:lstStyle>
            <a:lvl1pPr rtl="0"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 rtl="0"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 rtl="0">
              <a:defRPr/>
            </a:lvl1pPr>
          </a:lstStyle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rtl="0">
              <a:defRPr/>
            </a:lvl1pPr>
          </a:lstStyle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 rtl="0"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79E93AA1-3603-8FF4-0DF3-148DE00E725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9107839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3" imgW="306" imgH="306" progId="TCLayout.ActiveDocument.1">
                  <p:embed/>
                </p:oleObj>
              </mc:Choice>
              <mc:Fallback>
                <p:oleObj name="think-cell 幻灯片" r:id="rId3" imgW="306" imgH="30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9E93AA1-3603-8FF4-0DF3-148DE00E72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 vert="horz"/>
          <a:lstStyle>
            <a:lvl1pPr rtl="0"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 rtl="0"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 rtl="0">
              <a:defRPr/>
            </a:lvl1pPr>
          </a:lstStyle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rtl="0">
              <a:defRPr/>
            </a:lvl1pPr>
          </a:lstStyle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 rtl="0"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6E8ABEC5-B030-A6F9-64CD-521AD8C43F6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160205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3" imgW="306" imgH="306" progId="TCLayout.ActiveDocument.1">
                  <p:embed/>
                </p:oleObj>
              </mc:Choice>
              <mc:Fallback>
                <p:oleObj name="think-cell 幻灯片" r:id="rId3" imgW="306" imgH="306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E8ABEC5-B030-A6F9-64CD-521AD8C43F6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 vert="horz"/>
          <a:lstStyle>
            <a:lvl1pPr rtl="0"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 rtl="0"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 rtl="0">
              <a:defRPr/>
            </a:lvl1pPr>
          </a:lstStyle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rtl="0">
              <a:defRPr/>
            </a:lvl1pPr>
          </a:lstStyle>
          <a:p>
            <a:pPr>
              <a:defRPr/>
            </a:pPr>
            <a:fld id="{B96C9E22-1B76-46A8-871B-C48D8E59C6F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4BDCB28F-BDB7-267C-A37C-AD353448926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761536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3" imgW="306" imgH="306" progId="TCLayout.ActiveDocument.1">
                  <p:embed/>
                </p:oleObj>
              </mc:Choice>
              <mc:Fallback>
                <p:oleObj name="think-cell 幻灯片" r:id="rId3" imgW="306" imgH="306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4BDCB28F-BDB7-267C-A37C-AD353448926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 rtl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 rtl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 rtl="0">
              <a:defRPr sz="1800"/>
            </a:lvl1pPr>
            <a:lvl2pPr rtl="0">
              <a:defRPr sz="18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 rtl="0"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 rtl="0">
              <a:defRPr/>
            </a:lvl1pPr>
          </a:lstStyle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rtl="0">
              <a:defRPr/>
            </a:lvl1pPr>
          </a:lstStyle>
          <a:p>
            <a:pPr>
              <a:defRPr/>
            </a:pPr>
            <a:fld id="{34A2CCB4-7108-4850-98BC-50E3A501EAD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FAD342A2-F81E-02A1-D18B-F71D1697E55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2611431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3" imgW="306" imgH="306" progId="TCLayout.ActiveDocument.1">
                  <p:embed/>
                </p:oleObj>
              </mc:Choice>
              <mc:Fallback>
                <p:oleObj name="think-cell 幻灯片" r:id="rId3" imgW="306" imgH="306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AD342A2-F81E-02A1-D18B-F71D1697E5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en-US" noProof="0" dirty="0"/>
              <a:t>&lt;Title&gt;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 rtl="0"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 rtl="0">
              <a:defRPr/>
            </a:lvl1pPr>
          </a:lstStyle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 rtl="0">
              <a:defRPr/>
            </a:lvl1pPr>
          </a:lstStyle>
          <a:p>
            <a:pPr>
              <a:defRPr/>
            </a:pPr>
            <a:fld id="{53F79391-FD8B-4951-B07A-A389C4C7CA7B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hink-cell data - do not delete" hidden="1">
            <a:extLst>
              <a:ext uri="{FF2B5EF4-FFF2-40B4-BE49-F238E27FC236}">
                <a16:creationId xmlns:a16="http://schemas.microsoft.com/office/drawing/2014/main" id="{8F9376B6-B7CC-C934-DC54-39DD11C8032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4778326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3" imgW="306" imgH="306" progId="TCLayout.ActiveDocument.1">
                  <p:embed/>
                </p:oleObj>
              </mc:Choice>
              <mc:Fallback>
                <p:oleObj name="think-cell 幻灯片" r:id="rId3" imgW="306" imgH="306" progId="TCLayout.ActiveDocument.1">
                  <p:embed/>
                  <p:pic>
                    <p:nvPicPr>
                      <p:cNvPr id="6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F9376B6-B7CC-C934-DC54-39DD11C8032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vert="horz" anchor="ctr"/>
          <a:lstStyle>
            <a:lvl1pPr algn="ctr" rtl="0">
              <a:defRPr sz="3200"/>
            </a:lvl1pPr>
          </a:lstStyle>
          <a:p>
            <a:r>
              <a:rPr lang="en-US" noProof="0" dirty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56249C39-79B9-E8A6-F95A-17A96574D7C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3904123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14" imgW="306" imgH="306" progId="TCLayout.ActiveDocument.1">
                  <p:embed/>
                </p:oleObj>
              </mc:Choice>
              <mc:Fallback>
                <p:oleObj name="think-cell 幻灯片" r:id="rId14" imgW="306" imgH="30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6249C39-79B9-E8A6-F95A-17A96574D7C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9050281" cy="316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2024-06-17 | Lixun Dai | Toward Measuring the Success of Communities of Practice in Large-Scale Agile Software Development | </a:t>
            </a:r>
            <a:r>
              <a:rPr lang="en-US" kern="0" dirty="0"/>
              <a:t>Master Thesis </a:t>
            </a:r>
            <a:r>
              <a:rPr lang="en-US" altLang="zh-CN" kern="0" dirty="0"/>
              <a:t>Kick-off</a:t>
            </a:r>
            <a:r>
              <a:rPr lang="en-US" kern="0" dirty="0"/>
              <a:t> Meeting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rtl="0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  <p:sldLayoutId id="2147483779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6" Type="http://schemas.openxmlformats.org/officeDocument/2006/relationships/image" Target="../media/image2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2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6" Type="http://schemas.openxmlformats.org/officeDocument/2006/relationships/image" Target="../media/image29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3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6" Type="http://schemas.openxmlformats.org/officeDocument/2006/relationships/image" Target="../media/image30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6" Type="http://schemas.openxmlformats.org/officeDocument/2006/relationships/image" Target="../media/image31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5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6" Type="http://schemas.openxmlformats.org/officeDocument/2006/relationships/image" Target="../media/image32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6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8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3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Relationship Id="rId6" Type="http://schemas.openxmlformats.org/officeDocument/2006/relationships/image" Target="../media/image3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0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6" Type="http://schemas.openxmlformats.org/officeDocument/2006/relationships/image" Target="../media/image34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1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Relationship Id="rId6" Type="http://schemas.openxmlformats.org/officeDocument/2006/relationships/image" Target="../media/image35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Relationship Id="rId6" Type="http://schemas.openxmlformats.org/officeDocument/2006/relationships/image" Target="../media/image36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9.sv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6" Type="http://schemas.openxmlformats.org/officeDocument/2006/relationships/image" Target="../media/image8.png"/><Relationship Id="rId5" Type="http://schemas.openxmlformats.org/officeDocument/2006/relationships/image" Target="../media/image1.emf"/><Relationship Id="rId10" Type="http://schemas.openxmlformats.org/officeDocument/2006/relationships/image" Target="../media/image12.png"/><Relationship Id="rId4" Type="http://schemas.openxmlformats.org/officeDocument/2006/relationships/oleObject" Target="../embeddings/oleObject15.bin"/><Relationship Id="rId9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4.svg"/><Relationship Id="rId12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.emf"/><Relationship Id="rId10" Type="http://schemas.openxmlformats.org/officeDocument/2006/relationships/image" Target="../media/image17.png"/><Relationship Id="rId4" Type="http://schemas.openxmlformats.org/officeDocument/2006/relationships/oleObject" Target="../embeddings/oleObject16.bin"/><Relationship Id="rId9" Type="http://schemas.openxmlformats.org/officeDocument/2006/relationships/image" Target="../media/image1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image" Target="../media/image20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2.sv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1.emf"/><Relationship Id="rId10" Type="http://schemas.openxmlformats.org/officeDocument/2006/relationships/image" Target="../media/image25.png"/><Relationship Id="rId4" Type="http://schemas.openxmlformats.org/officeDocument/2006/relationships/oleObject" Target="../embeddings/oleObject20.bin"/><Relationship Id="rId9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hink-cell data - do not delete" hidden="1">
            <a:extLst>
              <a:ext uri="{FF2B5EF4-FFF2-40B4-BE49-F238E27FC236}">
                <a16:creationId xmlns:a16="http://schemas.microsoft.com/office/drawing/2014/main" id="{D393E2C3-A576-CCA0-31C2-A8743D92D4B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4697973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3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D393E2C3-A576-CCA0-31C2-A8743D92D4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1371" y="3076976"/>
            <a:ext cx="11432843" cy="1141439"/>
          </a:xfrm>
        </p:spPr>
        <p:txBody>
          <a:bodyPr vert="horz"/>
          <a:lstStyle/>
          <a:p>
            <a:r>
              <a:rPr lang="en-US" dirty="0"/>
              <a:t>Toward Measuring the Success of Communities of Practice in</a:t>
            </a:r>
            <a:br>
              <a:rPr lang="en-US" dirty="0"/>
            </a:br>
            <a:r>
              <a:rPr lang="en-US" dirty="0"/>
              <a:t>Large-Scale Agile Software Development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>
          <a:xfrm>
            <a:off x="431373" y="4211796"/>
            <a:ext cx="11431346" cy="338554"/>
          </a:xfrm>
        </p:spPr>
        <p:txBody>
          <a:bodyPr/>
          <a:lstStyle/>
          <a:p>
            <a:r>
              <a:rPr lang="en-US" altLang="zh-CN" dirty="0"/>
              <a:t>Lixun Dai, </a:t>
            </a:r>
            <a:r>
              <a:rPr lang="en-US" kern="0" dirty="0"/>
              <a:t>June 17th, 2024, Master Thesis Kick-off Meeting</a:t>
            </a:r>
          </a:p>
        </p:txBody>
      </p:sp>
    </p:spTree>
    <p:extLst>
      <p:ext uri="{BB962C8B-B14F-4D97-AF65-F5344CB8AC3E}">
        <p14:creationId xmlns:p14="http://schemas.microsoft.com/office/powerpoint/2010/main" val="132760578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hink-cell data - do not delete" hidden="1">
            <a:extLst>
              <a:ext uri="{FF2B5EF4-FFF2-40B4-BE49-F238E27FC236}">
                <a16:creationId xmlns:a16="http://schemas.microsoft.com/office/drawing/2014/main" id="{9FC3D048-F4A8-0FDA-ADFF-30C443CF188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51154113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1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FC3D048-F4A8-0FDA-ADFF-30C443CF18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>
            <a:extLst>
              <a:ext uri="{FF2B5EF4-FFF2-40B4-BE49-F238E27FC236}">
                <a16:creationId xmlns:a16="http://schemas.microsoft.com/office/drawing/2014/main" id="{E493186F-B765-2676-82F5-0FBF8151D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1791563" cy="720725"/>
          </a:xfrm>
        </p:spPr>
        <p:txBody>
          <a:bodyPr vert="horz"/>
          <a:lstStyle/>
          <a:p>
            <a:r>
              <a:rPr lang="en-US" b="1" dirty="0"/>
              <a:t>3. Research Methodology</a:t>
            </a:r>
            <a:r>
              <a:rPr lang="en-US" altLang="zh-CN" b="1" dirty="0">
                <a:solidFill>
                  <a:srgbClr val="0065BD"/>
                </a:solidFill>
              </a:rPr>
              <a:t> - </a:t>
            </a:r>
            <a:r>
              <a:rPr lang="en-US" b="1" dirty="0">
                <a:solidFill>
                  <a:srgbClr val="0065BD"/>
                </a:solidFill>
              </a:rPr>
              <a:t>Multivocal Literature Review &amp; Interview </a:t>
            </a:r>
            <a:r>
              <a:rPr lang="en-US" altLang="zh-CN" b="1" dirty="0">
                <a:solidFill>
                  <a:srgbClr val="0065BD"/>
                </a:solidFill>
              </a:rPr>
              <a:t>Study</a:t>
            </a:r>
            <a:endParaRPr lang="en-US" b="1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9E5FC4-10FE-7272-FC72-E9A574EA9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C51FCE9-9640-F180-565A-A38484033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D1F0221-59F7-CF21-0924-3C35D4517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16" name="图片 15" descr="图片包含 图示&#10;&#10;描述已自动生成">
            <a:extLst>
              <a:ext uri="{FF2B5EF4-FFF2-40B4-BE49-F238E27FC236}">
                <a16:creationId xmlns:a16="http://schemas.microsoft.com/office/drawing/2014/main" id="{8CFBFBEC-1405-7A5A-85C7-B152F5A628E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091" y="1481123"/>
            <a:ext cx="4714909" cy="3895753"/>
          </a:xfrm>
          <a:prstGeom prst="rect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</a:ln>
        </p:spPr>
      </p:pic>
      <p:pic>
        <p:nvPicPr>
          <p:cNvPr id="21" name="图片 20" descr="图示&#10;&#10;描述已自动生成">
            <a:extLst>
              <a:ext uri="{FF2B5EF4-FFF2-40B4-BE49-F238E27FC236}">
                <a16:creationId xmlns:a16="http://schemas.microsoft.com/office/drawing/2014/main" id="{879C0027-FBB7-E6B1-15DE-3C753270DAB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017" y="914381"/>
            <a:ext cx="4552983" cy="5505490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sp>
        <p:nvSpPr>
          <p:cNvPr id="23" name="done-tick_61343">
            <a:extLst>
              <a:ext uri="{FF2B5EF4-FFF2-40B4-BE49-F238E27FC236}">
                <a16:creationId xmlns:a16="http://schemas.microsoft.com/office/drawing/2014/main" id="{C64E8D27-4E6F-33BC-D735-C78C1F113714}"/>
              </a:ext>
            </a:extLst>
          </p:cNvPr>
          <p:cNvSpPr/>
          <p:nvPr/>
        </p:nvSpPr>
        <p:spPr>
          <a:xfrm>
            <a:off x="7501091" y="4149000"/>
            <a:ext cx="253092" cy="220073"/>
          </a:xfrm>
          <a:custGeom>
            <a:avLst/>
            <a:gdLst>
              <a:gd name="T0" fmla="*/ 6302 w 6560"/>
              <a:gd name="T1" fmla="*/ 400 h 5713"/>
              <a:gd name="T2" fmla="*/ 6127 w 6560"/>
              <a:gd name="T3" fmla="*/ 250 h 5713"/>
              <a:gd name="T4" fmla="*/ 5143 w 6560"/>
              <a:gd name="T5" fmla="*/ 312 h 5713"/>
              <a:gd name="T6" fmla="*/ 2214 w 6560"/>
              <a:gd name="T7" fmla="*/ 3560 h 5713"/>
              <a:gd name="T8" fmla="*/ 1330 w 6560"/>
              <a:gd name="T9" fmla="*/ 2799 h 5713"/>
              <a:gd name="T10" fmla="*/ 346 w 6560"/>
              <a:gd name="T11" fmla="*/ 2860 h 5713"/>
              <a:gd name="T12" fmla="*/ 191 w 6560"/>
              <a:gd name="T13" fmla="*/ 3031 h 5713"/>
              <a:gd name="T14" fmla="*/ 10 w 6560"/>
              <a:gd name="T15" fmla="*/ 3540 h 5713"/>
              <a:gd name="T16" fmla="*/ 242 w 6560"/>
              <a:gd name="T17" fmla="*/ 4028 h 5713"/>
              <a:gd name="T18" fmla="*/ 1863 w 6560"/>
              <a:gd name="T19" fmla="*/ 5513 h 5713"/>
              <a:gd name="T20" fmla="*/ 2383 w 6560"/>
              <a:gd name="T21" fmla="*/ 5703 h 5713"/>
              <a:gd name="T22" fmla="*/ 2881 w 6560"/>
              <a:gd name="T23" fmla="*/ 5459 h 5713"/>
              <a:gd name="T24" fmla="*/ 6377 w 6560"/>
              <a:gd name="T25" fmla="*/ 1396 h 5713"/>
              <a:gd name="T26" fmla="*/ 6546 w 6560"/>
              <a:gd name="T27" fmla="*/ 882 h 5713"/>
              <a:gd name="T28" fmla="*/ 6302 w 6560"/>
              <a:gd name="T29" fmla="*/ 400 h 5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560" h="5713">
                <a:moveTo>
                  <a:pt x="6302" y="400"/>
                </a:moveTo>
                <a:lnTo>
                  <a:pt x="6127" y="250"/>
                </a:lnTo>
                <a:cubicBezTo>
                  <a:pt x="5837" y="0"/>
                  <a:pt x="5400" y="28"/>
                  <a:pt x="5143" y="312"/>
                </a:cubicBezTo>
                <a:lnTo>
                  <a:pt x="2214" y="3560"/>
                </a:lnTo>
                <a:lnTo>
                  <a:pt x="1330" y="2799"/>
                </a:lnTo>
                <a:cubicBezTo>
                  <a:pt x="1040" y="2549"/>
                  <a:pt x="603" y="2576"/>
                  <a:pt x="346" y="2860"/>
                </a:cubicBezTo>
                <a:lnTo>
                  <a:pt x="191" y="3031"/>
                </a:lnTo>
                <a:cubicBezTo>
                  <a:pt x="66" y="3170"/>
                  <a:pt x="0" y="3353"/>
                  <a:pt x="10" y="3540"/>
                </a:cubicBezTo>
                <a:cubicBezTo>
                  <a:pt x="19" y="3727"/>
                  <a:pt x="103" y="3903"/>
                  <a:pt x="242" y="4028"/>
                </a:cubicBezTo>
                <a:lnTo>
                  <a:pt x="1863" y="5513"/>
                </a:lnTo>
                <a:cubicBezTo>
                  <a:pt x="2003" y="5644"/>
                  <a:pt x="2191" y="5713"/>
                  <a:pt x="2383" y="5703"/>
                </a:cubicBezTo>
                <a:cubicBezTo>
                  <a:pt x="2575" y="5693"/>
                  <a:pt x="2755" y="5604"/>
                  <a:pt x="2881" y="5459"/>
                </a:cubicBezTo>
                <a:lnTo>
                  <a:pt x="6377" y="1396"/>
                </a:lnTo>
                <a:cubicBezTo>
                  <a:pt x="6499" y="1254"/>
                  <a:pt x="6560" y="1069"/>
                  <a:pt x="6546" y="882"/>
                </a:cubicBezTo>
                <a:cubicBezTo>
                  <a:pt x="6532" y="696"/>
                  <a:pt x="6444" y="522"/>
                  <a:pt x="6302" y="4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ne-tick_61343">
            <a:extLst>
              <a:ext uri="{FF2B5EF4-FFF2-40B4-BE49-F238E27FC236}">
                <a16:creationId xmlns:a16="http://schemas.microsoft.com/office/drawing/2014/main" id="{3A33AF28-ACE9-8FC1-F720-4957AE48E861}"/>
              </a:ext>
            </a:extLst>
          </p:cNvPr>
          <p:cNvSpPr/>
          <p:nvPr/>
        </p:nvSpPr>
        <p:spPr>
          <a:xfrm>
            <a:off x="6826091" y="3744000"/>
            <a:ext cx="253092" cy="220073"/>
          </a:xfrm>
          <a:custGeom>
            <a:avLst/>
            <a:gdLst>
              <a:gd name="T0" fmla="*/ 6302 w 6560"/>
              <a:gd name="T1" fmla="*/ 400 h 5713"/>
              <a:gd name="T2" fmla="*/ 6127 w 6560"/>
              <a:gd name="T3" fmla="*/ 250 h 5713"/>
              <a:gd name="T4" fmla="*/ 5143 w 6560"/>
              <a:gd name="T5" fmla="*/ 312 h 5713"/>
              <a:gd name="T6" fmla="*/ 2214 w 6560"/>
              <a:gd name="T7" fmla="*/ 3560 h 5713"/>
              <a:gd name="T8" fmla="*/ 1330 w 6560"/>
              <a:gd name="T9" fmla="*/ 2799 h 5713"/>
              <a:gd name="T10" fmla="*/ 346 w 6560"/>
              <a:gd name="T11" fmla="*/ 2860 h 5713"/>
              <a:gd name="T12" fmla="*/ 191 w 6560"/>
              <a:gd name="T13" fmla="*/ 3031 h 5713"/>
              <a:gd name="T14" fmla="*/ 10 w 6560"/>
              <a:gd name="T15" fmla="*/ 3540 h 5713"/>
              <a:gd name="T16" fmla="*/ 242 w 6560"/>
              <a:gd name="T17" fmla="*/ 4028 h 5713"/>
              <a:gd name="T18" fmla="*/ 1863 w 6560"/>
              <a:gd name="T19" fmla="*/ 5513 h 5713"/>
              <a:gd name="T20" fmla="*/ 2383 w 6560"/>
              <a:gd name="T21" fmla="*/ 5703 h 5713"/>
              <a:gd name="T22" fmla="*/ 2881 w 6560"/>
              <a:gd name="T23" fmla="*/ 5459 h 5713"/>
              <a:gd name="T24" fmla="*/ 6377 w 6560"/>
              <a:gd name="T25" fmla="*/ 1396 h 5713"/>
              <a:gd name="T26" fmla="*/ 6546 w 6560"/>
              <a:gd name="T27" fmla="*/ 882 h 5713"/>
              <a:gd name="T28" fmla="*/ 6302 w 6560"/>
              <a:gd name="T29" fmla="*/ 400 h 5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560" h="5713">
                <a:moveTo>
                  <a:pt x="6302" y="400"/>
                </a:moveTo>
                <a:lnTo>
                  <a:pt x="6127" y="250"/>
                </a:lnTo>
                <a:cubicBezTo>
                  <a:pt x="5837" y="0"/>
                  <a:pt x="5400" y="28"/>
                  <a:pt x="5143" y="312"/>
                </a:cubicBezTo>
                <a:lnTo>
                  <a:pt x="2214" y="3560"/>
                </a:lnTo>
                <a:lnTo>
                  <a:pt x="1330" y="2799"/>
                </a:lnTo>
                <a:cubicBezTo>
                  <a:pt x="1040" y="2549"/>
                  <a:pt x="603" y="2576"/>
                  <a:pt x="346" y="2860"/>
                </a:cubicBezTo>
                <a:lnTo>
                  <a:pt x="191" y="3031"/>
                </a:lnTo>
                <a:cubicBezTo>
                  <a:pt x="66" y="3170"/>
                  <a:pt x="0" y="3353"/>
                  <a:pt x="10" y="3540"/>
                </a:cubicBezTo>
                <a:cubicBezTo>
                  <a:pt x="19" y="3727"/>
                  <a:pt x="103" y="3903"/>
                  <a:pt x="242" y="4028"/>
                </a:cubicBezTo>
                <a:lnTo>
                  <a:pt x="1863" y="5513"/>
                </a:lnTo>
                <a:cubicBezTo>
                  <a:pt x="2003" y="5644"/>
                  <a:pt x="2191" y="5713"/>
                  <a:pt x="2383" y="5703"/>
                </a:cubicBezTo>
                <a:cubicBezTo>
                  <a:pt x="2575" y="5693"/>
                  <a:pt x="2755" y="5604"/>
                  <a:pt x="2881" y="5459"/>
                </a:cubicBezTo>
                <a:lnTo>
                  <a:pt x="6377" y="1396"/>
                </a:lnTo>
                <a:cubicBezTo>
                  <a:pt x="6499" y="1254"/>
                  <a:pt x="6560" y="1069"/>
                  <a:pt x="6546" y="882"/>
                </a:cubicBezTo>
                <a:cubicBezTo>
                  <a:pt x="6532" y="696"/>
                  <a:pt x="6444" y="522"/>
                  <a:pt x="6302" y="4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one-tick_61343">
            <a:extLst>
              <a:ext uri="{FF2B5EF4-FFF2-40B4-BE49-F238E27FC236}">
                <a16:creationId xmlns:a16="http://schemas.microsoft.com/office/drawing/2014/main" id="{D6CE8A0D-2610-416A-E61B-14EC9DF947A2}"/>
              </a:ext>
            </a:extLst>
          </p:cNvPr>
          <p:cNvSpPr/>
          <p:nvPr/>
        </p:nvSpPr>
        <p:spPr>
          <a:xfrm>
            <a:off x="6797999" y="3131797"/>
            <a:ext cx="253092" cy="220073"/>
          </a:xfrm>
          <a:custGeom>
            <a:avLst/>
            <a:gdLst>
              <a:gd name="T0" fmla="*/ 6302 w 6560"/>
              <a:gd name="T1" fmla="*/ 400 h 5713"/>
              <a:gd name="T2" fmla="*/ 6127 w 6560"/>
              <a:gd name="T3" fmla="*/ 250 h 5713"/>
              <a:gd name="T4" fmla="*/ 5143 w 6560"/>
              <a:gd name="T5" fmla="*/ 312 h 5713"/>
              <a:gd name="T6" fmla="*/ 2214 w 6560"/>
              <a:gd name="T7" fmla="*/ 3560 h 5713"/>
              <a:gd name="T8" fmla="*/ 1330 w 6560"/>
              <a:gd name="T9" fmla="*/ 2799 h 5713"/>
              <a:gd name="T10" fmla="*/ 346 w 6560"/>
              <a:gd name="T11" fmla="*/ 2860 h 5713"/>
              <a:gd name="T12" fmla="*/ 191 w 6560"/>
              <a:gd name="T13" fmla="*/ 3031 h 5713"/>
              <a:gd name="T14" fmla="*/ 10 w 6560"/>
              <a:gd name="T15" fmla="*/ 3540 h 5713"/>
              <a:gd name="T16" fmla="*/ 242 w 6560"/>
              <a:gd name="T17" fmla="*/ 4028 h 5713"/>
              <a:gd name="T18" fmla="*/ 1863 w 6560"/>
              <a:gd name="T19" fmla="*/ 5513 h 5713"/>
              <a:gd name="T20" fmla="*/ 2383 w 6560"/>
              <a:gd name="T21" fmla="*/ 5703 h 5713"/>
              <a:gd name="T22" fmla="*/ 2881 w 6560"/>
              <a:gd name="T23" fmla="*/ 5459 h 5713"/>
              <a:gd name="T24" fmla="*/ 6377 w 6560"/>
              <a:gd name="T25" fmla="*/ 1396 h 5713"/>
              <a:gd name="T26" fmla="*/ 6546 w 6560"/>
              <a:gd name="T27" fmla="*/ 882 h 5713"/>
              <a:gd name="T28" fmla="*/ 6302 w 6560"/>
              <a:gd name="T29" fmla="*/ 400 h 5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560" h="5713">
                <a:moveTo>
                  <a:pt x="6302" y="400"/>
                </a:moveTo>
                <a:lnTo>
                  <a:pt x="6127" y="250"/>
                </a:lnTo>
                <a:cubicBezTo>
                  <a:pt x="5837" y="0"/>
                  <a:pt x="5400" y="28"/>
                  <a:pt x="5143" y="312"/>
                </a:cubicBezTo>
                <a:lnTo>
                  <a:pt x="2214" y="3560"/>
                </a:lnTo>
                <a:lnTo>
                  <a:pt x="1330" y="2799"/>
                </a:lnTo>
                <a:cubicBezTo>
                  <a:pt x="1040" y="2549"/>
                  <a:pt x="603" y="2576"/>
                  <a:pt x="346" y="2860"/>
                </a:cubicBezTo>
                <a:lnTo>
                  <a:pt x="191" y="3031"/>
                </a:lnTo>
                <a:cubicBezTo>
                  <a:pt x="66" y="3170"/>
                  <a:pt x="0" y="3353"/>
                  <a:pt x="10" y="3540"/>
                </a:cubicBezTo>
                <a:cubicBezTo>
                  <a:pt x="19" y="3727"/>
                  <a:pt x="103" y="3903"/>
                  <a:pt x="242" y="4028"/>
                </a:cubicBezTo>
                <a:lnTo>
                  <a:pt x="1863" y="5513"/>
                </a:lnTo>
                <a:cubicBezTo>
                  <a:pt x="2003" y="5644"/>
                  <a:pt x="2191" y="5713"/>
                  <a:pt x="2383" y="5703"/>
                </a:cubicBezTo>
                <a:cubicBezTo>
                  <a:pt x="2575" y="5693"/>
                  <a:pt x="2755" y="5604"/>
                  <a:pt x="2881" y="5459"/>
                </a:cubicBezTo>
                <a:lnTo>
                  <a:pt x="6377" y="1396"/>
                </a:lnTo>
                <a:cubicBezTo>
                  <a:pt x="6499" y="1254"/>
                  <a:pt x="6560" y="1069"/>
                  <a:pt x="6546" y="882"/>
                </a:cubicBezTo>
                <a:cubicBezTo>
                  <a:pt x="6532" y="696"/>
                  <a:pt x="6444" y="522"/>
                  <a:pt x="6302" y="4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ne-tick_61343">
            <a:extLst>
              <a:ext uri="{FF2B5EF4-FFF2-40B4-BE49-F238E27FC236}">
                <a16:creationId xmlns:a16="http://schemas.microsoft.com/office/drawing/2014/main" id="{E8493247-E4F8-224B-B54E-2F18F3243DED}"/>
              </a:ext>
            </a:extLst>
          </p:cNvPr>
          <p:cNvSpPr/>
          <p:nvPr/>
        </p:nvSpPr>
        <p:spPr>
          <a:xfrm>
            <a:off x="6699545" y="2715659"/>
            <a:ext cx="253092" cy="220073"/>
          </a:xfrm>
          <a:custGeom>
            <a:avLst/>
            <a:gdLst>
              <a:gd name="T0" fmla="*/ 6302 w 6560"/>
              <a:gd name="T1" fmla="*/ 400 h 5713"/>
              <a:gd name="T2" fmla="*/ 6127 w 6560"/>
              <a:gd name="T3" fmla="*/ 250 h 5713"/>
              <a:gd name="T4" fmla="*/ 5143 w 6560"/>
              <a:gd name="T5" fmla="*/ 312 h 5713"/>
              <a:gd name="T6" fmla="*/ 2214 w 6560"/>
              <a:gd name="T7" fmla="*/ 3560 h 5713"/>
              <a:gd name="T8" fmla="*/ 1330 w 6560"/>
              <a:gd name="T9" fmla="*/ 2799 h 5713"/>
              <a:gd name="T10" fmla="*/ 346 w 6560"/>
              <a:gd name="T11" fmla="*/ 2860 h 5713"/>
              <a:gd name="T12" fmla="*/ 191 w 6560"/>
              <a:gd name="T13" fmla="*/ 3031 h 5713"/>
              <a:gd name="T14" fmla="*/ 10 w 6560"/>
              <a:gd name="T15" fmla="*/ 3540 h 5713"/>
              <a:gd name="T16" fmla="*/ 242 w 6560"/>
              <a:gd name="T17" fmla="*/ 4028 h 5713"/>
              <a:gd name="T18" fmla="*/ 1863 w 6560"/>
              <a:gd name="T19" fmla="*/ 5513 h 5713"/>
              <a:gd name="T20" fmla="*/ 2383 w 6560"/>
              <a:gd name="T21" fmla="*/ 5703 h 5713"/>
              <a:gd name="T22" fmla="*/ 2881 w 6560"/>
              <a:gd name="T23" fmla="*/ 5459 h 5713"/>
              <a:gd name="T24" fmla="*/ 6377 w 6560"/>
              <a:gd name="T25" fmla="*/ 1396 h 5713"/>
              <a:gd name="T26" fmla="*/ 6546 w 6560"/>
              <a:gd name="T27" fmla="*/ 882 h 5713"/>
              <a:gd name="T28" fmla="*/ 6302 w 6560"/>
              <a:gd name="T29" fmla="*/ 400 h 5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560" h="5713">
                <a:moveTo>
                  <a:pt x="6302" y="400"/>
                </a:moveTo>
                <a:lnTo>
                  <a:pt x="6127" y="250"/>
                </a:lnTo>
                <a:cubicBezTo>
                  <a:pt x="5837" y="0"/>
                  <a:pt x="5400" y="28"/>
                  <a:pt x="5143" y="312"/>
                </a:cubicBezTo>
                <a:lnTo>
                  <a:pt x="2214" y="3560"/>
                </a:lnTo>
                <a:lnTo>
                  <a:pt x="1330" y="2799"/>
                </a:lnTo>
                <a:cubicBezTo>
                  <a:pt x="1040" y="2549"/>
                  <a:pt x="603" y="2576"/>
                  <a:pt x="346" y="2860"/>
                </a:cubicBezTo>
                <a:lnTo>
                  <a:pt x="191" y="3031"/>
                </a:lnTo>
                <a:cubicBezTo>
                  <a:pt x="66" y="3170"/>
                  <a:pt x="0" y="3353"/>
                  <a:pt x="10" y="3540"/>
                </a:cubicBezTo>
                <a:cubicBezTo>
                  <a:pt x="19" y="3727"/>
                  <a:pt x="103" y="3903"/>
                  <a:pt x="242" y="4028"/>
                </a:cubicBezTo>
                <a:lnTo>
                  <a:pt x="1863" y="5513"/>
                </a:lnTo>
                <a:cubicBezTo>
                  <a:pt x="2003" y="5644"/>
                  <a:pt x="2191" y="5713"/>
                  <a:pt x="2383" y="5703"/>
                </a:cubicBezTo>
                <a:cubicBezTo>
                  <a:pt x="2575" y="5693"/>
                  <a:pt x="2755" y="5604"/>
                  <a:pt x="2881" y="5459"/>
                </a:cubicBezTo>
                <a:lnTo>
                  <a:pt x="6377" y="1396"/>
                </a:lnTo>
                <a:cubicBezTo>
                  <a:pt x="6499" y="1254"/>
                  <a:pt x="6560" y="1069"/>
                  <a:pt x="6546" y="882"/>
                </a:cubicBezTo>
                <a:cubicBezTo>
                  <a:pt x="6532" y="696"/>
                  <a:pt x="6444" y="522"/>
                  <a:pt x="6302" y="4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ne-tick_61343">
            <a:extLst>
              <a:ext uri="{FF2B5EF4-FFF2-40B4-BE49-F238E27FC236}">
                <a16:creationId xmlns:a16="http://schemas.microsoft.com/office/drawing/2014/main" id="{407B2316-8CC5-B025-4FB1-036ABBC84A43}"/>
              </a:ext>
            </a:extLst>
          </p:cNvPr>
          <p:cNvSpPr/>
          <p:nvPr/>
        </p:nvSpPr>
        <p:spPr>
          <a:xfrm>
            <a:off x="7456091" y="2169000"/>
            <a:ext cx="253092" cy="220073"/>
          </a:xfrm>
          <a:custGeom>
            <a:avLst/>
            <a:gdLst>
              <a:gd name="T0" fmla="*/ 6302 w 6560"/>
              <a:gd name="T1" fmla="*/ 400 h 5713"/>
              <a:gd name="T2" fmla="*/ 6127 w 6560"/>
              <a:gd name="T3" fmla="*/ 250 h 5713"/>
              <a:gd name="T4" fmla="*/ 5143 w 6560"/>
              <a:gd name="T5" fmla="*/ 312 h 5713"/>
              <a:gd name="T6" fmla="*/ 2214 w 6560"/>
              <a:gd name="T7" fmla="*/ 3560 h 5713"/>
              <a:gd name="T8" fmla="*/ 1330 w 6560"/>
              <a:gd name="T9" fmla="*/ 2799 h 5713"/>
              <a:gd name="T10" fmla="*/ 346 w 6560"/>
              <a:gd name="T11" fmla="*/ 2860 h 5713"/>
              <a:gd name="T12" fmla="*/ 191 w 6560"/>
              <a:gd name="T13" fmla="*/ 3031 h 5713"/>
              <a:gd name="T14" fmla="*/ 10 w 6560"/>
              <a:gd name="T15" fmla="*/ 3540 h 5713"/>
              <a:gd name="T16" fmla="*/ 242 w 6560"/>
              <a:gd name="T17" fmla="*/ 4028 h 5713"/>
              <a:gd name="T18" fmla="*/ 1863 w 6560"/>
              <a:gd name="T19" fmla="*/ 5513 h 5713"/>
              <a:gd name="T20" fmla="*/ 2383 w 6560"/>
              <a:gd name="T21" fmla="*/ 5703 h 5713"/>
              <a:gd name="T22" fmla="*/ 2881 w 6560"/>
              <a:gd name="T23" fmla="*/ 5459 h 5713"/>
              <a:gd name="T24" fmla="*/ 6377 w 6560"/>
              <a:gd name="T25" fmla="*/ 1396 h 5713"/>
              <a:gd name="T26" fmla="*/ 6546 w 6560"/>
              <a:gd name="T27" fmla="*/ 882 h 5713"/>
              <a:gd name="T28" fmla="*/ 6302 w 6560"/>
              <a:gd name="T29" fmla="*/ 400 h 5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560" h="5713">
                <a:moveTo>
                  <a:pt x="6302" y="400"/>
                </a:moveTo>
                <a:lnTo>
                  <a:pt x="6127" y="250"/>
                </a:lnTo>
                <a:cubicBezTo>
                  <a:pt x="5837" y="0"/>
                  <a:pt x="5400" y="28"/>
                  <a:pt x="5143" y="312"/>
                </a:cubicBezTo>
                <a:lnTo>
                  <a:pt x="2214" y="3560"/>
                </a:lnTo>
                <a:lnTo>
                  <a:pt x="1330" y="2799"/>
                </a:lnTo>
                <a:cubicBezTo>
                  <a:pt x="1040" y="2549"/>
                  <a:pt x="603" y="2576"/>
                  <a:pt x="346" y="2860"/>
                </a:cubicBezTo>
                <a:lnTo>
                  <a:pt x="191" y="3031"/>
                </a:lnTo>
                <a:cubicBezTo>
                  <a:pt x="66" y="3170"/>
                  <a:pt x="0" y="3353"/>
                  <a:pt x="10" y="3540"/>
                </a:cubicBezTo>
                <a:cubicBezTo>
                  <a:pt x="19" y="3727"/>
                  <a:pt x="103" y="3903"/>
                  <a:pt x="242" y="4028"/>
                </a:cubicBezTo>
                <a:lnTo>
                  <a:pt x="1863" y="5513"/>
                </a:lnTo>
                <a:cubicBezTo>
                  <a:pt x="2003" y="5644"/>
                  <a:pt x="2191" y="5713"/>
                  <a:pt x="2383" y="5703"/>
                </a:cubicBezTo>
                <a:cubicBezTo>
                  <a:pt x="2575" y="5693"/>
                  <a:pt x="2755" y="5604"/>
                  <a:pt x="2881" y="5459"/>
                </a:cubicBezTo>
                <a:lnTo>
                  <a:pt x="6377" y="1396"/>
                </a:lnTo>
                <a:cubicBezTo>
                  <a:pt x="6499" y="1254"/>
                  <a:pt x="6560" y="1069"/>
                  <a:pt x="6546" y="882"/>
                </a:cubicBezTo>
                <a:cubicBezTo>
                  <a:pt x="6532" y="696"/>
                  <a:pt x="6444" y="522"/>
                  <a:pt x="6302" y="4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done-tick_61343">
            <a:extLst>
              <a:ext uri="{FF2B5EF4-FFF2-40B4-BE49-F238E27FC236}">
                <a16:creationId xmlns:a16="http://schemas.microsoft.com/office/drawing/2014/main" id="{4C0B34FB-B7A3-5144-073F-BD7693283278}"/>
              </a:ext>
            </a:extLst>
          </p:cNvPr>
          <p:cNvSpPr/>
          <p:nvPr/>
        </p:nvSpPr>
        <p:spPr>
          <a:xfrm>
            <a:off x="7560213" y="4497986"/>
            <a:ext cx="176301" cy="253092"/>
          </a:xfrm>
          <a:custGeom>
            <a:avLst/>
            <a:gdLst>
              <a:gd name="T0" fmla="*/ 7634 w 9196"/>
              <a:gd name="T1" fmla="*/ 6609 h 13202"/>
              <a:gd name="T2" fmla="*/ 1244 w 9196"/>
              <a:gd name="T3" fmla="*/ 11179 h 13202"/>
              <a:gd name="T4" fmla="*/ 1244 w 9196"/>
              <a:gd name="T5" fmla="*/ 2006 h 13202"/>
              <a:gd name="T6" fmla="*/ 7634 w 9196"/>
              <a:gd name="T7" fmla="*/ 6609 h 13202"/>
              <a:gd name="T8" fmla="*/ 1298 w 9196"/>
              <a:gd name="T9" fmla="*/ 515 h 13202"/>
              <a:gd name="T10" fmla="*/ 0 w 9196"/>
              <a:gd name="T11" fmla="*/ 1183 h 13202"/>
              <a:gd name="T12" fmla="*/ 0 w 9196"/>
              <a:gd name="T13" fmla="*/ 12020 h 13202"/>
              <a:gd name="T14" fmla="*/ 1298 w 9196"/>
              <a:gd name="T15" fmla="*/ 12688 h 13202"/>
              <a:gd name="T16" fmla="*/ 8479 w 9196"/>
              <a:gd name="T17" fmla="*/ 7534 h 13202"/>
              <a:gd name="T18" fmla="*/ 8479 w 9196"/>
              <a:gd name="T19" fmla="*/ 5670 h 13202"/>
              <a:gd name="T20" fmla="*/ 1298 w 9196"/>
              <a:gd name="T21" fmla="*/ 515 h 13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196" h="13202">
                <a:moveTo>
                  <a:pt x="7634" y="6609"/>
                </a:moveTo>
                <a:lnTo>
                  <a:pt x="1244" y="11179"/>
                </a:lnTo>
                <a:lnTo>
                  <a:pt x="1244" y="2006"/>
                </a:lnTo>
                <a:lnTo>
                  <a:pt x="7634" y="6609"/>
                </a:lnTo>
                <a:close/>
                <a:moveTo>
                  <a:pt x="1298" y="515"/>
                </a:moveTo>
                <a:cubicBezTo>
                  <a:pt x="581" y="0"/>
                  <a:pt x="0" y="299"/>
                  <a:pt x="0" y="1183"/>
                </a:cubicBezTo>
                <a:lnTo>
                  <a:pt x="0" y="12020"/>
                </a:lnTo>
                <a:cubicBezTo>
                  <a:pt x="0" y="12904"/>
                  <a:pt x="582" y="13202"/>
                  <a:pt x="1298" y="12688"/>
                </a:cubicBezTo>
                <a:lnTo>
                  <a:pt x="8479" y="7534"/>
                </a:lnTo>
                <a:cubicBezTo>
                  <a:pt x="9196" y="7019"/>
                  <a:pt x="9195" y="6184"/>
                  <a:pt x="8479" y="5670"/>
                </a:cubicBezTo>
                <a:lnTo>
                  <a:pt x="1298" y="5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30" name="done-tick_61343">
            <a:extLst>
              <a:ext uri="{FF2B5EF4-FFF2-40B4-BE49-F238E27FC236}">
                <a16:creationId xmlns:a16="http://schemas.microsoft.com/office/drawing/2014/main" id="{BA93D76B-2AE3-B772-8C21-56BA31FA8356}"/>
              </a:ext>
            </a:extLst>
          </p:cNvPr>
          <p:cNvSpPr/>
          <p:nvPr/>
        </p:nvSpPr>
        <p:spPr>
          <a:xfrm>
            <a:off x="8723726" y="2712177"/>
            <a:ext cx="253092" cy="220073"/>
          </a:xfrm>
          <a:custGeom>
            <a:avLst/>
            <a:gdLst>
              <a:gd name="T0" fmla="*/ 6302 w 6560"/>
              <a:gd name="T1" fmla="*/ 400 h 5713"/>
              <a:gd name="T2" fmla="*/ 6127 w 6560"/>
              <a:gd name="T3" fmla="*/ 250 h 5713"/>
              <a:gd name="T4" fmla="*/ 5143 w 6560"/>
              <a:gd name="T5" fmla="*/ 312 h 5713"/>
              <a:gd name="T6" fmla="*/ 2214 w 6560"/>
              <a:gd name="T7" fmla="*/ 3560 h 5713"/>
              <a:gd name="T8" fmla="*/ 1330 w 6560"/>
              <a:gd name="T9" fmla="*/ 2799 h 5713"/>
              <a:gd name="T10" fmla="*/ 346 w 6560"/>
              <a:gd name="T11" fmla="*/ 2860 h 5713"/>
              <a:gd name="T12" fmla="*/ 191 w 6560"/>
              <a:gd name="T13" fmla="*/ 3031 h 5713"/>
              <a:gd name="T14" fmla="*/ 10 w 6560"/>
              <a:gd name="T15" fmla="*/ 3540 h 5713"/>
              <a:gd name="T16" fmla="*/ 242 w 6560"/>
              <a:gd name="T17" fmla="*/ 4028 h 5713"/>
              <a:gd name="T18" fmla="*/ 1863 w 6560"/>
              <a:gd name="T19" fmla="*/ 5513 h 5713"/>
              <a:gd name="T20" fmla="*/ 2383 w 6560"/>
              <a:gd name="T21" fmla="*/ 5703 h 5713"/>
              <a:gd name="T22" fmla="*/ 2881 w 6560"/>
              <a:gd name="T23" fmla="*/ 5459 h 5713"/>
              <a:gd name="T24" fmla="*/ 6377 w 6560"/>
              <a:gd name="T25" fmla="*/ 1396 h 5713"/>
              <a:gd name="T26" fmla="*/ 6546 w 6560"/>
              <a:gd name="T27" fmla="*/ 882 h 5713"/>
              <a:gd name="T28" fmla="*/ 6302 w 6560"/>
              <a:gd name="T29" fmla="*/ 400 h 5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560" h="5713">
                <a:moveTo>
                  <a:pt x="6302" y="400"/>
                </a:moveTo>
                <a:lnTo>
                  <a:pt x="6127" y="250"/>
                </a:lnTo>
                <a:cubicBezTo>
                  <a:pt x="5837" y="0"/>
                  <a:pt x="5400" y="28"/>
                  <a:pt x="5143" y="312"/>
                </a:cubicBezTo>
                <a:lnTo>
                  <a:pt x="2214" y="3560"/>
                </a:lnTo>
                <a:lnTo>
                  <a:pt x="1330" y="2799"/>
                </a:lnTo>
                <a:cubicBezTo>
                  <a:pt x="1040" y="2549"/>
                  <a:pt x="603" y="2576"/>
                  <a:pt x="346" y="2860"/>
                </a:cubicBezTo>
                <a:lnTo>
                  <a:pt x="191" y="3031"/>
                </a:lnTo>
                <a:cubicBezTo>
                  <a:pt x="66" y="3170"/>
                  <a:pt x="0" y="3353"/>
                  <a:pt x="10" y="3540"/>
                </a:cubicBezTo>
                <a:cubicBezTo>
                  <a:pt x="19" y="3727"/>
                  <a:pt x="103" y="3903"/>
                  <a:pt x="242" y="4028"/>
                </a:cubicBezTo>
                <a:lnTo>
                  <a:pt x="1863" y="5513"/>
                </a:lnTo>
                <a:cubicBezTo>
                  <a:pt x="2003" y="5644"/>
                  <a:pt x="2191" y="5713"/>
                  <a:pt x="2383" y="5703"/>
                </a:cubicBezTo>
                <a:cubicBezTo>
                  <a:pt x="2575" y="5693"/>
                  <a:pt x="2755" y="5604"/>
                  <a:pt x="2881" y="5459"/>
                </a:cubicBezTo>
                <a:lnTo>
                  <a:pt x="6377" y="1396"/>
                </a:lnTo>
                <a:cubicBezTo>
                  <a:pt x="6499" y="1254"/>
                  <a:pt x="6560" y="1069"/>
                  <a:pt x="6546" y="882"/>
                </a:cubicBezTo>
                <a:cubicBezTo>
                  <a:pt x="6532" y="696"/>
                  <a:pt x="6444" y="522"/>
                  <a:pt x="6302" y="4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one-tick_61343">
            <a:extLst>
              <a:ext uri="{FF2B5EF4-FFF2-40B4-BE49-F238E27FC236}">
                <a16:creationId xmlns:a16="http://schemas.microsoft.com/office/drawing/2014/main" id="{396E295B-9DEF-D660-1C07-5F0FF4B9DE2D}"/>
              </a:ext>
            </a:extLst>
          </p:cNvPr>
          <p:cNvSpPr/>
          <p:nvPr/>
        </p:nvSpPr>
        <p:spPr>
          <a:xfrm>
            <a:off x="2578017" y="1584000"/>
            <a:ext cx="253092" cy="220073"/>
          </a:xfrm>
          <a:custGeom>
            <a:avLst/>
            <a:gdLst>
              <a:gd name="T0" fmla="*/ 6302 w 6560"/>
              <a:gd name="T1" fmla="*/ 400 h 5713"/>
              <a:gd name="T2" fmla="*/ 6127 w 6560"/>
              <a:gd name="T3" fmla="*/ 250 h 5713"/>
              <a:gd name="T4" fmla="*/ 5143 w 6560"/>
              <a:gd name="T5" fmla="*/ 312 h 5713"/>
              <a:gd name="T6" fmla="*/ 2214 w 6560"/>
              <a:gd name="T7" fmla="*/ 3560 h 5713"/>
              <a:gd name="T8" fmla="*/ 1330 w 6560"/>
              <a:gd name="T9" fmla="*/ 2799 h 5713"/>
              <a:gd name="T10" fmla="*/ 346 w 6560"/>
              <a:gd name="T11" fmla="*/ 2860 h 5713"/>
              <a:gd name="T12" fmla="*/ 191 w 6560"/>
              <a:gd name="T13" fmla="*/ 3031 h 5713"/>
              <a:gd name="T14" fmla="*/ 10 w 6560"/>
              <a:gd name="T15" fmla="*/ 3540 h 5713"/>
              <a:gd name="T16" fmla="*/ 242 w 6560"/>
              <a:gd name="T17" fmla="*/ 4028 h 5713"/>
              <a:gd name="T18" fmla="*/ 1863 w 6560"/>
              <a:gd name="T19" fmla="*/ 5513 h 5713"/>
              <a:gd name="T20" fmla="*/ 2383 w 6560"/>
              <a:gd name="T21" fmla="*/ 5703 h 5713"/>
              <a:gd name="T22" fmla="*/ 2881 w 6560"/>
              <a:gd name="T23" fmla="*/ 5459 h 5713"/>
              <a:gd name="T24" fmla="*/ 6377 w 6560"/>
              <a:gd name="T25" fmla="*/ 1396 h 5713"/>
              <a:gd name="T26" fmla="*/ 6546 w 6560"/>
              <a:gd name="T27" fmla="*/ 882 h 5713"/>
              <a:gd name="T28" fmla="*/ 6302 w 6560"/>
              <a:gd name="T29" fmla="*/ 400 h 57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560" h="5713">
                <a:moveTo>
                  <a:pt x="6302" y="400"/>
                </a:moveTo>
                <a:lnTo>
                  <a:pt x="6127" y="250"/>
                </a:lnTo>
                <a:cubicBezTo>
                  <a:pt x="5837" y="0"/>
                  <a:pt x="5400" y="28"/>
                  <a:pt x="5143" y="312"/>
                </a:cubicBezTo>
                <a:lnTo>
                  <a:pt x="2214" y="3560"/>
                </a:lnTo>
                <a:lnTo>
                  <a:pt x="1330" y="2799"/>
                </a:lnTo>
                <a:cubicBezTo>
                  <a:pt x="1040" y="2549"/>
                  <a:pt x="603" y="2576"/>
                  <a:pt x="346" y="2860"/>
                </a:cubicBezTo>
                <a:lnTo>
                  <a:pt x="191" y="3031"/>
                </a:lnTo>
                <a:cubicBezTo>
                  <a:pt x="66" y="3170"/>
                  <a:pt x="0" y="3353"/>
                  <a:pt x="10" y="3540"/>
                </a:cubicBezTo>
                <a:cubicBezTo>
                  <a:pt x="19" y="3727"/>
                  <a:pt x="103" y="3903"/>
                  <a:pt x="242" y="4028"/>
                </a:cubicBezTo>
                <a:lnTo>
                  <a:pt x="1863" y="5513"/>
                </a:lnTo>
                <a:cubicBezTo>
                  <a:pt x="2003" y="5644"/>
                  <a:pt x="2191" y="5713"/>
                  <a:pt x="2383" y="5703"/>
                </a:cubicBezTo>
                <a:cubicBezTo>
                  <a:pt x="2575" y="5693"/>
                  <a:pt x="2755" y="5604"/>
                  <a:pt x="2881" y="5459"/>
                </a:cubicBezTo>
                <a:lnTo>
                  <a:pt x="6377" y="1396"/>
                </a:lnTo>
                <a:cubicBezTo>
                  <a:pt x="6499" y="1254"/>
                  <a:pt x="6560" y="1069"/>
                  <a:pt x="6546" y="882"/>
                </a:cubicBezTo>
                <a:cubicBezTo>
                  <a:pt x="6532" y="696"/>
                  <a:pt x="6444" y="522"/>
                  <a:pt x="6302" y="40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ne-tick_61343">
            <a:extLst>
              <a:ext uri="{FF2B5EF4-FFF2-40B4-BE49-F238E27FC236}">
                <a16:creationId xmlns:a16="http://schemas.microsoft.com/office/drawing/2014/main" id="{D9B5EED8-3E0C-023C-A6A5-EECF9EF2FEA1}"/>
              </a:ext>
            </a:extLst>
          </p:cNvPr>
          <p:cNvSpPr/>
          <p:nvPr/>
        </p:nvSpPr>
        <p:spPr>
          <a:xfrm>
            <a:off x="2173017" y="1957377"/>
            <a:ext cx="176301" cy="253092"/>
          </a:xfrm>
          <a:custGeom>
            <a:avLst/>
            <a:gdLst>
              <a:gd name="T0" fmla="*/ 7634 w 9196"/>
              <a:gd name="T1" fmla="*/ 6609 h 13202"/>
              <a:gd name="T2" fmla="*/ 1244 w 9196"/>
              <a:gd name="T3" fmla="*/ 11179 h 13202"/>
              <a:gd name="T4" fmla="*/ 1244 w 9196"/>
              <a:gd name="T5" fmla="*/ 2006 h 13202"/>
              <a:gd name="T6" fmla="*/ 7634 w 9196"/>
              <a:gd name="T7" fmla="*/ 6609 h 13202"/>
              <a:gd name="T8" fmla="*/ 1298 w 9196"/>
              <a:gd name="T9" fmla="*/ 515 h 13202"/>
              <a:gd name="T10" fmla="*/ 0 w 9196"/>
              <a:gd name="T11" fmla="*/ 1183 h 13202"/>
              <a:gd name="T12" fmla="*/ 0 w 9196"/>
              <a:gd name="T13" fmla="*/ 12020 h 13202"/>
              <a:gd name="T14" fmla="*/ 1298 w 9196"/>
              <a:gd name="T15" fmla="*/ 12688 h 13202"/>
              <a:gd name="T16" fmla="*/ 8479 w 9196"/>
              <a:gd name="T17" fmla="*/ 7534 h 13202"/>
              <a:gd name="T18" fmla="*/ 8479 w 9196"/>
              <a:gd name="T19" fmla="*/ 5670 h 13202"/>
              <a:gd name="T20" fmla="*/ 1298 w 9196"/>
              <a:gd name="T21" fmla="*/ 515 h 13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196" h="13202">
                <a:moveTo>
                  <a:pt x="7634" y="6609"/>
                </a:moveTo>
                <a:lnTo>
                  <a:pt x="1244" y="11179"/>
                </a:lnTo>
                <a:lnTo>
                  <a:pt x="1244" y="2006"/>
                </a:lnTo>
                <a:lnTo>
                  <a:pt x="7634" y="6609"/>
                </a:lnTo>
                <a:close/>
                <a:moveTo>
                  <a:pt x="1298" y="515"/>
                </a:moveTo>
                <a:cubicBezTo>
                  <a:pt x="581" y="0"/>
                  <a:pt x="0" y="299"/>
                  <a:pt x="0" y="1183"/>
                </a:cubicBezTo>
                <a:lnTo>
                  <a:pt x="0" y="12020"/>
                </a:lnTo>
                <a:cubicBezTo>
                  <a:pt x="0" y="12904"/>
                  <a:pt x="582" y="13202"/>
                  <a:pt x="1298" y="12688"/>
                </a:cubicBezTo>
                <a:lnTo>
                  <a:pt x="8479" y="7534"/>
                </a:lnTo>
                <a:cubicBezTo>
                  <a:pt x="9196" y="7019"/>
                  <a:pt x="9195" y="6184"/>
                  <a:pt x="8479" y="5670"/>
                </a:cubicBezTo>
                <a:lnTo>
                  <a:pt x="1298" y="51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6B51917F-B8CD-B272-EBCD-4F12C2400E91}"/>
              </a:ext>
            </a:extLst>
          </p:cNvPr>
          <p:cNvSpPr txBox="1"/>
          <p:nvPr/>
        </p:nvSpPr>
        <p:spPr>
          <a:xfrm>
            <a:off x="7763990" y="6619508"/>
            <a:ext cx="3353803" cy="2154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Modified from: Schenk, </a:t>
            </a:r>
            <a:r>
              <a:rPr lang="en-US" altLang="zh-CN" sz="800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. (2022) Master Thesis Kick-Off Presentation</a:t>
            </a:r>
          </a:p>
        </p:txBody>
      </p:sp>
    </p:spTree>
    <p:extLst>
      <p:ext uri="{BB962C8B-B14F-4D97-AF65-F5344CB8AC3E}">
        <p14:creationId xmlns:p14="http://schemas.microsoft.com/office/powerpoint/2010/main" val="2933533442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756C1D85-EBCE-7709-818B-A9A7390D106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56C1D85-EBCE-7709-818B-A9A7390D10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6">
            <a:extLst>
              <a:ext uri="{FF2B5EF4-FFF2-40B4-BE49-F238E27FC236}">
                <a16:creationId xmlns:a16="http://schemas.microsoft.com/office/drawing/2014/main" id="{88D86218-867E-9976-4064-95DC247BD16E}"/>
              </a:ext>
            </a:extLst>
          </p:cNvPr>
          <p:cNvSpPr/>
          <p:nvPr/>
        </p:nvSpPr>
        <p:spPr bwMode="auto">
          <a:xfrm>
            <a:off x="0" y="2123960"/>
            <a:ext cx="12192000" cy="36004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en-US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EF6ADBDC-2BEB-B625-E59B-660BE9B9B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b="1" dirty="0"/>
              <a:t>Outline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342AEBE-A9F8-4331-37B4-FF4B5CFC85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/>
              <a:t>Motivation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Research Questions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Research Methodology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Current State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Timeline</a:t>
            </a:r>
          </a:p>
          <a:p>
            <a:endParaRPr lang="en-US" sz="20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684B55D-A70D-0502-D951-991FAB8C4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36BDC6C-965B-0A67-CEE0-D9EA86648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E4BF5F5-8097-9E22-29F4-803199514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91697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hink-cell data - do not delete" hidden="1">
            <a:extLst>
              <a:ext uri="{FF2B5EF4-FFF2-40B4-BE49-F238E27FC236}">
                <a16:creationId xmlns:a16="http://schemas.microsoft.com/office/drawing/2014/main" id="{9FC3D048-F4A8-0FDA-ADFF-30C443CF188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392143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1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FC3D048-F4A8-0FDA-ADFF-30C443CF18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>
            <a:extLst>
              <a:ext uri="{FF2B5EF4-FFF2-40B4-BE49-F238E27FC236}">
                <a16:creationId xmlns:a16="http://schemas.microsoft.com/office/drawing/2014/main" id="{E493186F-B765-2676-82F5-0FBF8151D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981563" cy="720725"/>
          </a:xfrm>
        </p:spPr>
        <p:txBody>
          <a:bodyPr vert="horz"/>
          <a:lstStyle/>
          <a:p>
            <a:r>
              <a:rPr lang="en-US" sz="2400" b="1" dirty="0"/>
              <a:t>4. Current State - </a:t>
            </a:r>
            <a:r>
              <a:rPr lang="en-US" altLang="zh-CN" sz="2400" b="1" dirty="0"/>
              <a:t>Search Strategy for RQ1</a:t>
            </a:r>
            <a:endParaRPr lang="en-US" sz="2400" b="1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9E5FC4-10FE-7272-FC72-E9A574EA9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</a:t>
            </a:r>
            <a:r>
              <a:rPr lang="en-US" dirty="0" err="1"/>
              <a:t>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C51FCE9-9640-F180-565A-A38484033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D1F0221-59F7-CF21-0924-3C35D4517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036D8C87-A8E1-3700-D40A-DAAF87022B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748" y="1719000"/>
            <a:ext cx="11978504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82592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hink-cell data - do not delete" hidden="1">
            <a:extLst>
              <a:ext uri="{FF2B5EF4-FFF2-40B4-BE49-F238E27FC236}">
                <a16:creationId xmlns:a16="http://schemas.microsoft.com/office/drawing/2014/main" id="{9FC3D048-F4A8-0FDA-ADFF-30C443CF188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1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FC3D048-F4A8-0FDA-ADFF-30C443CF18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>
            <a:extLst>
              <a:ext uri="{FF2B5EF4-FFF2-40B4-BE49-F238E27FC236}">
                <a16:creationId xmlns:a16="http://schemas.microsoft.com/office/drawing/2014/main" id="{E493186F-B765-2676-82F5-0FBF8151D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981563" cy="720725"/>
          </a:xfrm>
        </p:spPr>
        <p:txBody>
          <a:bodyPr vert="horz"/>
          <a:lstStyle/>
          <a:p>
            <a:r>
              <a:rPr lang="en-US" sz="2400" b="1" dirty="0"/>
              <a:t>4. Current State - </a:t>
            </a:r>
            <a:r>
              <a:rPr lang="en-US" altLang="zh-CN" sz="2400" b="1" dirty="0"/>
              <a:t>Search String for RQ1</a:t>
            </a:r>
            <a:endParaRPr lang="en-US" sz="2400" b="1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9E5FC4-10FE-7272-FC72-E9A574EA9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C51FCE9-9640-F180-565A-A38484033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D1F0221-59F7-CF21-0924-3C35D4517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34D6AA0E-2D61-66ED-64BE-8666892B64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192" y="852802"/>
            <a:ext cx="11451000" cy="5627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078665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hink-cell data - do not delete" hidden="1">
            <a:extLst>
              <a:ext uri="{FF2B5EF4-FFF2-40B4-BE49-F238E27FC236}">
                <a16:creationId xmlns:a16="http://schemas.microsoft.com/office/drawing/2014/main" id="{9FC3D048-F4A8-0FDA-ADFF-30C443CF188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1733876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1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FC3D048-F4A8-0FDA-ADFF-30C443CF18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>
            <a:extLst>
              <a:ext uri="{FF2B5EF4-FFF2-40B4-BE49-F238E27FC236}">
                <a16:creationId xmlns:a16="http://schemas.microsoft.com/office/drawing/2014/main" id="{E493186F-B765-2676-82F5-0FBF8151D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981563" cy="720725"/>
          </a:xfrm>
        </p:spPr>
        <p:txBody>
          <a:bodyPr vert="horz"/>
          <a:lstStyle/>
          <a:p>
            <a:r>
              <a:rPr lang="en-US" sz="2400" b="1" dirty="0"/>
              <a:t>4. Current State </a:t>
            </a:r>
            <a:r>
              <a:rPr lang="en-US" b="1" dirty="0"/>
              <a:t>-</a:t>
            </a:r>
            <a:r>
              <a:rPr lang="en-US" sz="2400" b="1" dirty="0"/>
              <a:t> Process Graph of Structured Literature Review</a:t>
            </a:r>
            <a:r>
              <a:rPr lang="zh-CN" altLang="en-US" b="1" dirty="0"/>
              <a:t> </a:t>
            </a:r>
            <a:r>
              <a:rPr lang="en-US" altLang="zh-CN" b="1" dirty="0"/>
              <a:t>(1/2)</a:t>
            </a:r>
            <a:r>
              <a:rPr lang="en-US" sz="2400" b="1" dirty="0"/>
              <a:t>  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9E5FC4-10FE-7272-FC72-E9A574EA9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C51FCE9-9640-F180-565A-A38484033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D1F0221-59F7-CF21-0924-3C35D4517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图片 6" descr="图表, 瀑布图&#10;&#10;中度可信度描述已自动生成">
            <a:extLst>
              <a:ext uri="{FF2B5EF4-FFF2-40B4-BE49-F238E27FC236}">
                <a16:creationId xmlns:a16="http://schemas.microsoft.com/office/drawing/2014/main" id="{DE0FD9C2-E863-E22B-B155-081B1BD71E9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850"/>
          <a:stretch/>
        </p:blipFill>
        <p:spPr>
          <a:xfrm>
            <a:off x="523745" y="1224000"/>
            <a:ext cx="11144509" cy="4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836562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hink-cell data - do not delete" hidden="1">
            <a:extLst>
              <a:ext uri="{FF2B5EF4-FFF2-40B4-BE49-F238E27FC236}">
                <a16:creationId xmlns:a16="http://schemas.microsoft.com/office/drawing/2014/main" id="{9FC3D048-F4A8-0FDA-ADFF-30C443CF188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38651412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1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FC3D048-F4A8-0FDA-ADFF-30C443CF18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>
            <a:extLst>
              <a:ext uri="{FF2B5EF4-FFF2-40B4-BE49-F238E27FC236}">
                <a16:creationId xmlns:a16="http://schemas.microsoft.com/office/drawing/2014/main" id="{E493186F-B765-2676-82F5-0FBF8151D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981563" cy="720725"/>
          </a:xfrm>
        </p:spPr>
        <p:txBody>
          <a:bodyPr vert="horz"/>
          <a:lstStyle/>
          <a:p>
            <a:r>
              <a:rPr lang="en-US" sz="2400" b="1" dirty="0"/>
              <a:t>4. Current State </a:t>
            </a:r>
            <a:r>
              <a:rPr lang="en-US" b="1" dirty="0"/>
              <a:t>-</a:t>
            </a:r>
            <a:r>
              <a:rPr lang="en-US" sz="2400" b="1" dirty="0"/>
              <a:t> Process Graph of Structured Literature Review </a:t>
            </a:r>
            <a:r>
              <a:rPr lang="en-US" altLang="zh-CN" b="1" dirty="0"/>
              <a:t>(2/2)</a:t>
            </a:r>
            <a:r>
              <a:rPr lang="en-US" sz="2400" b="1" dirty="0"/>
              <a:t>  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9E5FC4-10FE-7272-FC72-E9A574EA9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C51FCE9-9640-F180-565A-A38484033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D1F0221-59F7-CF21-0924-3C35D4517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7" name="图片 6" descr="图表, 瀑布图&#10;&#10;中度可信度描述已自动生成">
            <a:extLst>
              <a:ext uri="{FF2B5EF4-FFF2-40B4-BE49-F238E27FC236}">
                <a16:creationId xmlns:a16="http://schemas.microsoft.com/office/drawing/2014/main" id="{DE0FD9C2-E863-E22B-B155-081B1BD71E9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058" b="-4"/>
          <a:stretch/>
        </p:blipFill>
        <p:spPr>
          <a:xfrm>
            <a:off x="580992" y="1629000"/>
            <a:ext cx="11275008" cy="4525843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DED8173D-16AB-A094-3B01-4F77524650E1}"/>
              </a:ext>
            </a:extLst>
          </p:cNvPr>
          <p:cNvSpPr txBox="1"/>
          <p:nvPr/>
        </p:nvSpPr>
        <p:spPr>
          <a:xfrm>
            <a:off x="1056000" y="1314000"/>
            <a:ext cx="1845000" cy="139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2357952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756C1D85-EBCE-7709-818B-A9A7390D106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56C1D85-EBCE-7709-818B-A9A7390D10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6">
            <a:extLst>
              <a:ext uri="{FF2B5EF4-FFF2-40B4-BE49-F238E27FC236}">
                <a16:creationId xmlns:a16="http://schemas.microsoft.com/office/drawing/2014/main" id="{88D86218-867E-9976-4064-95DC247BD16E}"/>
              </a:ext>
            </a:extLst>
          </p:cNvPr>
          <p:cNvSpPr/>
          <p:nvPr/>
        </p:nvSpPr>
        <p:spPr bwMode="auto">
          <a:xfrm>
            <a:off x="0" y="2483960"/>
            <a:ext cx="12192000" cy="36004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en-US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EF6ADBDC-2BEB-B625-E59B-660BE9B9B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b="1" dirty="0"/>
              <a:t>Outline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342AEBE-A9F8-4331-37B4-FF4B5CFC85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/>
              <a:t>Motivation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Research Questions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Research Methodology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Current State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Timeline</a:t>
            </a:r>
          </a:p>
          <a:p>
            <a:endParaRPr lang="en-US" sz="20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684B55D-A70D-0502-D951-991FAB8C4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36BDC6C-965B-0A67-CEE0-D9EA86648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E4BF5F5-8097-9E22-29F4-803199514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005909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hink-cell data - do not delete" hidden="1">
            <a:extLst>
              <a:ext uri="{FF2B5EF4-FFF2-40B4-BE49-F238E27FC236}">
                <a16:creationId xmlns:a16="http://schemas.microsoft.com/office/drawing/2014/main" id="{9FC3D048-F4A8-0FDA-ADFF-30C443CF188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315891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1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FC3D048-F4A8-0FDA-ADFF-30C443CF18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29">
            <a:extLst>
              <a:ext uri="{FF2B5EF4-FFF2-40B4-BE49-F238E27FC236}">
                <a16:creationId xmlns:a16="http://schemas.microsoft.com/office/drawing/2014/main" id="{AA3B70E6-6143-2AC3-0146-411041467FA7}"/>
              </a:ext>
            </a:extLst>
          </p:cNvPr>
          <p:cNvSpPr/>
          <p:nvPr/>
        </p:nvSpPr>
        <p:spPr bwMode="auto">
          <a:xfrm>
            <a:off x="10700426" y="1588517"/>
            <a:ext cx="1152128" cy="39982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bg2"/>
              </a:solidFill>
              <a:cs typeface="Arial" pitchFamily="34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E493186F-B765-2676-82F5-0FBF8151D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b="1" dirty="0"/>
              <a:t>5. Timeline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9E5FC4-10FE-7272-FC72-E9A574EA9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C51FCE9-9640-F180-565A-A38484033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D1F0221-59F7-CF21-0924-3C35D4517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10" name="Rechteck 33">
            <a:extLst>
              <a:ext uri="{FF2B5EF4-FFF2-40B4-BE49-F238E27FC236}">
                <a16:creationId xmlns:a16="http://schemas.microsoft.com/office/drawing/2014/main" id="{A4D25821-0B4B-8A9C-161E-26344E55DEF5}"/>
              </a:ext>
            </a:extLst>
          </p:cNvPr>
          <p:cNvSpPr/>
          <p:nvPr/>
        </p:nvSpPr>
        <p:spPr bwMode="auto">
          <a:xfrm>
            <a:off x="291000" y="1636191"/>
            <a:ext cx="2352513" cy="612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2"/>
                </a:solidFill>
                <a:cs typeface="Arial" pitchFamily="34" charset="0"/>
              </a:rPr>
              <a:t>Research </a:t>
            </a:r>
          </a:p>
          <a:p>
            <a:pPr marL="0" marR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2"/>
                </a:solidFill>
                <a:cs typeface="Arial" pitchFamily="34" charset="0"/>
              </a:rPr>
              <a:t>Multivocal Literature </a:t>
            </a:r>
          </a:p>
        </p:txBody>
      </p:sp>
      <p:sp>
        <p:nvSpPr>
          <p:cNvPr id="11" name="Rechteck 34">
            <a:extLst>
              <a:ext uri="{FF2B5EF4-FFF2-40B4-BE49-F238E27FC236}">
                <a16:creationId xmlns:a16="http://schemas.microsoft.com/office/drawing/2014/main" id="{9FA43973-8EF0-7377-582A-FB0F5143BB79}"/>
              </a:ext>
            </a:extLst>
          </p:cNvPr>
          <p:cNvSpPr/>
          <p:nvPr/>
        </p:nvSpPr>
        <p:spPr bwMode="auto">
          <a:xfrm>
            <a:off x="291000" y="2300712"/>
            <a:ext cx="2354414" cy="612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2"/>
                </a:solidFill>
                <a:cs typeface="Arial" pitchFamily="34" charset="0"/>
              </a:rPr>
              <a:t>Analysis </a:t>
            </a:r>
          </a:p>
          <a:p>
            <a:pPr algn="ctr" eaLnBrk="0" hangingPunct="0"/>
            <a:r>
              <a:rPr lang="en-US" dirty="0">
                <a:solidFill>
                  <a:schemeClr val="bg2"/>
                </a:solidFill>
                <a:cs typeface="Arial" pitchFamily="34" charset="0"/>
              </a:rPr>
              <a:t>Literature</a:t>
            </a:r>
          </a:p>
        </p:txBody>
      </p:sp>
      <p:sp>
        <p:nvSpPr>
          <p:cNvPr id="12" name="Rechteck 35">
            <a:extLst>
              <a:ext uri="{FF2B5EF4-FFF2-40B4-BE49-F238E27FC236}">
                <a16:creationId xmlns:a16="http://schemas.microsoft.com/office/drawing/2014/main" id="{2AC38F69-09FF-83C4-0983-08C2A604451E}"/>
              </a:ext>
            </a:extLst>
          </p:cNvPr>
          <p:cNvSpPr/>
          <p:nvPr/>
        </p:nvSpPr>
        <p:spPr bwMode="auto">
          <a:xfrm>
            <a:off x="291000" y="2965233"/>
            <a:ext cx="2347850" cy="612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2"/>
                </a:solidFill>
                <a:cs typeface="Arial" pitchFamily="34" charset="0"/>
              </a:rPr>
              <a:t>Analysis </a:t>
            </a:r>
          </a:p>
          <a:p>
            <a:pPr marL="0" marR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2"/>
                </a:solidFill>
                <a:cs typeface="Arial" pitchFamily="34" charset="0"/>
              </a:rPr>
              <a:t>Gray Literature</a:t>
            </a:r>
          </a:p>
        </p:txBody>
      </p:sp>
      <p:sp>
        <p:nvSpPr>
          <p:cNvPr id="13" name="Rechteck 36">
            <a:extLst>
              <a:ext uri="{FF2B5EF4-FFF2-40B4-BE49-F238E27FC236}">
                <a16:creationId xmlns:a16="http://schemas.microsoft.com/office/drawing/2014/main" id="{F1729BC5-E23F-5BB2-9D74-8853A4DCFF72}"/>
              </a:ext>
            </a:extLst>
          </p:cNvPr>
          <p:cNvSpPr/>
          <p:nvPr/>
        </p:nvSpPr>
        <p:spPr bwMode="auto">
          <a:xfrm>
            <a:off x="297564" y="4957423"/>
            <a:ext cx="2347850" cy="612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2"/>
                </a:solidFill>
                <a:cs typeface="Arial" pitchFamily="34" charset="0"/>
              </a:rPr>
              <a:t>Writing</a:t>
            </a:r>
          </a:p>
        </p:txBody>
      </p:sp>
      <p:sp>
        <p:nvSpPr>
          <p:cNvPr id="15" name="Rechteck 38">
            <a:extLst>
              <a:ext uri="{FF2B5EF4-FFF2-40B4-BE49-F238E27FC236}">
                <a16:creationId xmlns:a16="http://schemas.microsoft.com/office/drawing/2014/main" id="{3D52EFAC-6E77-2346-2710-FB1895CD843B}"/>
              </a:ext>
            </a:extLst>
          </p:cNvPr>
          <p:cNvSpPr/>
          <p:nvPr/>
        </p:nvSpPr>
        <p:spPr bwMode="auto">
          <a:xfrm>
            <a:off x="291000" y="4294275"/>
            <a:ext cx="2347850" cy="612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2"/>
                </a:solidFill>
                <a:cs typeface="Arial" pitchFamily="34" charset="0"/>
              </a:rPr>
              <a:t>Design Artifact</a:t>
            </a:r>
          </a:p>
        </p:txBody>
      </p:sp>
      <p:grpSp>
        <p:nvGrpSpPr>
          <p:cNvPr id="16" name="Gruppieren 44">
            <a:extLst>
              <a:ext uri="{FF2B5EF4-FFF2-40B4-BE49-F238E27FC236}">
                <a16:creationId xmlns:a16="http://schemas.microsoft.com/office/drawing/2014/main" id="{4EFCA708-4BD5-2E1F-5E59-4E2980E22104}"/>
              </a:ext>
            </a:extLst>
          </p:cNvPr>
          <p:cNvGrpSpPr/>
          <p:nvPr/>
        </p:nvGrpSpPr>
        <p:grpSpPr>
          <a:xfrm>
            <a:off x="2682415" y="1275029"/>
            <a:ext cx="8715499" cy="4861080"/>
            <a:chOff x="3204540" y="1133352"/>
            <a:chExt cx="8715499" cy="5535130"/>
          </a:xfrm>
        </p:grpSpPr>
        <p:grpSp>
          <p:nvGrpSpPr>
            <p:cNvPr id="18" name="Gruppieren 7">
              <a:extLst>
                <a:ext uri="{FF2B5EF4-FFF2-40B4-BE49-F238E27FC236}">
                  <a16:creationId xmlns:a16="http://schemas.microsoft.com/office/drawing/2014/main" id="{04356008-9D56-1B02-A487-A6B76DDC64B5}"/>
                </a:ext>
              </a:extLst>
            </p:cNvPr>
            <p:cNvGrpSpPr/>
            <p:nvPr/>
          </p:nvGrpSpPr>
          <p:grpSpPr>
            <a:xfrm>
              <a:off x="3204540" y="1133352"/>
              <a:ext cx="8008066" cy="4904057"/>
              <a:chOff x="1775520" y="1193099"/>
              <a:chExt cx="8008066" cy="4124154"/>
            </a:xfrm>
          </p:grpSpPr>
          <p:sp>
            <p:nvSpPr>
              <p:cNvPr id="23" name="Rechteck 2">
                <a:extLst>
                  <a:ext uri="{FF2B5EF4-FFF2-40B4-BE49-F238E27FC236}">
                    <a16:creationId xmlns:a16="http://schemas.microsoft.com/office/drawing/2014/main" id="{67601488-4269-DAD1-75F5-12C4E0D0AEB8}"/>
                  </a:ext>
                </a:extLst>
              </p:cNvPr>
              <p:cNvSpPr/>
              <p:nvPr/>
            </p:nvSpPr>
            <p:spPr bwMode="auto">
              <a:xfrm>
                <a:off x="1775520" y="1488643"/>
                <a:ext cx="1152128" cy="382861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:endParaRPr lang="en-US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4" name="Rechteck 6">
                <a:extLst>
                  <a:ext uri="{FF2B5EF4-FFF2-40B4-BE49-F238E27FC236}">
                    <a16:creationId xmlns:a16="http://schemas.microsoft.com/office/drawing/2014/main" id="{C79B893B-E83D-8018-45BB-7785EC1507F9}"/>
                  </a:ext>
                </a:extLst>
              </p:cNvPr>
              <p:cNvSpPr/>
              <p:nvPr/>
            </p:nvSpPr>
            <p:spPr bwMode="auto">
              <a:xfrm>
                <a:off x="1775520" y="1193099"/>
                <a:ext cx="1152128" cy="302948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chemeClr val="bg2"/>
                    </a:solidFill>
                    <a:cs typeface="Arial" pitchFamily="34" charset="0"/>
                  </a:rPr>
                  <a:t>June</a:t>
                </a:r>
              </a:p>
            </p:txBody>
          </p:sp>
          <p:sp>
            <p:nvSpPr>
              <p:cNvPr id="25" name="Rechteck 21">
                <a:extLst>
                  <a:ext uri="{FF2B5EF4-FFF2-40B4-BE49-F238E27FC236}">
                    <a16:creationId xmlns:a16="http://schemas.microsoft.com/office/drawing/2014/main" id="{F504D495-71B5-E658-215B-91720BFBB007}"/>
                  </a:ext>
                </a:extLst>
              </p:cNvPr>
              <p:cNvSpPr/>
              <p:nvPr/>
            </p:nvSpPr>
            <p:spPr bwMode="auto">
              <a:xfrm>
                <a:off x="2927648" y="1488643"/>
                <a:ext cx="1152128" cy="382861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lang="en-US" dirty="0">
                  <a:solidFill>
                    <a:schemeClr val="bg2"/>
                  </a:solidFill>
                  <a:cs typeface="Arial" pitchFamily="34" charset="0"/>
                </a:endParaRPr>
              </a:p>
            </p:txBody>
          </p:sp>
          <p:sp>
            <p:nvSpPr>
              <p:cNvPr id="26" name="Rechteck 22">
                <a:extLst>
                  <a:ext uri="{FF2B5EF4-FFF2-40B4-BE49-F238E27FC236}">
                    <a16:creationId xmlns:a16="http://schemas.microsoft.com/office/drawing/2014/main" id="{97EC243B-5A45-0B8B-1BE0-992213847DE9}"/>
                  </a:ext>
                </a:extLst>
              </p:cNvPr>
              <p:cNvSpPr/>
              <p:nvPr/>
            </p:nvSpPr>
            <p:spPr bwMode="auto">
              <a:xfrm>
                <a:off x="2927648" y="1193099"/>
                <a:ext cx="1152128" cy="302948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chemeClr val="bg2"/>
                    </a:solidFill>
                    <a:cs typeface="Arial" pitchFamily="34" charset="0"/>
                  </a:rPr>
                  <a:t>Ju</a:t>
                </a:r>
                <a:r>
                  <a:rPr lang="en-US" altLang="zh-CN" dirty="0">
                    <a:solidFill>
                      <a:schemeClr val="bg2"/>
                    </a:solidFill>
                    <a:cs typeface="Arial" pitchFamily="34" charset="0"/>
                  </a:rPr>
                  <a:t>ly</a:t>
                </a:r>
                <a:endParaRPr lang="en-US" dirty="0">
                  <a:solidFill>
                    <a:schemeClr val="bg2"/>
                  </a:solidFill>
                  <a:cs typeface="Arial" pitchFamily="34" charset="0"/>
                </a:endParaRPr>
              </a:p>
            </p:txBody>
          </p:sp>
          <p:sp>
            <p:nvSpPr>
              <p:cNvPr id="27" name="Rechteck 23">
                <a:extLst>
                  <a:ext uri="{FF2B5EF4-FFF2-40B4-BE49-F238E27FC236}">
                    <a16:creationId xmlns:a16="http://schemas.microsoft.com/office/drawing/2014/main" id="{FBF00DE2-13A0-DC82-1C15-A2127F2C3D83}"/>
                  </a:ext>
                </a:extLst>
              </p:cNvPr>
              <p:cNvSpPr/>
              <p:nvPr/>
            </p:nvSpPr>
            <p:spPr bwMode="auto">
              <a:xfrm>
                <a:off x="4086217" y="1488643"/>
                <a:ext cx="1152128" cy="382861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:endParaRPr lang="en-US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28" name="Rechteck 24">
                <a:extLst>
                  <a:ext uri="{FF2B5EF4-FFF2-40B4-BE49-F238E27FC236}">
                    <a16:creationId xmlns:a16="http://schemas.microsoft.com/office/drawing/2014/main" id="{A68B5DDE-89F0-C0D9-9B75-E91A1947B4D1}"/>
                  </a:ext>
                </a:extLst>
              </p:cNvPr>
              <p:cNvSpPr/>
              <p:nvPr/>
            </p:nvSpPr>
            <p:spPr bwMode="auto">
              <a:xfrm>
                <a:off x="4086217" y="1193884"/>
                <a:ext cx="1152128" cy="302163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chemeClr val="bg2"/>
                    </a:solidFill>
                    <a:cs typeface="Arial" pitchFamily="34" charset="0"/>
                  </a:rPr>
                  <a:t>Aug.</a:t>
                </a:r>
              </a:p>
            </p:txBody>
          </p:sp>
          <p:sp>
            <p:nvSpPr>
              <p:cNvPr id="29" name="Rechteck 25">
                <a:extLst>
                  <a:ext uri="{FF2B5EF4-FFF2-40B4-BE49-F238E27FC236}">
                    <a16:creationId xmlns:a16="http://schemas.microsoft.com/office/drawing/2014/main" id="{6D9D82E6-B994-CB5B-81C1-822620EF4DB8}"/>
                  </a:ext>
                </a:extLst>
              </p:cNvPr>
              <p:cNvSpPr/>
              <p:nvPr/>
            </p:nvSpPr>
            <p:spPr bwMode="auto">
              <a:xfrm>
                <a:off x="5206850" y="1488643"/>
                <a:ext cx="1152128" cy="382861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:endParaRPr lang="en-US" dirty="0">
                  <a:solidFill>
                    <a:schemeClr val="bg2"/>
                  </a:solidFill>
                  <a:cs typeface="Arial" pitchFamily="34" charset="0"/>
                </a:endParaRPr>
              </a:p>
            </p:txBody>
          </p:sp>
          <p:sp>
            <p:nvSpPr>
              <p:cNvPr id="30" name="Rechteck 26">
                <a:extLst>
                  <a:ext uri="{FF2B5EF4-FFF2-40B4-BE49-F238E27FC236}">
                    <a16:creationId xmlns:a16="http://schemas.microsoft.com/office/drawing/2014/main" id="{A8F2ED20-34D1-53A2-3801-D1AFAC9F0998}"/>
                  </a:ext>
                </a:extLst>
              </p:cNvPr>
              <p:cNvSpPr/>
              <p:nvPr/>
            </p:nvSpPr>
            <p:spPr bwMode="auto">
              <a:xfrm>
                <a:off x="5206850" y="1193099"/>
                <a:ext cx="1152128" cy="302948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chemeClr val="bg2"/>
                    </a:solidFill>
                    <a:cs typeface="Arial" pitchFamily="34" charset="0"/>
                  </a:rPr>
                  <a:t>Sept.</a:t>
                </a:r>
              </a:p>
            </p:txBody>
          </p:sp>
          <p:sp>
            <p:nvSpPr>
              <p:cNvPr id="31" name="Rechteck 27">
                <a:extLst>
                  <a:ext uri="{FF2B5EF4-FFF2-40B4-BE49-F238E27FC236}">
                    <a16:creationId xmlns:a16="http://schemas.microsoft.com/office/drawing/2014/main" id="{CF7FBA6E-31F9-5D7F-26E3-21D167E32EF6}"/>
                  </a:ext>
                </a:extLst>
              </p:cNvPr>
              <p:cNvSpPr/>
              <p:nvPr/>
            </p:nvSpPr>
            <p:spPr bwMode="auto">
              <a:xfrm>
                <a:off x="6354393" y="1488643"/>
                <a:ext cx="1152128" cy="382861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:endParaRPr lang="en-US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2" name="Rechteck 28">
                <a:extLst>
                  <a:ext uri="{FF2B5EF4-FFF2-40B4-BE49-F238E27FC236}">
                    <a16:creationId xmlns:a16="http://schemas.microsoft.com/office/drawing/2014/main" id="{82ED77E8-88E5-19CE-FB7F-4084A5C18629}"/>
                  </a:ext>
                </a:extLst>
              </p:cNvPr>
              <p:cNvSpPr/>
              <p:nvPr/>
            </p:nvSpPr>
            <p:spPr bwMode="auto">
              <a:xfrm>
                <a:off x="6348609" y="1193099"/>
                <a:ext cx="1152128" cy="302948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chemeClr val="bg2"/>
                    </a:solidFill>
                    <a:cs typeface="Arial" pitchFamily="34" charset="0"/>
                  </a:rPr>
                  <a:t>Oct.</a:t>
                </a:r>
              </a:p>
            </p:txBody>
          </p:sp>
          <p:sp>
            <p:nvSpPr>
              <p:cNvPr id="33" name="Rechteck 29">
                <a:extLst>
                  <a:ext uri="{FF2B5EF4-FFF2-40B4-BE49-F238E27FC236}">
                    <a16:creationId xmlns:a16="http://schemas.microsoft.com/office/drawing/2014/main" id="{39AED866-5CEC-1680-AD64-4EDA34954979}"/>
                  </a:ext>
                </a:extLst>
              </p:cNvPr>
              <p:cNvSpPr/>
              <p:nvPr/>
            </p:nvSpPr>
            <p:spPr bwMode="auto">
              <a:xfrm>
                <a:off x="7470441" y="1488643"/>
                <a:ext cx="1152128" cy="382861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:endParaRPr lang="en-US" dirty="0">
                  <a:solidFill>
                    <a:schemeClr val="bg2"/>
                  </a:solidFill>
                  <a:cs typeface="Arial" pitchFamily="34" charset="0"/>
                </a:endParaRPr>
              </a:p>
            </p:txBody>
          </p:sp>
          <p:sp>
            <p:nvSpPr>
              <p:cNvPr id="34" name="Rechteck 30">
                <a:extLst>
                  <a:ext uri="{FF2B5EF4-FFF2-40B4-BE49-F238E27FC236}">
                    <a16:creationId xmlns:a16="http://schemas.microsoft.com/office/drawing/2014/main" id="{81E8F730-9D40-FCA7-814F-593C1C5E3884}"/>
                  </a:ext>
                </a:extLst>
              </p:cNvPr>
              <p:cNvSpPr/>
              <p:nvPr/>
            </p:nvSpPr>
            <p:spPr bwMode="auto">
              <a:xfrm>
                <a:off x="7473528" y="1193099"/>
                <a:ext cx="1152128" cy="302948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chemeClr val="bg2"/>
                    </a:solidFill>
                    <a:cs typeface="Arial" pitchFamily="34" charset="0"/>
                  </a:rPr>
                  <a:t>Nov.</a:t>
                </a:r>
              </a:p>
            </p:txBody>
          </p:sp>
          <p:sp>
            <p:nvSpPr>
              <p:cNvPr id="35" name="Rechteck 31">
                <a:extLst>
                  <a:ext uri="{FF2B5EF4-FFF2-40B4-BE49-F238E27FC236}">
                    <a16:creationId xmlns:a16="http://schemas.microsoft.com/office/drawing/2014/main" id="{6F072252-7F99-16CC-46AE-ABEB6A811E0A}"/>
                  </a:ext>
                </a:extLst>
              </p:cNvPr>
              <p:cNvSpPr/>
              <p:nvPr/>
            </p:nvSpPr>
            <p:spPr bwMode="auto">
              <a:xfrm>
                <a:off x="8631458" y="1488643"/>
                <a:ext cx="1152128" cy="382861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:endParaRPr lang="en-US" dirty="0">
                  <a:solidFill>
                    <a:schemeClr val="tx1"/>
                  </a:solidFill>
                  <a:cs typeface="Arial" pitchFamily="34" charset="0"/>
                </a:endParaRPr>
              </a:p>
            </p:txBody>
          </p:sp>
          <p:sp>
            <p:nvSpPr>
              <p:cNvPr id="36" name="Rechteck 32">
                <a:extLst>
                  <a:ext uri="{FF2B5EF4-FFF2-40B4-BE49-F238E27FC236}">
                    <a16:creationId xmlns:a16="http://schemas.microsoft.com/office/drawing/2014/main" id="{CF7D5881-430F-010B-B50B-96B60D554AB1}"/>
                  </a:ext>
                </a:extLst>
              </p:cNvPr>
              <p:cNvSpPr/>
              <p:nvPr/>
            </p:nvSpPr>
            <p:spPr bwMode="auto">
              <a:xfrm>
                <a:off x="8631458" y="1193099"/>
                <a:ext cx="1152128" cy="302948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dirty="0">
                    <a:solidFill>
                      <a:schemeClr val="bg2"/>
                    </a:solidFill>
                    <a:cs typeface="Arial" pitchFamily="34" charset="0"/>
                  </a:rPr>
                  <a:t>Dec.</a:t>
                </a:r>
              </a:p>
            </p:txBody>
          </p:sp>
        </p:grpSp>
        <p:cxnSp>
          <p:nvCxnSpPr>
            <p:cNvPr id="19" name="Gerade Verbindung 40">
              <a:extLst>
                <a:ext uri="{FF2B5EF4-FFF2-40B4-BE49-F238E27FC236}">
                  <a16:creationId xmlns:a16="http://schemas.microsoft.com/office/drawing/2014/main" id="{7EF57387-8380-836D-607C-8D3F5083DA2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930690" y="1526746"/>
              <a:ext cx="0" cy="4552623"/>
            </a:xfrm>
            <a:prstGeom prst="line">
              <a:avLst/>
            </a:prstGeom>
            <a:ln w="28575">
              <a:solidFill>
                <a:srgbClr val="00B050">
                  <a:alpha val="50000"/>
                </a:srgbClr>
              </a:solidFill>
              <a:prstDash val="dash"/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Gerade Verbindung 41">
              <a:extLst>
                <a:ext uri="{FF2B5EF4-FFF2-40B4-BE49-F238E27FC236}">
                  <a16:creationId xmlns:a16="http://schemas.microsoft.com/office/drawing/2014/main" id="{4AA32247-88C7-B16C-304F-C042BC029535}"/>
                </a:ext>
              </a:extLst>
            </p:cNvPr>
            <p:cNvCxnSpPr/>
            <p:nvPr/>
          </p:nvCxnSpPr>
          <p:spPr bwMode="auto">
            <a:xfrm>
              <a:off x="11816461" y="1544594"/>
              <a:ext cx="0" cy="4552623"/>
            </a:xfrm>
            <a:prstGeom prst="line">
              <a:avLst/>
            </a:prstGeom>
            <a:ln w="28575">
              <a:solidFill>
                <a:srgbClr val="0065BD">
                  <a:alpha val="50000"/>
                </a:srgbClr>
              </a:solidFill>
              <a:prstDash val="dash"/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feld 42">
              <a:extLst>
                <a:ext uri="{FF2B5EF4-FFF2-40B4-BE49-F238E27FC236}">
                  <a16:creationId xmlns:a16="http://schemas.microsoft.com/office/drawing/2014/main" id="{A45F97F2-EB71-CB5D-2D1A-DE99E4B26326}"/>
                </a:ext>
              </a:extLst>
            </p:cNvPr>
            <p:cNvSpPr txBox="1"/>
            <p:nvPr/>
          </p:nvSpPr>
          <p:spPr>
            <a:xfrm>
              <a:off x="4824390" y="6072711"/>
              <a:ext cx="1576451" cy="59577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Arial" pitchFamily="34" charset="0"/>
                </a:rPr>
                <a:t>Registration Date</a:t>
              </a:r>
            </a:p>
            <a:p>
              <a:r>
                <a:rPr lang="en-US" sz="1400" dirty="0">
                  <a:latin typeface="Arial" pitchFamily="34" charset="0"/>
                </a:rPr>
                <a:t>July 15th, 2024</a:t>
              </a:r>
            </a:p>
          </p:txBody>
        </p:sp>
        <p:sp>
          <p:nvSpPr>
            <p:cNvPr id="22" name="Textfeld 43">
              <a:extLst>
                <a:ext uri="{FF2B5EF4-FFF2-40B4-BE49-F238E27FC236}">
                  <a16:creationId xmlns:a16="http://schemas.microsoft.com/office/drawing/2014/main" id="{386D9360-DC21-ECFF-0060-B8CB6669FE18}"/>
                </a:ext>
              </a:extLst>
            </p:cNvPr>
            <p:cNvSpPr txBox="1"/>
            <p:nvPr/>
          </p:nvSpPr>
          <p:spPr>
            <a:xfrm>
              <a:off x="9633125" y="6059582"/>
              <a:ext cx="2286914" cy="59577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r"/>
              <a:r>
                <a:rPr lang="en-US" sz="1400" dirty="0">
                  <a:latin typeface="Arial" pitchFamily="34" charset="0"/>
                </a:rPr>
                <a:t>Submission Date</a:t>
              </a:r>
            </a:p>
            <a:p>
              <a:pPr algn="r"/>
              <a:r>
                <a:rPr lang="en-US" sz="1400" dirty="0">
                  <a:latin typeface="Arial" pitchFamily="34" charset="0"/>
                </a:rPr>
                <a:t>January 15th, 2025</a:t>
              </a:r>
            </a:p>
          </p:txBody>
        </p:sp>
      </p:grpSp>
      <p:sp>
        <p:nvSpPr>
          <p:cNvPr id="37" name="Rechteck 45">
            <a:extLst>
              <a:ext uri="{FF2B5EF4-FFF2-40B4-BE49-F238E27FC236}">
                <a16:creationId xmlns:a16="http://schemas.microsoft.com/office/drawing/2014/main" id="{B5D86242-D7CD-E14C-C14C-0325A5492E3D}"/>
              </a:ext>
            </a:extLst>
          </p:cNvPr>
          <p:cNvSpPr/>
          <p:nvPr/>
        </p:nvSpPr>
        <p:spPr bwMode="auto">
          <a:xfrm>
            <a:off x="4402769" y="1792723"/>
            <a:ext cx="2876079" cy="35972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8" name="Rechteck 47">
            <a:extLst>
              <a:ext uri="{FF2B5EF4-FFF2-40B4-BE49-F238E27FC236}">
                <a16:creationId xmlns:a16="http://schemas.microsoft.com/office/drawing/2014/main" id="{57EED59D-6417-16AF-9BC2-BE368D8F3D11}"/>
              </a:ext>
            </a:extLst>
          </p:cNvPr>
          <p:cNvSpPr/>
          <p:nvPr/>
        </p:nvSpPr>
        <p:spPr bwMode="auto">
          <a:xfrm>
            <a:off x="4412575" y="2391749"/>
            <a:ext cx="3430541" cy="38903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9" name="Rechteck 48">
            <a:extLst>
              <a:ext uri="{FF2B5EF4-FFF2-40B4-BE49-F238E27FC236}">
                <a16:creationId xmlns:a16="http://schemas.microsoft.com/office/drawing/2014/main" id="{8340F7C9-D0A9-A7A9-9C0D-84007CCA4C79}"/>
              </a:ext>
            </a:extLst>
          </p:cNvPr>
          <p:cNvSpPr/>
          <p:nvPr/>
        </p:nvSpPr>
        <p:spPr bwMode="auto">
          <a:xfrm>
            <a:off x="5576858" y="3755892"/>
            <a:ext cx="2274142" cy="35972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0" name="Rechteck 49">
            <a:extLst>
              <a:ext uri="{FF2B5EF4-FFF2-40B4-BE49-F238E27FC236}">
                <a16:creationId xmlns:a16="http://schemas.microsoft.com/office/drawing/2014/main" id="{2418DD92-6F63-8904-9AFA-EA528C480C57}"/>
              </a:ext>
            </a:extLst>
          </p:cNvPr>
          <p:cNvSpPr/>
          <p:nvPr/>
        </p:nvSpPr>
        <p:spPr bwMode="auto">
          <a:xfrm>
            <a:off x="6113745" y="4438571"/>
            <a:ext cx="3402255" cy="35972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1" name="Rechteck 50">
            <a:extLst>
              <a:ext uri="{FF2B5EF4-FFF2-40B4-BE49-F238E27FC236}">
                <a16:creationId xmlns:a16="http://schemas.microsoft.com/office/drawing/2014/main" id="{ECC733E5-A43D-E855-8CCC-36EBA3CBB0C9}"/>
              </a:ext>
            </a:extLst>
          </p:cNvPr>
          <p:cNvSpPr/>
          <p:nvPr/>
        </p:nvSpPr>
        <p:spPr bwMode="auto">
          <a:xfrm>
            <a:off x="5601000" y="5071142"/>
            <a:ext cx="5689326" cy="36328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2" name="Rechteck 39">
            <a:extLst>
              <a:ext uri="{FF2B5EF4-FFF2-40B4-BE49-F238E27FC236}">
                <a16:creationId xmlns:a16="http://schemas.microsoft.com/office/drawing/2014/main" id="{AF1025EB-0C0C-1E5C-AEE8-705BFD8CBA54}"/>
              </a:ext>
            </a:extLst>
          </p:cNvPr>
          <p:cNvSpPr/>
          <p:nvPr/>
        </p:nvSpPr>
        <p:spPr bwMode="auto">
          <a:xfrm>
            <a:off x="291000" y="3629754"/>
            <a:ext cx="2347850" cy="6120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altLang="zh-CN" dirty="0">
                <a:solidFill>
                  <a:schemeClr val="bg2"/>
                </a:solidFill>
                <a:cs typeface="Arial" pitchFamily="34" charset="0"/>
              </a:rPr>
              <a:t>Coding &amp; </a:t>
            </a:r>
            <a:r>
              <a:rPr lang="en-US" dirty="0">
                <a:solidFill>
                  <a:schemeClr val="bg2"/>
                </a:solidFill>
                <a:cs typeface="Arial" pitchFamily="34" charset="0"/>
              </a:rPr>
              <a:t>Analysis </a:t>
            </a:r>
          </a:p>
          <a:p>
            <a:pPr marL="0" marR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2"/>
                </a:solidFill>
                <a:cs typeface="Arial" pitchFamily="34" charset="0"/>
              </a:rPr>
              <a:t>Interview Results</a:t>
            </a:r>
          </a:p>
        </p:txBody>
      </p:sp>
      <p:cxnSp>
        <p:nvCxnSpPr>
          <p:cNvPr id="47" name="Gerade Verbindung 52">
            <a:extLst>
              <a:ext uri="{FF2B5EF4-FFF2-40B4-BE49-F238E27FC236}">
                <a16:creationId xmlns:a16="http://schemas.microsoft.com/office/drawing/2014/main" id="{E9D244C2-6C23-540A-CD4E-FAB929AE2E58}"/>
              </a:ext>
            </a:extLst>
          </p:cNvPr>
          <p:cNvCxnSpPr>
            <a:cxnSpLocks/>
          </p:cNvCxnSpPr>
          <p:nvPr/>
        </p:nvCxnSpPr>
        <p:spPr bwMode="auto">
          <a:xfrm>
            <a:off x="3264921" y="1620516"/>
            <a:ext cx="0" cy="3998220"/>
          </a:xfrm>
          <a:prstGeom prst="line">
            <a:avLst/>
          </a:prstGeom>
          <a:ln w="28575">
            <a:solidFill>
              <a:srgbClr val="FF0000">
                <a:alpha val="50000"/>
              </a:srgbClr>
            </a:solidFill>
            <a:prstDash val="dash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9" name="Textfeld 56">
            <a:extLst>
              <a:ext uri="{FF2B5EF4-FFF2-40B4-BE49-F238E27FC236}">
                <a16:creationId xmlns:a16="http://schemas.microsoft.com/office/drawing/2014/main" id="{05B15325-44DA-4DB0-1032-AB765E478ECC}"/>
              </a:ext>
            </a:extLst>
          </p:cNvPr>
          <p:cNvSpPr txBox="1"/>
          <p:nvPr/>
        </p:nvSpPr>
        <p:spPr>
          <a:xfrm>
            <a:off x="1038705" y="5601359"/>
            <a:ext cx="2286914" cy="5276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en-US" sz="1400" dirty="0">
                <a:latin typeface="Arial" pitchFamily="34" charset="0"/>
              </a:rPr>
              <a:t>Current Date</a:t>
            </a:r>
          </a:p>
          <a:p>
            <a:pPr algn="r"/>
            <a:r>
              <a:rPr lang="en-US" sz="1400" dirty="0">
                <a:latin typeface="Arial" pitchFamily="34" charset="0"/>
              </a:rPr>
              <a:t>June 17th, 2024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F4B9A3A1-88B4-92EE-01E8-1E66334F5464}"/>
              </a:ext>
            </a:extLst>
          </p:cNvPr>
          <p:cNvSpPr txBox="1"/>
          <p:nvPr/>
        </p:nvSpPr>
        <p:spPr>
          <a:xfrm>
            <a:off x="7763990" y="6619508"/>
            <a:ext cx="3238387" cy="2154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Modified from: Tobisch, F. (2021) Master Thesis Final Presentation</a:t>
            </a:r>
          </a:p>
        </p:txBody>
      </p:sp>
      <p:sp>
        <p:nvSpPr>
          <p:cNvPr id="53" name="Rechteck 48">
            <a:extLst>
              <a:ext uri="{FF2B5EF4-FFF2-40B4-BE49-F238E27FC236}">
                <a16:creationId xmlns:a16="http://schemas.microsoft.com/office/drawing/2014/main" id="{9176D00D-A2D4-EFF8-A6A8-7561E13A7748}"/>
              </a:ext>
            </a:extLst>
          </p:cNvPr>
          <p:cNvSpPr/>
          <p:nvPr/>
        </p:nvSpPr>
        <p:spPr bwMode="auto">
          <a:xfrm>
            <a:off x="4412203" y="3033885"/>
            <a:ext cx="3430915" cy="35972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27E0B1E-5674-CB42-4734-F3CD203C7D19}"/>
              </a:ext>
            </a:extLst>
          </p:cNvPr>
          <p:cNvSpPr txBox="1"/>
          <p:nvPr/>
        </p:nvSpPr>
        <p:spPr>
          <a:xfrm>
            <a:off x="2007249" y="1259647"/>
            <a:ext cx="69762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2024</a:t>
            </a:r>
          </a:p>
        </p:txBody>
      </p:sp>
      <p:sp>
        <p:nvSpPr>
          <p:cNvPr id="9" name="Rechteck 32">
            <a:extLst>
              <a:ext uri="{FF2B5EF4-FFF2-40B4-BE49-F238E27FC236}">
                <a16:creationId xmlns:a16="http://schemas.microsoft.com/office/drawing/2014/main" id="{B02279DF-C6A9-65CE-5C06-AF1043A69B43}"/>
              </a:ext>
            </a:extLst>
          </p:cNvPr>
          <p:cNvSpPr/>
          <p:nvPr/>
        </p:nvSpPr>
        <p:spPr bwMode="auto">
          <a:xfrm>
            <a:off x="10690057" y="1271163"/>
            <a:ext cx="1152128" cy="316369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2"/>
                </a:solidFill>
                <a:cs typeface="Arial" pitchFamily="34" charset="0"/>
              </a:rPr>
              <a:t>Jan.</a:t>
            </a:r>
          </a:p>
        </p:txBody>
      </p:sp>
    </p:spTree>
    <p:extLst>
      <p:ext uri="{BB962C8B-B14F-4D97-AF65-F5344CB8AC3E}">
        <p14:creationId xmlns:p14="http://schemas.microsoft.com/office/powerpoint/2010/main" val="818572285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23D5DDB5-49F6-7F46-80BE-AA5E1F875B4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513851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3D5DDB5-49F6-7F46-80BE-AA5E1F875B4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Lixun Dai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noProof="1"/>
              <a:t>B.</a:t>
            </a:r>
            <a:r>
              <a:rPr lang="en-US" altLang="zh-CN" noProof="1"/>
              <a:t>Eng</a:t>
            </a:r>
            <a:r>
              <a:rPr lang="en-US" noProof="1"/>
              <a:t>. 	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17132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altLang="zh-CN" dirty="0"/>
              <a:t>l</a:t>
            </a:r>
            <a:r>
              <a:rPr lang="en-US" dirty="0"/>
              <a:t>ixun.dai@tum.de</a:t>
            </a:r>
          </a:p>
          <a:p>
            <a:endParaRPr lang="en-US" dirty="0"/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hink-cell data - do not delete" hidden="1">
            <a:extLst>
              <a:ext uri="{FF2B5EF4-FFF2-40B4-BE49-F238E27FC236}">
                <a16:creationId xmlns:a16="http://schemas.microsoft.com/office/drawing/2014/main" id="{0AECBAA7-0870-5C45-AFE5-AF8C0812F7B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10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AECBAA7-0870-5C45-AFE5-AF8C0812F7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标题 7">
            <a:extLst>
              <a:ext uri="{FF2B5EF4-FFF2-40B4-BE49-F238E27FC236}">
                <a16:creationId xmlns:a16="http://schemas.microsoft.com/office/drawing/2014/main" id="{9BA1914F-8FE9-4EF5-33E7-123B4AA61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Appendix - Three Distinct Traits for CoPs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CB526C-477D-CEE6-AB99-501D41F4E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1C4E0B1-1D3A-6C61-5405-B42DBA498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38F6B46-7B71-DB58-855E-F0D73EF1B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12" name="图片 11" descr="图示&#10;&#10;描述已自动生成">
            <a:extLst>
              <a:ext uri="{FF2B5EF4-FFF2-40B4-BE49-F238E27FC236}">
                <a16:creationId xmlns:a16="http://schemas.microsoft.com/office/drawing/2014/main" id="{B6ACFA14-C29E-8FF9-A466-F10DAC8A58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316" y="1508825"/>
            <a:ext cx="6637367" cy="384034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9A007124-00EB-8C65-3EAD-B351805B4B08}"/>
              </a:ext>
            </a:extLst>
          </p:cNvPr>
          <p:cNvSpPr txBox="1"/>
          <p:nvPr/>
        </p:nvSpPr>
        <p:spPr>
          <a:xfrm>
            <a:off x="5705929" y="6051544"/>
            <a:ext cx="6486071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https://scaledagileframework.com/communities-of-practice/</a:t>
            </a:r>
          </a:p>
          <a:p>
            <a:pPr algn="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Wenger, Etienne. Communities of Practice: Learning, Meaning, and Identity. Cambridge University Press, 1999.</a:t>
            </a:r>
          </a:p>
        </p:txBody>
      </p:sp>
    </p:spTree>
    <p:extLst>
      <p:ext uri="{BB962C8B-B14F-4D97-AF65-F5344CB8AC3E}">
        <p14:creationId xmlns:p14="http://schemas.microsoft.com/office/powerpoint/2010/main" val="391720644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756C1D85-EBCE-7709-818B-A9A7390D106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0353436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56C1D85-EBCE-7709-818B-A9A7390D10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>
            <a:extLst>
              <a:ext uri="{FF2B5EF4-FFF2-40B4-BE49-F238E27FC236}">
                <a16:creationId xmlns:a16="http://schemas.microsoft.com/office/drawing/2014/main" id="{EF6ADBDC-2BEB-B625-E59B-660BE9B9B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b="1" dirty="0"/>
              <a:t>Outline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342AEBE-A9F8-4331-37B4-FF4B5CFC85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/>
              <a:t>Motivation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Research Questions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Research Methodology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Current State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Timeline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684B55D-A70D-0502-D951-991FAB8C4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36BDC6C-965B-0A67-CEE0-D9EA86648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E4BF5F5-8097-9E22-29F4-803199514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476961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hink-cell data - do not delete" hidden="1">
            <a:extLst>
              <a:ext uri="{FF2B5EF4-FFF2-40B4-BE49-F238E27FC236}">
                <a16:creationId xmlns:a16="http://schemas.microsoft.com/office/drawing/2014/main" id="{0AECBAA7-0870-5C45-AFE5-AF8C0812F7B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069977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10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AECBAA7-0870-5C45-AFE5-AF8C0812F7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标题 7">
            <a:extLst>
              <a:ext uri="{FF2B5EF4-FFF2-40B4-BE49-F238E27FC236}">
                <a16:creationId xmlns:a16="http://schemas.microsoft.com/office/drawing/2014/main" id="{9BA1914F-8FE9-4EF5-33E7-123B4AA61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Appendix - Role-based CoPs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CB526C-477D-CEE6-AB99-501D41F4E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1C4E0B1-1D3A-6C61-5405-B42DBA498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38F6B46-7B71-DB58-855E-F0D73EF1B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A007124-00EB-8C65-3EAD-B351805B4B08}"/>
              </a:ext>
            </a:extLst>
          </p:cNvPr>
          <p:cNvSpPr txBox="1"/>
          <p:nvPr/>
        </p:nvSpPr>
        <p:spPr>
          <a:xfrm>
            <a:off x="5705929" y="6051544"/>
            <a:ext cx="6486071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https://scaledagileframework.com/communities-of-practice/</a:t>
            </a:r>
          </a:p>
          <a:p>
            <a:pPr algn="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Wenger, Etienne. Communities of Practice: Learning, Meaning, and Identity. Cambridge University Press, 1999.</a:t>
            </a:r>
          </a:p>
        </p:txBody>
      </p:sp>
      <p:pic>
        <p:nvPicPr>
          <p:cNvPr id="3" name="图片 2" descr="图表&#10;&#10;描述已自动生成">
            <a:extLst>
              <a:ext uri="{FF2B5EF4-FFF2-40B4-BE49-F238E27FC236}">
                <a16:creationId xmlns:a16="http://schemas.microsoft.com/office/drawing/2014/main" id="{59CA215F-4165-6D74-6424-C6FEAEF5E5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489" y="990582"/>
            <a:ext cx="6277021" cy="487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43286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hink-cell data - do not delete" hidden="1">
            <a:extLst>
              <a:ext uri="{FF2B5EF4-FFF2-40B4-BE49-F238E27FC236}">
                <a16:creationId xmlns:a16="http://schemas.microsoft.com/office/drawing/2014/main" id="{0AECBAA7-0870-5C45-AFE5-AF8C0812F7B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8215490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10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AECBAA7-0870-5C45-AFE5-AF8C0812F7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标题 7">
            <a:extLst>
              <a:ext uri="{FF2B5EF4-FFF2-40B4-BE49-F238E27FC236}">
                <a16:creationId xmlns:a16="http://schemas.microsoft.com/office/drawing/2014/main" id="{9BA1914F-8FE9-4EF5-33E7-123B4AA61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Appendix - Topic-based CoPs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CB526C-477D-CEE6-AB99-501D41F4E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1C4E0B1-1D3A-6C61-5405-B42DBA498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38F6B46-7B71-DB58-855E-F0D73EF1B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A007124-00EB-8C65-3EAD-B351805B4B08}"/>
              </a:ext>
            </a:extLst>
          </p:cNvPr>
          <p:cNvSpPr txBox="1"/>
          <p:nvPr/>
        </p:nvSpPr>
        <p:spPr>
          <a:xfrm>
            <a:off x="5705929" y="6051544"/>
            <a:ext cx="6486071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https://scaledagileframework.com/communities-of-practice/</a:t>
            </a:r>
          </a:p>
          <a:p>
            <a:pPr algn="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Wenger, Etienne. Communities of Practice: Learning, Meaning, and Identity. Cambridge University Press, 1999.</a:t>
            </a:r>
          </a:p>
        </p:txBody>
      </p:sp>
      <p:pic>
        <p:nvPicPr>
          <p:cNvPr id="9" name="图片 8" descr="图片包含 图示&#10;&#10;描述已自动生成">
            <a:extLst>
              <a:ext uri="{FF2B5EF4-FFF2-40B4-BE49-F238E27FC236}">
                <a16:creationId xmlns:a16="http://schemas.microsoft.com/office/drawing/2014/main" id="{DADF689F-0E58-3779-1480-FC105A40BF0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750" y="800081"/>
            <a:ext cx="6648499" cy="525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83926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hink-cell data - do not delete" hidden="1">
            <a:extLst>
              <a:ext uri="{FF2B5EF4-FFF2-40B4-BE49-F238E27FC236}">
                <a16:creationId xmlns:a16="http://schemas.microsoft.com/office/drawing/2014/main" id="{0AECBAA7-0870-5C45-AFE5-AF8C0812F7B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82532534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10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AECBAA7-0870-5C45-AFE5-AF8C0812F7B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标题 7">
            <a:extLst>
              <a:ext uri="{FF2B5EF4-FFF2-40B4-BE49-F238E27FC236}">
                <a16:creationId xmlns:a16="http://schemas.microsoft.com/office/drawing/2014/main" id="{9BA1914F-8FE9-4EF5-33E7-123B4AA61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Appendix - </a:t>
            </a:r>
            <a:r>
              <a:rPr lang="en-US" altLang="zh-CN" dirty="0"/>
              <a:t>Organizing a CoP</a:t>
            </a:r>
            <a:endParaRPr lang="en-US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6CB526C-477D-CEE6-AB99-501D41F4E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1C4E0B1-1D3A-6C61-5405-B42DBA498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38F6B46-7B71-DB58-855E-F0D73EF1B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A007124-00EB-8C65-3EAD-B351805B4B08}"/>
              </a:ext>
            </a:extLst>
          </p:cNvPr>
          <p:cNvSpPr txBox="1"/>
          <p:nvPr/>
        </p:nvSpPr>
        <p:spPr>
          <a:xfrm>
            <a:off x="5705929" y="6051544"/>
            <a:ext cx="6486071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https://scaledagileframework.com/communities-of-practice/</a:t>
            </a:r>
          </a:p>
          <a:p>
            <a:pPr algn="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Wenger, Etienne. Communities of Practice: Learning, Meaning, and Identity. Cambridge University Press, 1999.</a:t>
            </a:r>
          </a:p>
        </p:txBody>
      </p:sp>
      <p:pic>
        <p:nvPicPr>
          <p:cNvPr id="3" name="图片 2" descr="日程表&#10;&#10;描述已自动生成">
            <a:extLst>
              <a:ext uri="{FF2B5EF4-FFF2-40B4-BE49-F238E27FC236}">
                <a16:creationId xmlns:a16="http://schemas.microsoft.com/office/drawing/2014/main" id="{911CBCC0-8D67-8549-D4DA-F6C0480BD4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283" y="1248027"/>
            <a:ext cx="6985433" cy="4361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50985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756C1D85-EBCE-7709-818B-A9A7390D106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5739705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56C1D85-EBCE-7709-818B-A9A7390D10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6">
            <a:extLst>
              <a:ext uri="{FF2B5EF4-FFF2-40B4-BE49-F238E27FC236}">
                <a16:creationId xmlns:a16="http://schemas.microsoft.com/office/drawing/2014/main" id="{88D86218-867E-9976-4064-95DC247BD16E}"/>
              </a:ext>
            </a:extLst>
          </p:cNvPr>
          <p:cNvSpPr/>
          <p:nvPr/>
        </p:nvSpPr>
        <p:spPr bwMode="auto">
          <a:xfrm>
            <a:off x="0" y="999000"/>
            <a:ext cx="12192000" cy="36004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en-US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EF6ADBDC-2BEB-B625-E59B-660BE9B9B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b="1" dirty="0"/>
              <a:t>Outline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342AEBE-A9F8-4331-37B4-FF4B5CFC85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/>
              <a:t>Motivation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Research Questions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Research Methodology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Current State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Timeline</a:t>
            </a:r>
          </a:p>
          <a:p>
            <a:endParaRPr lang="en-US" sz="20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684B55D-A70D-0502-D951-991FAB8C4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36BDC6C-965B-0A67-CEE0-D9EA86648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E4BF5F5-8097-9E22-29F4-803199514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38088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hink-cell data - do not delete" hidden="1">
            <a:extLst>
              <a:ext uri="{FF2B5EF4-FFF2-40B4-BE49-F238E27FC236}">
                <a16:creationId xmlns:a16="http://schemas.microsoft.com/office/drawing/2014/main" id="{9FC3D048-F4A8-0FDA-ADFF-30C443CF188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8166858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1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FC3D048-F4A8-0FDA-ADFF-30C443CF18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>
            <a:extLst>
              <a:ext uri="{FF2B5EF4-FFF2-40B4-BE49-F238E27FC236}">
                <a16:creationId xmlns:a16="http://schemas.microsoft.com/office/drawing/2014/main" id="{E493186F-B765-2676-82F5-0FBF8151D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b="1" dirty="0"/>
              <a:t>1. Motivation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9E5FC4-10FE-7272-FC72-E9A574EA9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C51FCE9-9640-F180-565A-A38484033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D1F0221-59F7-CF21-0924-3C35D4517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6" name="Rectangle 31">
            <a:extLst>
              <a:ext uri="{FF2B5EF4-FFF2-40B4-BE49-F238E27FC236}">
                <a16:creationId xmlns:a16="http://schemas.microsoft.com/office/drawing/2014/main" id="{138F5BD9-6842-6840-19F5-3249A874E152}"/>
              </a:ext>
            </a:extLst>
          </p:cNvPr>
          <p:cNvSpPr/>
          <p:nvPr/>
        </p:nvSpPr>
        <p:spPr bwMode="auto">
          <a:xfrm>
            <a:off x="4431000" y="1715012"/>
            <a:ext cx="3343495" cy="3738988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endParaRPr lang="en-US" sz="2000" b="1" dirty="0">
              <a:solidFill>
                <a:srgbClr val="111111"/>
              </a:solidFill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r>
              <a:rPr lang="en-US" sz="2000" b="1" dirty="0">
                <a:solidFill>
                  <a:srgbClr val="111111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Agile Methodology Rise in Software Development</a:t>
            </a:r>
          </a:p>
          <a:p>
            <a:pPr eaLnBrk="0" hangingPunct="0"/>
            <a:endParaRPr lang="en-US" sz="2000" dirty="0">
              <a:solidFill>
                <a:srgbClr val="111111"/>
              </a:solidFill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11111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Digital world demands agile development methods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11111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Small teams successfully use agile like Scrum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endParaRPr lang="en-US" dirty="0">
              <a:solidFill>
                <a:srgbClr val="111111"/>
              </a:solidFill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32">
            <a:extLst>
              <a:ext uri="{FF2B5EF4-FFF2-40B4-BE49-F238E27FC236}">
                <a16:creationId xmlns:a16="http://schemas.microsoft.com/office/drawing/2014/main" id="{0C927436-E056-7301-CD21-5E9BB82781C2}"/>
              </a:ext>
            </a:extLst>
          </p:cNvPr>
          <p:cNvSpPr/>
          <p:nvPr/>
        </p:nvSpPr>
        <p:spPr bwMode="auto">
          <a:xfrm>
            <a:off x="8036412" y="1715011"/>
            <a:ext cx="3488839" cy="3738988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r>
              <a:rPr lang="en-US" sz="2000" b="1" dirty="0">
                <a:solidFill>
                  <a:srgbClr val="111111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Scaling Agility Brings </a:t>
            </a:r>
          </a:p>
          <a:p>
            <a:pPr eaLnBrk="0" hangingPunct="0"/>
            <a:r>
              <a:rPr lang="en-US" sz="2000" b="1" dirty="0">
                <a:solidFill>
                  <a:srgbClr val="111111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New Challenges</a:t>
            </a:r>
          </a:p>
          <a:p>
            <a:pPr eaLnBrk="0" hangingPunct="0"/>
            <a:endParaRPr lang="en-US" sz="2000" b="1" dirty="0">
              <a:solidFill>
                <a:srgbClr val="111111"/>
              </a:solidFill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11111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Increased complexity from multiple teams and programs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11111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Coordination and knowledge sharing is difficult</a:t>
            </a:r>
          </a:p>
        </p:txBody>
      </p:sp>
      <p:sp>
        <p:nvSpPr>
          <p:cNvPr id="19" name="Oval 22">
            <a:extLst>
              <a:ext uri="{FF2B5EF4-FFF2-40B4-BE49-F238E27FC236}">
                <a16:creationId xmlns:a16="http://schemas.microsoft.com/office/drawing/2014/main" id="{0DB812F5-9290-762F-90CD-DA5B3739950F}"/>
              </a:ext>
            </a:extLst>
          </p:cNvPr>
          <p:cNvSpPr/>
          <p:nvPr/>
        </p:nvSpPr>
        <p:spPr bwMode="auto">
          <a:xfrm>
            <a:off x="5731145" y="1182676"/>
            <a:ext cx="795600" cy="795600"/>
          </a:xfrm>
          <a:prstGeom prst="ellipse">
            <a:avLst/>
          </a:prstGeom>
          <a:solidFill>
            <a:srgbClr val="0065BD"/>
          </a:solidFill>
          <a:ln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Oval 23">
            <a:extLst>
              <a:ext uri="{FF2B5EF4-FFF2-40B4-BE49-F238E27FC236}">
                <a16:creationId xmlns:a16="http://schemas.microsoft.com/office/drawing/2014/main" id="{025CD41C-C086-950F-1DE2-45A19E0F5EA8}"/>
              </a:ext>
            </a:extLst>
          </p:cNvPr>
          <p:cNvSpPr/>
          <p:nvPr/>
        </p:nvSpPr>
        <p:spPr bwMode="auto">
          <a:xfrm>
            <a:off x="9371321" y="1178899"/>
            <a:ext cx="795600" cy="795600"/>
          </a:xfrm>
          <a:prstGeom prst="ellipse">
            <a:avLst/>
          </a:prstGeom>
          <a:solidFill>
            <a:srgbClr val="0065BD"/>
          </a:solidFill>
          <a:ln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1" name="Graphic 25" descr="Lights On outline">
            <a:extLst>
              <a:ext uri="{FF2B5EF4-FFF2-40B4-BE49-F238E27FC236}">
                <a16:creationId xmlns:a16="http://schemas.microsoft.com/office/drawing/2014/main" id="{267983CE-E2C3-EABF-21A4-8C3C5EE44A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408758" y="1208808"/>
            <a:ext cx="720725" cy="720725"/>
          </a:xfrm>
          <a:prstGeom prst="rect">
            <a:avLst/>
          </a:prstGeom>
        </p:spPr>
      </p:pic>
      <p:pic>
        <p:nvPicPr>
          <p:cNvPr id="22" name="Graphic 27" descr="Maze outline">
            <a:extLst>
              <a:ext uri="{FF2B5EF4-FFF2-40B4-BE49-F238E27FC236}">
                <a16:creationId xmlns:a16="http://schemas.microsoft.com/office/drawing/2014/main" id="{41C59E0A-4C4A-4301-736D-616674F7C82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768582" y="1227547"/>
            <a:ext cx="720725" cy="720725"/>
          </a:xfrm>
          <a:prstGeom prst="rect">
            <a:avLst/>
          </a:prstGeom>
        </p:spPr>
      </p:pic>
      <p:sp>
        <p:nvSpPr>
          <p:cNvPr id="23" name="Rectangle 29">
            <a:extLst>
              <a:ext uri="{FF2B5EF4-FFF2-40B4-BE49-F238E27FC236}">
                <a16:creationId xmlns:a16="http://schemas.microsoft.com/office/drawing/2014/main" id="{1C8EA093-6882-651C-9B4B-970C36C93F6C}"/>
              </a:ext>
            </a:extLst>
          </p:cNvPr>
          <p:cNvSpPr/>
          <p:nvPr/>
        </p:nvSpPr>
        <p:spPr bwMode="auto">
          <a:xfrm>
            <a:off x="921000" y="1715011"/>
            <a:ext cx="3229681" cy="3738989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2000" b="0" i="0" dirty="0">
              <a:solidFill>
                <a:srgbClr val="111111"/>
              </a:solidFill>
              <a:effectLst/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0" i="0" dirty="0">
              <a:solidFill>
                <a:srgbClr val="111111"/>
              </a:solidFill>
              <a:effectLst/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Rapid Changes </a:t>
            </a:r>
            <a:r>
              <a:rPr lang="en-US" sz="2000" b="1" dirty="0">
                <a:solidFill>
                  <a:srgbClr val="111111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000" b="1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rive </a:t>
            </a:r>
          </a:p>
          <a:p>
            <a:r>
              <a:rPr lang="en-US" sz="2000" b="1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the Need for Agility</a:t>
            </a:r>
          </a:p>
          <a:p>
            <a:endParaRPr lang="en-US" b="0" i="0" dirty="0">
              <a:solidFill>
                <a:srgbClr val="111111"/>
              </a:solidFill>
              <a:effectLst/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Technology, markets, and </a:t>
            </a:r>
            <a:r>
              <a:rPr lang="en-US" b="0" i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customers change </a:t>
            </a:r>
            <a:r>
              <a:rPr lang="en-US" b="0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quickly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Companies must react agilely to stay competitive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b="0" i="0" dirty="0">
              <a:solidFill>
                <a:srgbClr val="111111"/>
              </a:solidFill>
              <a:effectLst/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4" name="Oval 6">
            <a:extLst>
              <a:ext uri="{FF2B5EF4-FFF2-40B4-BE49-F238E27FC236}">
                <a16:creationId xmlns:a16="http://schemas.microsoft.com/office/drawing/2014/main" id="{A761FB79-726C-A21B-BB63-065A3A0F4525}"/>
              </a:ext>
            </a:extLst>
          </p:cNvPr>
          <p:cNvSpPr/>
          <p:nvPr/>
        </p:nvSpPr>
        <p:spPr bwMode="auto">
          <a:xfrm>
            <a:off x="2138040" y="1186434"/>
            <a:ext cx="795600" cy="795600"/>
          </a:xfrm>
          <a:prstGeom prst="ellipse">
            <a:avLst/>
          </a:prstGeom>
          <a:solidFill>
            <a:srgbClr val="0065BD"/>
          </a:solidFill>
          <a:ln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pic>
        <p:nvPicPr>
          <p:cNvPr id="25" name="Grafik 10">
            <a:extLst>
              <a:ext uri="{FF2B5EF4-FFF2-40B4-BE49-F238E27FC236}">
                <a16:creationId xmlns:a16="http://schemas.microsoft.com/office/drawing/2014/main" id="{0C1E82F2-347F-695B-1ADF-66710EC7CE6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90390" y="1263065"/>
            <a:ext cx="695305" cy="627471"/>
          </a:xfrm>
          <a:prstGeom prst="rect">
            <a:avLst/>
          </a:prstGeom>
        </p:spPr>
      </p:pic>
      <p:sp>
        <p:nvSpPr>
          <p:cNvPr id="26" name="TextBox 34">
            <a:extLst>
              <a:ext uri="{FF2B5EF4-FFF2-40B4-BE49-F238E27FC236}">
                <a16:creationId xmlns:a16="http://schemas.microsoft.com/office/drawing/2014/main" id="{CDEE714E-5EA5-1645-2BFC-EB73A2DC1329}"/>
              </a:ext>
            </a:extLst>
          </p:cNvPr>
          <p:cNvSpPr txBox="1"/>
          <p:nvPr/>
        </p:nvSpPr>
        <p:spPr>
          <a:xfrm>
            <a:off x="4549073" y="6078173"/>
            <a:ext cx="7374443" cy="553998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de-DE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I.F. Schlömer (2022),</a:t>
            </a:r>
            <a:r>
              <a:rPr lang="pt-BR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M. Franco, J. Guimarães, M. Rodrigues (2023)</a:t>
            </a:r>
          </a:p>
          <a:p>
            <a:pPr algn="r"/>
            <a:r>
              <a:rPr lang="de-DE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Ö. </a:t>
            </a:r>
            <a:r>
              <a:rPr lang="de-DE" sz="10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Uludağ</a:t>
            </a:r>
            <a:r>
              <a:rPr lang="de-DE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(2022), R. Hoda, N. </a:t>
            </a:r>
            <a:r>
              <a:rPr lang="de-DE" sz="10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Salleh</a:t>
            </a:r>
            <a:r>
              <a:rPr lang="de-DE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J. Grundy (2018)</a:t>
            </a:r>
            <a:endParaRPr lang="en-GB" sz="1000" i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GB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K. </a:t>
            </a:r>
            <a:r>
              <a:rPr lang="en-GB" sz="10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Hutter</a:t>
            </a:r>
            <a:r>
              <a:rPr lang="en-GB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(2023), M. </a:t>
            </a:r>
            <a:r>
              <a:rPr lang="en-GB" sz="10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Kalenda</a:t>
            </a:r>
            <a:r>
              <a:rPr lang="en-GB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P. </a:t>
            </a:r>
            <a:r>
              <a:rPr lang="en-GB" sz="10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Hyna</a:t>
            </a:r>
            <a:r>
              <a:rPr lang="en-GB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B. Rossi (2018)</a:t>
            </a:r>
          </a:p>
        </p:txBody>
      </p:sp>
    </p:spTree>
    <p:extLst>
      <p:ext uri="{BB962C8B-B14F-4D97-AF65-F5344CB8AC3E}">
        <p14:creationId xmlns:p14="http://schemas.microsoft.com/office/powerpoint/2010/main" val="101655107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hink-cell data - do not delete" hidden="1">
            <a:extLst>
              <a:ext uri="{FF2B5EF4-FFF2-40B4-BE49-F238E27FC236}">
                <a16:creationId xmlns:a16="http://schemas.microsoft.com/office/drawing/2014/main" id="{9FC3D048-F4A8-0FDA-ADFF-30C443CF188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9909686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1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FC3D048-F4A8-0FDA-ADFF-30C443CF18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>
            <a:extLst>
              <a:ext uri="{FF2B5EF4-FFF2-40B4-BE49-F238E27FC236}">
                <a16:creationId xmlns:a16="http://schemas.microsoft.com/office/drawing/2014/main" id="{E493186F-B765-2676-82F5-0FBF8151D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b="1" dirty="0"/>
              <a:t>1. Motivation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9E5FC4-10FE-7272-FC72-E9A574EA9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C51FCE9-9640-F180-565A-A38484033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D1F0221-59F7-CF21-0924-3C35D4517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16" name="Rectangle 31">
            <a:extLst>
              <a:ext uri="{FF2B5EF4-FFF2-40B4-BE49-F238E27FC236}">
                <a16:creationId xmlns:a16="http://schemas.microsoft.com/office/drawing/2014/main" id="{138F5BD9-6842-6840-19F5-3249A874E152}"/>
              </a:ext>
            </a:extLst>
          </p:cNvPr>
          <p:cNvSpPr/>
          <p:nvPr/>
        </p:nvSpPr>
        <p:spPr bwMode="auto">
          <a:xfrm>
            <a:off x="4462505" y="1715012"/>
            <a:ext cx="3073495" cy="3738988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endParaRPr lang="en-US" sz="2000" b="1" dirty="0">
              <a:solidFill>
                <a:srgbClr val="111111"/>
              </a:solidFill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r>
              <a:rPr lang="en-US" sz="2000" b="1" dirty="0">
                <a:solidFill>
                  <a:srgbClr val="111111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Measuring Success </a:t>
            </a:r>
          </a:p>
          <a:p>
            <a:pPr eaLnBrk="0" hangingPunct="0"/>
            <a:r>
              <a:rPr lang="en-US" sz="2000" b="1" dirty="0">
                <a:solidFill>
                  <a:srgbClr val="111111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altLang="zh-CN" sz="2000" b="1" dirty="0">
                <a:solidFill>
                  <a:srgbClr val="111111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 Challenge</a:t>
            </a:r>
            <a:endParaRPr lang="en-US" sz="2000" b="1" dirty="0">
              <a:solidFill>
                <a:srgbClr val="111111"/>
              </a:solidFill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endParaRPr lang="en-US" sz="2000" dirty="0">
              <a:solidFill>
                <a:srgbClr val="111111"/>
              </a:solidFill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Suitable measures are not clear yet in practice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CoPs sounds useful but not proven in industries</a:t>
            </a:r>
          </a:p>
          <a:p>
            <a:pPr marL="285750" indent="-285750" eaLnBrk="0" hangingPunct="0">
              <a:buFont typeface="Arial" panose="020B0604020202020204" pitchFamily="34" charset="0"/>
              <a:buChar char="•"/>
            </a:pPr>
            <a:endParaRPr lang="en-US" dirty="0">
              <a:solidFill>
                <a:srgbClr val="111111"/>
              </a:solidFill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32">
            <a:extLst>
              <a:ext uri="{FF2B5EF4-FFF2-40B4-BE49-F238E27FC236}">
                <a16:creationId xmlns:a16="http://schemas.microsoft.com/office/drawing/2014/main" id="{0C927436-E056-7301-CD21-5E9BB82781C2}"/>
              </a:ext>
            </a:extLst>
          </p:cNvPr>
          <p:cNvSpPr/>
          <p:nvPr/>
        </p:nvSpPr>
        <p:spPr bwMode="auto">
          <a:xfrm>
            <a:off x="8036411" y="1715011"/>
            <a:ext cx="3488839" cy="3738988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eaLnBrk="0" hangingPunct="0"/>
            <a:endParaRPr lang="en-US" sz="2000" b="1" dirty="0">
              <a:solidFill>
                <a:srgbClr val="111111"/>
              </a:solidFill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endParaRPr lang="en-US" sz="2000" b="1" dirty="0">
              <a:solidFill>
                <a:srgbClr val="111111"/>
              </a:solidFill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0" hangingPunct="0"/>
            <a:r>
              <a:rPr lang="en-US" sz="2000" b="1" dirty="0">
                <a:solidFill>
                  <a:srgbClr val="111111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Research Goal </a:t>
            </a:r>
          </a:p>
          <a:p>
            <a:pPr eaLnBrk="0" hangingPunct="0"/>
            <a:r>
              <a:rPr lang="en-US" sz="2000" b="1" dirty="0">
                <a:solidFill>
                  <a:srgbClr val="111111"/>
                </a:solidFill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for this Thesis</a:t>
            </a:r>
          </a:p>
          <a:p>
            <a:pPr eaLnBrk="0" hangingPunct="0"/>
            <a:endParaRPr lang="en-US" sz="2000" b="1" dirty="0">
              <a:solidFill>
                <a:srgbClr val="111111"/>
              </a:solidFill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Identify c</a:t>
            </a:r>
            <a:r>
              <a:rPr lang="en-US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haracteristics that indicate CoPs are successful 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Investigate existing approaches for measuring</a:t>
            </a:r>
          </a:p>
          <a:p>
            <a:pPr marL="342900" indent="-342900" eaLnBrk="0" hangingPunct="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a </a:t>
            </a: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novel</a:t>
            </a:r>
            <a:r>
              <a:rPr lang="en-US" dirty="0">
                <a:solidFill>
                  <a:srgbClr val="11111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approach to measure the success</a:t>
            </a:r>
          </a:p>
        </p:txBody>
      </p:sp>
      <p:sp>
        <p:nvSpPr>
          <p:cNvPr id="19" name="Oval 22">
            <a:extLst>
              <a:ext uri="{FF2B5EF4-FFF2-40B4-BE49-F238E27FC236}">
                <a16:creationId xmlns:a16="http://schemas.microsoft.com/office/drawing/2014/main" id="{0DB812F5-9290-762F-90CD-DA5B3739950F}"/>
              </a:ext>
            </a:extLst>
          </p:cNvPr>
          <p:cNvSpPr/>
          <p:nvPr/>
        </p:nvSpPr>
        <p:spPr bwMode="auto">
          <a:xfrm>
            <a:off x="5681510" y="1179001"/>
            <a:ext cx="795600" cy="795600"/>
          </a:xfrm>
          <a:prstGeom prst="ellipse">
            <a:avLst/>
          </a:prstGeom>
          <a:solidFill>
            <a:srgbClr val="0065BD"/>
          </a:solidFill>
          <a:ln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0" name="Oval 23">
            <a:extLst>
              <a:ext uri="{FF2B5EF4-FFF2-40B4-BE49-F238E27FC236}">
                <a16:creationId xmlns:a16="http://schemas.microsoft.com/office/drawing/2014/main" id="{025CD41C-C086-950F-1DE2-45A19E0F5EA8}"/>
              </a:ext>
            </a:extLst>
          </p:cNvPr>
          <p:cNvSpPr/>
          <p:nvPr/>
        </p:nvSpPr>
        <p:spPr bwMode="auto">
          <a:xfrm>
            <a:off x="9298454" y="1223148"/>
            <a:ext cx="795600" cy="795600"/>
          </a:xfrm>
          <a:prstGeom prst="ellipse">
            <a:avLst/>
          </a:prstGeom>
          <a:solidFill>
            <a:srgbClr val="0065BD"/>
          </a:solidFill>
          <a:ln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3" name="Rectangle 29">
            <a:extLst>
              <a:ext uri="{FF2B5EF4-FFF2-40B4-BE49-F238E27FC236}">
                <a16:creationId xmlns:a16="http://schemas.microsoft.com/office/drawing/2014/main" id="{1C8EA093-6882-651C-9B4B-970C36C93F6C}"/>
              </a:ext>
            </a:extLst>
          </p:cNvPr>
          <p:cNvSpPr/>
          <p:nvPr/>
        </p:nvSpPr>
        <p:spPr bwMode="auto">
          <a:xfrm>
            <a:off x="921000" y="1715011"/>
            <a:ext cx="3229681" cy="3738989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sz="2000" b="0" i="0" dirty="0">
              <a:solidFill>
                <a:srgbClr val="111111"/>
              </a:solidFill>
              <a:effectLst/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b="0" i="0" dirty="0">
              <a:solidFill>
                <a:srgbClr val="111111"/>
              </a:solidFill>
              <a:effectLst/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1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Communities of Practice Proposed as a Solution</a:t>
            </a:r>
          </a:p>
          <a:p>
            <a:endParaRPr lang="en-US" b="0" i="0" dirty="0">
              <a:solidFill>
                <a:srgbClr val="111111"/>
              </a:solidFill>
              <a:effectLst/>
              <a:highlight>
                <a:srgbClr val="FFFFFF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Allow knowledge exchange while preserving agility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11111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Address cross-team coordination and information siloing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4" name="Oval 6">
            <a:extLst>
              <a:ext uri="{FF2B5EF4-FFF2-40B4-BE49-F238E27FC236}">
                <a16:creationId xmlns:a16="http://schemas.microsoft.com/office/drawing/2014/main" id="{A761FB79-726C-A21B-BB63-065A3A0F4525}"/>
              </a:ext>
            </a:extLst>
          </p:cNvPr>
          <p:cNvSpPr/>
          <p:nvPr/>
        </p:nvSpPr>
        <p:spPr bwMode="auto">
          <a:xfrm>
            <a:off x="2138040" y="1186434"/>
            <a:ext cx="795600" cy="795600"/>
          </a:xfrm>
          <a:prstGeom prst="ellipse">
            <a:avLst/>
          </a:prstGeom>
          <a:solidFill>
            <a:srgbClr val="0065BD"/>
          </a:solidFill>
          <a:ln>
            <a:solidFill>
              <a:srgbClr val="0065BD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26" name="TextBox 34">
            <a:extLst>
              <a:ext uri="{FF2B5EF4-FFF2-40B4-BE49-F238E27FC236}">
                <a16:creationId xmlns:a16="http://schemas.microsoft.com/office/drawing/2014/main" id="{CDEE714E-5EA5-1645-2BFC-EB73A2DC1329}"/>
              </a:ext>
            </a:extLst>
          </p:cNvPr>
          <p:cNvSpPr txBox="1"/>
          <p:nvPr/>
        </p:nvSpPr>
        <p:spPr>
          <a:xfrm>
            <a:off x="4549073" y="6078173"/>
            <a:ext cx="7374443" cy="553998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I. Monte, L. </a:t>
            </a:r>
            <a:r>
              <a:rPr lang="en-US" sz="1000" i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Lins</a:t>
            </a:r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M.L. Marinho (2022) M. </a:t>
            </a:r>
            <a:r>
              <a:rPr lang="fi-FI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Paasivaara, C. Lassenius (2014)</a:t>
            </a:r>
            <a:r>
              <a:rPr lang="en-US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endParaRPr lang="de-DE" sz="1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r"/>
            <a:r>
              <a:rPr lang="de-DE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Monte, L. Lins and M. Marinho (2022)</a:t>
            </a:r>
            <a:r>
              <a:rPr lang="en-GB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da-DK" sz="10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Ö. Uludağ et al. (2022) </a:t>
            </a:r>
          </a:p>
          <a:p>
            <a:pPr algn="r"/>
            <a:r>
              <a:rPr lang="en-GB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K. </a:t>
            </a:r>
            <a:r>
              <a:rPr lang="en-GB" sz="10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Hutter</a:t>
            </a:r>
            <a:r>
              <a:rPr lang="en-GB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 et al. (2023), M. </a:t>
            </a:r>
            <a:r>
              <a:rPr lang="en-GB" sz="10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Kalenda</a:t>
            </a:r>
            <a:r>
              <a:rPr lang="en-GB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, P. </a:t>
            </a:r>
            <a:r>
              <a:rPr lang="en-GB" sz="10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Hyna</a:t>
            </a:r>
            <a:r>
              <a:rPr lang="en-GB" sz="10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, B. Rossi (2018)</a:t>
            </a:r>
          </a:p>
        </p:txBody>
      </p:sp>
      <p:pic>
        <p:nvPicPr>
          <p:cNvPr id="7" name="Grafik 61" descr="Tageskalender mit einfarbiger Füllung">
            <a:extLst>
              <a:ext uri="{FF2B5EF4-FFF2-40B4-BE49-F238E27FC236}">
                <a16:creationId xmlns:a16="http://schemas.microsoft.com/office/drawing/2014/main" id="{4235EF64-FFFB-4E88-6C90-B5C740921E6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226000" y="1298609"/>
            <a:ext cx="457200" cy="457200"/>
          </a:xfrm>
          <a:prstGeom prst="rect">
            <a:avLst/>
          </a:prstGeom>
        </p:spPr>
      </p:pic>
      <p:pic>
        <p:nvPicPr>
          <p:cNvPr id="8" name="Grafik 1023" descr="Münzen Silhouette">
            <a:extLst>
              <a:ext uri="{FF2B5EF4-FFF2-40B4-BE49-F238E27FC236}">
                <a16:creationId xmlns:a16="http://schemas.microsoft.com/office/drawing/2014/main" id="{B39F2C70-68DF-E132-2300-5DEC3F4C426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603586" y="1581113"/>
            <a:ext cx="241176" cy="241176"/>
          </a:xfrm>
          <a:prstGeom prst="rect">
            <a:avLst/>
          </a:prstGeom>
        </p:spPr>
      </p:pic>
      <p:pic>
        <p:nvPicPr>
          <p:cNvPr id="10" name="Grafik 21" descr="Kurzhantel Silhouette">
            <a:extLst>
              <a:ext uri="{FF2B5EF4-FFF2-40B4-BE49-F238E27FC236}">
                <a16:creationId xmlns:a16="http://schemas.microsoft.com/office/drawing/2014/main" id="{BBD35FE7-933A-BEA9-1225-1FE65FE34C3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716982" y="1223871"/>
            <a:ext cx="720725" cy="720725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8940C4B8-AFFD-DAC4-4724-1B45FB93CFD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50980" y="1316441"/>
            <a:ext cx="515020" cy="60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86202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756C1D85-EBCE-7709-818B-A9A7390D106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56C1D85-EBCE-7709-818B-A9A7390D10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6">
            <a:extLst>
              <a:ext uri="{FF2B5EF4-FFF2-40B4-BE49-F238E27FC236}">
                <a16:creationId xmlns:a16="http://schemas.microsoft.com/office/drawing/2014/main" id="{88D86218-867E-9976-4064-95DC247BD16E}"/>
              </a:ext>
            </a:extLst>
          </p:cNvPr>
          <p:cNvSpPr/>
          <p:nvPr/>
        </p:nvSpPr>
        <p:spPr bwMode="auto">
          <a:xfrm>
            <a:off x="0" y="1359000"/>
            <a:ext cx="12192000" cy="36004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en-US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EF6ADBDC-2BEB-B625-E59B-660BE9B9B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b="1" dirty="0"/>
              <a:t>Outline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342AEBE-A9F8-4331-37B4-FF4B5CFC85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/>
              <a:t>Motivation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Research Questions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Research Methodology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Current State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Timeline</a:t>
            </a:r>
          </a:p>
          <a:p>
            <a:endParaRPr lang="en-US" sz="20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684B55D-A70D-0502-D951-991FAB8C4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36BDC6C-965B-0A67-CEE0-D9EA86648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E4BF5F5-8097-9E22-29F4-803199514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19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hink-cell data - do not delete" hidden="1">
            <a:extLst>
              <a:ext uri="{FF2B5EF4-FFF2-40B4-BE49-F238E27FC236}">
                <a16:creationId xmlns:a16="http://schemas.microsoft.com/office/drawing/2014/main" id="{9FC3D048-F4A8-0FDA-ADFF-30C443CF188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6241211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1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FC3D048-F4A8-0FDA-ADFF-30C443CF18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>
            <a:extLst>
              <a:ext uri="{FF2B5EF4-FFF2-40B4-BE49-F238E27FC236}">
                <a16:creationId xmlns:a16="http://schemas.microsoft.com/office/drawing/2014/main" id="{E493186F-B765-2676-82F5-0FBF8151D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3646563" cy="720725"/>
          </a:xfrm>
        </p:spPr>
        <p:txBody>
          <a:bodyPr vert="horz"/>
          <a:lstStyle/>
          <a:p>
            <a:r>
              <a:rPr lang="en-US" b="1" dirty="0"/>
              <a:t>2. Research Questions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9E5FC4-10FE-7272-FC72-E9A574EA9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C51FCE9-9640-F180-565A-A38484033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D1F0221-59F7-CF21-0924-3C35D4517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9" name="Rectangle 18">
            <a:extLst>
              <a:ext uri="{FF2B5EF4-FFF2-40B4-BE49-F238E27FC236}">
                <a16:creationId xmlns:a16="http://schemas.microsoft.com/office/drawing/2014/main" id="{FAAD048D-A19A-2195-E732-4AE9044B7396}"/>
              </a:ext>
            </a:extLst>
          </p:cNvPr>
          <p:cNvSpPr/>
          <p:nvPr/>
        </p:nvSpPr>
        <p:spPr bwMode="auto">
          <a:xfrm>
            <a:off x="1259063" y="999000"/>
            <a:ext cx="867522" cy="1017087"/>
          </a:xfrm>
          <a:prstGeom prst="rect">
            <a:avLst/>
          </a:prstGeom>
          <a:solidFill>
            <a:schemeClr val="accent5">
              <a:lumMod val="75000"/>
            </a:schemeClr>
          </a:solidFill>
          <a:ln w="38100">
            <a:solidFill>
              <a:schemeClr val="accent5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RQ1</a:t>
            </a:r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DE04032A-C263-0BD5-564C-655B19273BF6}"/>
              </a:ext>
            </a:extLst>
          </p:cNvPr>
          <p:cNvSpPr/>
          <p:nvPr/>
        </p:nvSpPr>
        <p:spPr bwMode="auto">
          <a:xfrm>
            <a:off x="1259062" y="2655419"/>
            <a:ext cx="887055" cy="966921"/>
          </a:xfrm>
          <a:prstGeom prst="rect">
            <a:avLst/>
          </a:prstGeom>
          <a:solidFill>
            <a:schemeClr val="accent5"/>
          </a:solidFill>
          <a:ln w="381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RQ2</a:t>
            </a:r>
          </a:p>
        </p:txBody>
      </p:sp>
      <p:sp>
        <p:nvSpPr>
          <p:cNvPr id="11" name="Rectangle 23">
            <a:extLst>
              <a:ext uri="{FF2B5EF4-FFF2-40B4-BE49-F238E27FC236}">
                <a16:creationId xmlns:a16="http://schemas.microsoft.com/office/drawing/2014/main" id="{41340FBD-3507-877D-F56F-29C1EF7975B3}"/>
              </a:ext>
            </a:extLst>
          </p:cNvPr>
          <p:cNvSpPr/>
          <p:nvPr/>
        </p:nvSpPr>
        <p:spPr bwMode="auto">
          <a:xfrm>
            <a:off x="1259062" y="4321735"/>
            <a:ext cx="881642" cy="93435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38100">
            <a:solidFill>
              <a:schemeClr val="accent5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en-US" dirty="0">
                <a:solidFill>
                  <a:schemeClr val="bg1"/>
                </a:solidFill>
                <a:latin typeface="Arial" pitchFamily="34" charset="0"/>
              </a:rPr>
              <a:t>RQ3</a:t>
            </a:r>
          </a:p>
        </p:txBody>
      </p:sp>
      <p:sp>
        <p:nvSpPr>
          <p:cNvPr id="12" name="Rectangle 27">
            <a:extLst>
              <a:ext uri="{FF2B5EF4-FFF2-40B4-BE49-F238E27FC236}">
                <a16:creationId xmlns:a16="http://schemas.microsoft.com/office/drawing/2014/main" id="{493E3CB5-BE91-4095-28D4-C0B44349431E}"/>
              </a:ext>
            </a:extLst>
          </p:cNvPr>
          <p:cNvSpPr/>
          <p:nvPr/>
        </p:nvSpPr>
        <p:spPr bwMode="auto">
          <a:xfrm>
            <a:off x="2126584" y="4319419"/>
            <a:ext cx="8514416" cy="936668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40000"/>
                <a:lumOff val="6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effectLst/>
              </a:rPr>
              <a:t>How could a novel approach to assessing the success of the CoPs* in the context of </a:t>
            </a:r>
            <a:r>
              <a:rPr lang="en-US" b="1" i="1" dirty="0">
                <a:effectLst/>
              </a:rPr>
              <a:t>Large-Scale Agile Software Development </a:t>
            </a:r>
            <a:r>
              <a:rPr lang="en-US" dirty="0">
                <a:effectLst/>
              </a:rPr>
              <a:t>be designed? 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3" name="Rectangle 28">
            <a:extLst>
              <a:ext uri="{FF2B5EF4-FFF2-40B4-BE49-F238E27FC236}">
                <a16:creationId xmlns:a16="http://schemas.microsoft.com/office/drawing/2014/main" id="{2B40F07B-720C-E666-78BE-01CCAFB73AFF}"/>
              </a:ext>
            </a:extLst>
          </p:cNvPr>
          <p:cNvSpPr/>
          <p:nvPr/>
        </p:nvSpPr>
        <p:spPr bwMode="auto">
          <a:xfrm>
            <a:off x="2140706" y="2655419"/>
            <a:ext cx="8500294" cy="96710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effectLst/>
              </a:rPr>
              <a:t>What traditional group structures within organizations are similar to the CoPs* in the context of </a:t>
            </a:r>
            <a:r>
              <a:rPr lang="en-US" b="1" i="1" dirty="0">
                <a:effectLst/>
              </a:rPr>
              <a:t>Large-Scale Agile Software Development </a:t>
            </a:r>
            <a:r>
              <a:rPr lang="en-US" dirty="0">
                <a:effectLst/>
              </a:rPr>
              <a:t>and how has their success been assessed? 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14" name="Rectangle 29">
            <a:extLst>
              <a:ext uri="{FF2B5EF4-FFF2-40B4-BE49-F238E27FC236}">
                <a16:creationId xmlns:a16="http://schemas.microsoft.com/office/drawing/2014/main" id="{F56633E9-A207-6EE1-CFBB-1101D89D935A}"/>
              </a:ext>
            </a:extLst>
          </p:cNvPr>
          <p:cNvSpPr/>
          <p:nvPr/>
        </p:nvSpPr>
        <p:spPr bwMode="auto">
          <a:xfrm>
            <a:off x="2126584" y="999000"/>
            <a:ext cx="8514416" cy="1017087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effectLst/>
              </a:rPr>
              <a:t>What are the existing approaches to assessing the success of CoPs* in the context of </a:t>
            </a:r>
            <a:r>
              <a:rPr lang="en-US" b="1" i="1" dirty="0">
                <a:effectLst/>
              </a:rPr>
              <a:t>Large-Scale Agile Software Development</a:t>
            </a:r>
            <a:r>
              <a:rPr lang="en-US" dirty="0">
                <a:effectLst/>
              </a:rPr>
              <a:t>, </a:t>
            </a:r>
            <a:r>
              <a:rPr lang="en-US" b="1" i="1" dirty="0">
                <a:effectLst/>
              </a:rPr>
              <a:t>Agile Software Development</a:t>
            </a:r>
            <a:r>
              <a:rPr lang="en-US" dirty="0">
                <a:effectLst/>
              </a:rPr>
              <a:t>, and </a:t>
            </a:r>
            <a:r>
              <a:rPr lang="en-US" b="1" i="1" dirty="0">
                <a:effectLst/>
              </a:rPr>
              <a:t>General Organizational Setting</a:t>
            </a:r>
            <a:r>
              <a:rPr lang="en-US" dirty="0">
                <a:effectLst/>
              </a:rPr>
              <a:t>? 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DE87D423-71B4-FF6B-685B-65448E6752D1}"/>
              </a:ext>
            </a:extLst>
          </p:cNvPr>
          <p:cNvSpPr txBox="1"/>
          <p:nvPr/>
        </p:nvSpPr>
        <p:spPr>
          <a:xfrm>
            <a:off x="6293234" y="5657646"/>
            <a:ext cx="448276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CN" sz="1400" i="1" dirty="0">
                <a:latin typeface="Arial" pitchFamily="34" charset="0"/>
              </a:rPr>
              <a:t>*Based on Taxonomy of CoP (from Franziska Tobisch)</a:t>
            </a:r>
            <a:endParaRPr lang="en-US" sz="1400" i="1" dirty="0">
              <a:latin typeface="Arial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1A6098AB-C84B-F772-0224-9B66B55CAB58}"/>
              </a:ext>
            </a:extLst>
          </p:cNvPr>
          <p:cNvSpPr txBox="1"/>
          <p:nvPr/>
        </p:nvSpPr>
        <p:spPr>
          <a:xfrm>
            <a:off x="2126583" y="2018819"/>
            <a:ext cx="8514416" cy="30777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 dirty="0">
                <a:effectLst/>
              </a:rPr>
              <a:t>Structured Literature Review (Scientific &amp; Gray) + Interviews (Coding &amp; Analysis)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70EAC9FC-0E93-825B-9023-64405A1C32B0}"/>
              </a:ext>
            </a:extLst>
          </p:cNvPr>
          <p:cNvSpPr txBox="1"/>
          <p:nvPr/>
        </p:nvSpPr>
        <p:spPr>
          <a:xfrm>
            <a:off x="2133645" y="3630875"/>
            <a:ext cx="8500294" cy="30777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 dirty="0">
                <a:effectLst/>
              </a:rPr>
              <a:t>Literature Review (Scientific), not necessarily structured</a:t>
            </a:r>
            <a:endParaRPr lang="en-US" sz="1400" dirty="0">
              <a:latin typeface="Arial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B6252731-58D0-F40F-2102-4709E453AD0B}"/>
              </a:ext>
            </a:extLst>
          </p:cNvPr>
          <p:cNvSpPr txBox="1"/>
          <p:nvPr/>
        </p:nvSpPr>
        <p:spPr>
          <a:xfrm>
            <a:off x="2126583" y="5256087"/>
            <a:ext cx="8514416" cy="307777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 dirty="0">
                <a:effectLst/>
              </a:rPr>
              <a:t>Design Science Research</a:t>
            </a:r>
            <a:endParaRPr lang="en-US" sz="1400" dirty="0">
              <a:latin typeface="Arial" pitchFamily="34" charset="0"/>
            </a:endParaRPr>
          </a:p>
        </p:txBody>
      </p:sp>
      <p:pic>
        <p:nvPicPr>
          <p:cNvPr id="20" name="图片 19" descr="表格&#10;&#10;描述已自动生成">
            <a:extLst>
              <a:ext uri="{FF2B5EF4-FFF2-40B4-BE49-F238E27FC236}">
                <a16:creationId xmlns:a16="http://schemas.microsoft.com/office/drawing/2014/main" id="{F3A7064C-9BB4-BCDA-F330-E472ACD2191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1" t="7003" r="3001" b="77012"/>
          <a:stretch/>
        </p:blipFill>
        <p:spPr>
          <a:xfrm>
            <a:off x="2866842" y="5952986"/>
            <a:ext cx="7791782" cy="668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79541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hink-cell data - do not delete" hidden="1">
            <a:extLst>
              <a:ext uri="{FF2B5EF4-FFF2-40B4-BE49-F238E27FC236}">
                <a16:creationId xmlns:a16="http://schemas.microsoft.com/office/drawing/2014/main" id="{756C1D85-EBCE-7709-818B-A9A7390D106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756C1D85-EBCE-7709-818B-A9A7390D10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6">
            <a:extLst>
              <a:ext uri="{FF2B5EF4-FFF2-40B4-BE49-F238E27FC236}">
                <a16:creationId xmlns:a16="http://schemas.microsoft.com/office/drawing/2014/main" id="{88D86218-867E-9976-4064-95DC247BD16E}"/>
              </a:ext>
            </a:extLst>
          </p:cNvPr>
          <p:cNvSpPr/>
          <p:nvPr/>
        </p:nvSpPr>
        <p:spPr bwMode="auto">
          <a:xfrm>
            <a:off x="0" y="1719000"/>
            <a:ext cx="12192000" cy="36004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en-US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EF6ADBDC-2BEB-B625-E59B-660BE9B9BC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b="1" dirty="0"/>
              <a:t>Outline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342AEBE-A9F8-4331-37B4-FF4B5CFC85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/>
              <a:t>Motivation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Research Questions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Research Methodology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Current State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Timeline</a:t>
            </a:r>
          </a:p>
          <a:p>
            <a:endParaRPr lang="en-US" sz="2000" dirty="0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684B55D-A70D-0502-D951-991FAB8C43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36BDC6C-965B-0A67-CEE0-D9EA86648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E4BF5F5-8097-9E22-29F4-803199514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625366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hink-cell data - do not delete" hidden="1">
            <a:extLst>
              <a:ext uri="{FF2B5EF4-FFF2-40B4-BE49-F238E27FC236}">
                <a16:creationId xmlns:a16="http://schemas.microsoft.com/office/drawing/2014/main" id="{9FC3D048-F4A8-0FDA-ADFF-30C443CF188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0275844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幻灯片" r:id="rId4" imgW="306" imgH="306" progId="TCLayout.ActiveDocument.1">
                  <p:embed/>
                </p:oleObj>
              </mc:Choice>
              <mc:Fallback>
                <p:oleObj name="think-cell 幻灯片" r:id="rId4" imgW="306" imgH="306" progId="TCLayout.ActiveDocument.1">
                  <p:embed/>
                  <p:pic>
                    <p:nvPicPr>
                      <p:cNvPr id="1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FC3D048-F4A8-0FDA-ADFF-30C443CF18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 1">
            <a:extLst>
              <a:ext uri="{FF2B5EF4-FFF2-40B4-BE49-F238E27FC236}">
                <a16:creationId xmlns:a16="http://schemas.microsoft.com/office/drawing/2014/main" id="{E493186F-B765-2676-82F5-0FBF8151D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b="1" dirty="0"/>
              <a:t>3. Research Methodology - Design Science Research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1FD3A17-BAFB-170F-5516-AE2A7A71E6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4" y="737152"/>
            <a:ext cx="10396566" cy="44184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98C6EA"/>
                </a:solidFill>
              </a:rPr>
              <a:t>combined with </a:t>
            </a:r>
            <a:r>
              <a:rPr lang="en-US" i="1" u="sng" dirty="0">
                <a:solidFill>
                  <a:srgbClr val="98C6EA"/>
                </a:solidFill>
              </a:rPr>
              <a:t>Interview Study</a:t>
            </a:r>
            <a:r>
              <a:rPr lang="en-US" dirty="0">
                <a:solidFill>
                  <a:srgbClr val="98C6EA"/>
                </a:solidFill>
              </a:rPr>
              <a:t>, </a:t>
            </a:r>
            <a:r>
              <a:rPr lang="en-US" i="1" u="sng" dirty="0">
                <a:solidFill>
                  <a:srgbClr val="98C6EA"/>
                </a:solidFill>
              </a:rPr>
              <a:t>Expert Evaluation (Survey)</a:t>
            </a:r>
            <a:r>
              <a:rPr lang="en-US" dirty="0">
                <a:solidFill>
                  <a:srgbClr val="98C6EA"/>
                </a:solidFill>
              </a:rPr>
              <a:t>, and</a:t>
            </a:r>
            <a:r>
              <a:rPr lang="en-US" i="1" dirty="0">
                <a:solidFill>
                  <a:srgbClr val="98C6EA"/>
                </a:solidFill>
              </a:rPr>
              <a:t> </a:t>
            </a:r>
            <a:r>
              <a:rPr lang="en-US" i="1" u="sng" dirty="0">
                <a:solidFill>
                  <a:srgbClr val="98C6EA"/>
                </a:solidFill>
              </a:rPr>
              <a:t>Multivocal Literature Review</a:t>
            </a:r>
            <a:r>
              <a:rPr lang="en-US" i="1" dirty="0">
                <a:solidFill>
                  <a:srgbClr val="98C6EA"/>
                </a:solidFill>
              </a:rPr>
              <a:t> </a:t>
            </a:r>
            <a:endParaRPr lang="en-US" i="1" u="sng" dirty="0">
              <a:solidFill>
                <a:srgbClr val="98C6EA"/>
              </a:solidFill>
            </a:endParaRP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9E5FC4-10FE-7272-FC72-E9A574EA9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sebis</a:t>
            </a:r>
            <a:endParaRPr 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C51FCE9-9640-F180-565A-A38484033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2024-06-17 | Lixun Dai | Toward Measuring the Success of Communities of Practice in Large-Scale Agile Software Development | Master Thesis Kick-off Meeting</a:t>
            </a:r>
            <a:endParaRPr 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D1F0221-59F7-CF21-0924-3C35D4517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3684" y="6570616"/>
            <a:ext cx="332316" cy="288925"/>
          </a:xfrm>
        </p:spPr>
        <p:txBody>
          <a:bodyPr/>
          <a:lstStyle/>
          <a:p>
            <a:pPr>
              <a:defRPr/>
            </a:pPr>
            <a:fld id="{05BC9FAB-BDC1-47C0-A8BB-6E12A8205D3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F30FD00-5AB4-F557-09B0-C6872F4DE30A}"/>
              </a:ext>
            </a:extLst>
          </p:cNvPr>
          <p:cNvSpPr txBox="1"/>
          <p:nvPr/>
        </p:nvSpPr>
        <p:spPr>
          <a:xfrm>
            <a:off x="-130666" y="1340946"/>
            <a:ext cx="184731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endParaRPr lang="en-US" dirty="0">
              <a:latin typeface="Arial" pitchFamily="34" charset="0"/>
            </a:endParaRPr>
          </a:p>
        </p:txBody>
      </p:sp>
      <p:sp>
        <p:nvSpPr>
          <p:cNvPr id="19" name="Textfeld 6">
            <a:extLst>
              <a:ext uri="{FF2B5EF4-FFF2-40B4-BE49-F238E27FC236}">
                <a16:creationId xmlns:a16="http://schemas.microsoft.com/office/drawing/2014/main" id="{91533D4A-3AD9-A48F-99FF-BC9975EC5224}"/>
              </a:ext>
            </a:extLst>
          </p:cNvPr>
          <p:cNvSpPr txBox="1"/>
          <p:nvPr/>
        </p:nvSpPr>
        <p:spPr>
          <a:xfrm>
            <a:off x="30637" y="2560608"/>
            <a:ext cx="3406636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 Interview Study</a:t>
            </a:r>
          </a:p>
          <a:p>
            <a:pPr algn="ctr"/>
            <a:r>
              <a:rPr lang="en-US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Miles , A.M. </a:t>
            </a:r>
            <a:r>
              <a:rPr lang="en-US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Hubermann</a:t>
            </a:r>
            <a:r>
              <a:rPr lang="en-US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J. </a:t>
            </a:r>
            <a:r>
              <a:rPr lang="en-US" sz="1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Saldaña</a:t>
            </a:r>
            <a:r>
              <a:rPr lang="en-US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(2018) </a:t>
            </a:r>
          </a:p>
          <a:p>
            <a:pPr algn="ctr"/>
            <a:r>
              <a:rPr lang="en-US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M. D. Myers, M. Newman (2007)</a:t>
            </a:r>
            <a:br>
              <a:rPr lang="en-US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C.B. Seaman (1999)</a:t>
            </a:r>
          </a:p>
        </p:txBody>
      </p:sp>
      <p:sp>
        <p:nvSpPr>
          <p:cNvPr id="20" name="Textfeld 15">
            <a:extLst>
              <a:ext uri="{FF2B5EF4-FFF2-40B4-BE49-F238E27FC236}">
                <a16:creationId xmlns:a16="http://schemas.microsoft.com/office/drawing/2014/main" id="{623B40C3-9B71-8AA7-73DF-C6706833041F}"/>
              </a:ext>
            </a:extLst>
          </p:cNvPr>
          <p:cNvSpPr txBox="1"/>
          <p:nvPr/>
        </p:nvSpPr>
        <p:spPr>
          <a:xfrm>
            <a:off x="8332097" y="2342226"/>
            <a:ext cx="3928903" cy="861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itchFamily="34" charset="0"/>
              </a:rPr>
              <a:t>Multivocal Literature Review </a:t>
            </a:r>
          </a:p>
          <a:p>
            <a:pPr algn="ctr"/>
            <a:r>
              <a:rPr lang="en-US" b="1" dirty="0">
                <a:latin typeface="Arial" pitchFamily="34" charset="0"/>
              </a:rPr>
              <a:t>(Literature and </a:t>
            </a:r>
            <a:r>
              <a:rPr lang="en-US" altLang="zh-CN" b="1" dirty="0">
                <a:latin typeface="Arial" pitchFamily="34" charset="0"/>
              </a:rPr>
              <a:t>Gray Literature)</a:t>
            </a:r>
          </a:p>
          <a:p>
            <a:pPr algn="ctr"/>
            <a:r>
              <a:rPr lang="en-US" sz="1200" dirty="0">
                <a:latin typeface="Arial" pitchFamily="34" charset="0"/>
              </a:rPr>
              <a:t>V. </a:t>
            </a:r>
            <a:r>
              <a:rPr lang="en-US" sz="1200" dirty="0" err="1">
                <a:latin typeface="Arial" pitchFamily="34" charset="0"/>
              </a:rPr>
              <a:t>Garousi</a:t>
            </a:r>
            <a:r>
              <a:rPr lang="en-US" sz="1200" dirty="0">
                <a:latin typeface="Arial" pitchFamily="34" charset="0"/>
              </a:rPr>
              <a:t>, M. </a:t>
            </a:r>
            <a:r>
              <a:rPr lang="en-US" sz="1200" dirty="0" err="1">
                <a:latin typeface="Arial" pitchFamily="34" charset="0"/>
              </a:rPr>
              <a:t>Felderer</a:t>
            </a:r>
            <a:r>
              <a:rPr lang="en-US" sz="1200" dirty="0">
                <a:latin typeface="Arial" pitchFamily="34" charset="0"/>
              </a:rPr>
              <a:t>, M. V. </a:t>
            </a:r>
            <a:r>
              <a:rPr lang="en-US" sz="1200" dirty="0" err="1">
                <a:latin typeface="Arial" pitchFamily="34" charset="0"/>
              </a:rPr>
              <a:t>Mäntylä</a:t>
            </a:r>
            <a:r>
              <a:rPr lang="en-US" sz="1200" dirty="0">
                <a:latin typeface="Arial" pitchFamily="34" charset="0"/>
              </a:rPr>
              <a:t> (2017)</a:t>
            </a:r>
          </a:p>
        </p:txBody>
      </p:sp>
      <p:sp>
        <p:nvSpPr>
          <p:cNvPr id="21" name="Textfeld 16">
            <a:extLst>
              <a:ext uri="{FF2B5EF4-FFF2-40B4-BE49-F238E27FC236}">
                <a16:creationId xmlns:a16="http://schemas.microsoft.com/office/drawing/2014/main" id="{8F860C3D-D723-C2A1-B00D-51AB833448FF}"/>
              </a:ext>
            </a:extLst>
          </p:cNvPr>
          <p:cNvSpPr txBox="1"/>
          <p:nvPr/>
        </p:nvSpPr>
        <p:spPr>
          <a:xfrm>
            <a:off x="-6878" y="5751516"/>
            <a:ext cx="3481666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 Evaluation (Survey)</a:t>
            </a:r>
          </a:p>
          <a:p>
            <a:pPr algn="ctr"/>
            <a:r>
              <a:rPr lang="en-US" sz="1200" i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K. </a:t>
            </a:r>
            <a:r>
              <a:rPr lang="en-US" sz="1200" i="1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Peffers</a:t>
            </a:r>
            <a:r>
              <a:rPr lang="en-US" sz="1200" i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M. </a:t>
            </a:r>
            <a:r>
              <a:rPr lang="en-US" sz="1200" i="1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Rothenberger</a:t>
            </a:r>
            <a:r>
              <a:rPr lang="en-US" sz="1200" i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algn="ctr"/>
            <a:r>
              <a:rPr lang="en-US" sz="1200" i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T. </a:t>
            </a:r>
            <a:r>
              <a:rPr lang="en-US" sz="1200" i="1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Tuunanen</a:t>
            </a:r>
            <a:r>
              <a:rPr lang="en-US" sz="1200" i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R. </a:t>
            </a:r>
            <a:r>
              <a:rPr lang="en-US" sz="1200" i="1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Vaezi</a:t>
            </a:r>
            <a:r>
              <a:rPr lang="en-US" sz="1200" i="1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(2012)</a:t>
            </a:r>
          </a:p>
        </p:txBody>
      </p:sp>
      <p:pic>
        <p:nvPicPr>
          <p:cNvPr id="22" name="Grafik 17" descr="Pfeil Kreis Silhouette">
            <a:extLst>
              <a:ext uri="{FF2B5EF4-FFF2-40B4-BE49-F238E27FC236}">
                <a16:creationId xmlns:a16="http://schemas.microsoft.com/office/drawing/2014/main" id="{DE74AA14-2CE0-3C4D-06E4-9745B08519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039259" y="2987874"/>
            <a:ext cx="1436741" cy="1361431"/>
          </a:xfrm>
          <a:prstGeom prst="rect">
            <a:avLst/>
          </a:prstGeom>
        </p:spPr>
      </p:pic>
      <p:pic>
        <p:nvPicPr>
          <p:cNvPr id="23" name="Grafik 18">
            <a:extLst>
              <a:ext uri="{FF2B5EF4-FFF2-40B4-BE49-F238E27FC236}">
                <a16:creationId xmlns:a16="http://schemas.microsoft.com/office/drawing/2014/main" id="{C18CDC15-67F4-624E-9029-D0C91021C92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123" y="1359000"/>
            <a:ext cx="1159292" cy="1159292"/>
          </a:xfrm>
          <a:prstGeom prst="rect">
            <a:avLst/>
          </a:prstGeom>
        </p:spPr>
      </p:pic>
      <p:pic>
        <p:nvPicPr>
          <p:cNvPr id="24" name="Grafik 19">
            <a:extLst>
              <a:ext uri="{FF2B5EF4-FFF2-40B4-BE49-F238E27FC236}">
                <a16:creationId xmlns:a16="http://schemas.microsoft.com/office/drawing/2014/main" id="{3795CDAF-18C0-E613-BFD7-327D2FC1BEB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586" y="1189991"/>
            <a:ext cx="1159292" cy="1159292"/>
          </a:xfrm>
          <a:prstGeom prst="rect">
            <a:avLst/>
          </a:prstGeom>
        </p:spPr>
      </p:pic>
      <p:pic>
        <p:nvPicPr>
          <p:cNvPr id="25" name="Grafik 20">
            <a:extLst>
              <a:ext uri="{FF2B5EF4-FFF2-40B4-BE49-F238E27FC236}">
                <a16:creationId xmlns:a16="http://schemas.microsoft.com/office/drawing/2014/main" id="{E294E347-E0A4-B4A5-69DC-20BDD7CB3A57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011" y="3474000"/>
            <a:ext cx="1464756" cy="1464756"/>
          </a:xfrm>
          <a:prstGeom prst="rect">
            <a:avLst/>
          </a:prstGeom>
        </p:spPr>
      </p:pic>
      <p:pic>
        <p:nvPicPr>
          <p:cNvPr id="26" name="Grafik 22">
            <a:extLst>
              <a:ext uri="{FF2B5EF4-FFF2-40B4-BE49-F238E27FC236}">
                <a16:creationId xmlns:a16="http://schemas.microsoft.com/office/drawing/2014/main" id="{44A9DB62-3814-30BC-4D58-DEC7016304C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alphaModFix am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785" y="4643645"/>
            <a:ext cx="1028975" cy="1028975"/>
          </a:xfrm>
          <a:prstGeom prst="rect">
            <a:avLst/>
          </a:prstGeom>
        </p:spPr>
      </p:pic>
      <p:sp>
        <p:nvSpPr>
          <p:cNvPr id="28" name="Rechteck 26">
            <a:extLst>
              <a:ext uri="{FF2B5EF4-FFF2-40B4-BE49-F238E27FC236}">
                <a16:creationId xmlns:a16="http://schemas.microsoft.com/office/drawing/2014/main" id="{3F88D445-0832-8444-3026-977BA9E94AB2}"/>
              </a:ext>
            </a:extLst>
          </p:cNvPr>
          <p:cNvSpPr/>
          <p:nvPr/>
        </p:nvSpPr>
        <p:spPr>
          <a:xfrm>
            <a:off x="4064189" y="2840442"/>
            <a:ext cx="3127030" cy="245114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and Development</a:t>
            </a:r>
          </a:p>
          <a:p>
            <a:pPr algn="ctr"/>
            <a:endParaRPr lang="en-US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hteck 27">
            <a:extLst>
              <a:ext uri="{FF2B5EF4-FFF2-40B4-BE49-F238E27FC236}">
                <a16:creationId xmlns:a16="http://schemas.microsoft.com/office/drawing/2014/main" id="{F77554A3-1805-F233-ECFA-6B0A92FD3807}"/>
              </a:ext>
            </a:extLst>
          </p:cNvPr>
          <p:cNvSpPr/>
          <p:nvPr/>
        </p:nvSpPr>
        <p:spPr>
          <a:xfrm>
            <a:off x="4069251" y="1705535"/>
            <a:ext cx="3127030" cy="54922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 Identification </a:t>
            </a:r>
          </a:p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Motivation</a:t>
            </a:r>
          </a:p>
        </p:txBody>
      </p:sp>
      <p:sp>
        <p:nvSpPr>
          <p:cNvPr id="30" name="Rechteck 28">
            <a:extLst>
              <a:ext uri="{FF2B5EF4-FFF2-40B4-BE49-F238E27FC236}">
                <a16:creationId xmlns:a16="http://schemas.microsoft.com/office/drawing/2014/main" id="{0C3FF5F6-BA6F-F977-6EFF-6F3811BDD3C5}"/>
              </a:ext>
            </a:extLst>
          </p:cNvPr>
          <p:cNvSpPr/>
          <p:nvPr/>
        </p:nvSpPr>
        <p:spPr>
          <a:xfrm>
            <a:off x="4064189" y="5395048"/>
            <a:ext cx="3100520" cy="58234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Demonstration and Evaluation</a:t>
            </a:r>
          </a:p>
        </p:txBody>
      </p:sp>
      <p:sp>
        <p:nvSpPr>
          <p:cNvPr id="31" name="Rechteck 29">
            <a:extLst>
              <a:ext uri="{FF2B5EF4-FFF2-40B4-BE49-F238E27FC236}">
                <a16:creationId xmlns:a16="http://schemas.microsoft.com/office/drawing/2014/main" id="{D1190B85-D832-C2B3-7958-9C9759C3BB52}"/>
              </a:ext>
            </a:extLst>
          </p:cNvPr>
          <p:cNvSpPr/>
          <p:nvPr/>
        </p:nvSpPr>
        <p:spPr>
          <a:xfrm>
            <a:off x="4064189" y="2360274"/>
            <a:ext cx="3127030" cy="34282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Objectives of a Solution</a:t>
            </a:r>
          </a:p>
        </p:txBody>
      </p:sp>
      <p:sp>
        <p:nvSpPr>
          <p:cNvPr id="32" name="Rechteck 32">
            <a:extLst>
              <a:ext uri="{FF2B5EF4-FFF2-40B4-BE49-F238E27FC236}">
                <a16:creationId xmlns:a16="http://schemas.microsoft.com/office/drawing/2014/main" id="{43EB0C6F-6801-5916-7259-E86F4F8AB217}"/>
              </a:ext>
            </a:extLst>
          </p:cNvPr>
          <p:cNvSpPr/>
          <p:nvPr/>
        </p:nvSpPr>
        <p:spPr>
          <a:xfrm>
            <a:off x="4064189" y="6056139"/>
            <a:ext cx="3100520" cy="54454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</a:t>
            </a:r>
          </a:p>
        </p:txBody>
      </p:sp>
      <p:sp>
        <p:nvSpPr>
          <p:cNvPr id="33" name="Textfeld 33">
            <a:extLst>
              <a:ext uri="{FF2B5EF4-FFF2-40B4-BE49-F238E27FC236}">
                <a16:creationId xmlns:a16="http://schemas.microsoft.com/office/drawing/2014/main" id="{08AF32E9-6C5D-E191-B6C3-7F7D2B11E973}"/>
              </a:ext>
            </a:extLst>
          </p:cNvPr>
          <p:cNvSpPr txBox="1"/>
          <p:nvPr/>
        </p:nvSpPr>
        <p:spPr>
          <a:xfrm>
            <a:off x="4075837" y="1114701"/>
            <a:ext cx="31270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Science Research</a:t>
            </a:r>
            <a:br>
              <a:rPr lang="en-US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i="1" dirty="0" err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Hevner</a:t>
            </a:r>
            <a:r>
              <a:rPr lang="en-US" sz="1200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(2004), </a:t>
            </a:r>
            <a:r>
              <a:rPr lang="en-US" sz="1200" i="1" dirty="0" err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Peffers</a:t>
            </a:r>
            <a:r>
              <a:rPr lang="en-US" sz="1200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(2007)</a:t>
            </a:r>
          </a:p>
        </p:txBody>
      </p:sp>
      <p:sp>
        <p:nvSpPr>
          <p:cNvPr id="34" name="Rechteck 34">
            <a:extLst>
              <a:ext uri="{FF2B5EF4-FFF2-40B4-BE49-F238E27FC236}">
                <a16:creationId xmlns:a16="http://schemas.microsoft.com/office/drawing/2014/main" id="{01D1D0FE-131A-38D9-EC79-9182B89FA0F1}"/>
              </a:ext>
            </a:extLst>
          </p:cNvPr>
          <p:cNvSpPr/>
          <p:nvPr/>
        </p:nvSpPr>
        <p:spPr>
          <a:xfrm>
            <a:off x="765140" y="3545493"/>
            <a:ext cx="2056227" cy="77903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39 semi-structured expert interviews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(already exist)</a:t>
            </a:r>
          </a:p>
        </p:txBody>
      </p:sp>
      <p:sp>
        <p:nvSpPr>
          <p:cNvPr id="35" name="Rechteck 35">
            <a:extLst>
              <a:ext uri="{FF2B5EF4-FFF2-40B4-BE49-F238E27FC236}">
                <a16:creationId xmlns:a16="http://schemas.microsoft.com/office/drawing/2014/main" id="{004716F8-A238-8B4D-25EB-F77842F0C29B}"/>
              </a:ext>
            </a:extLst>
          </p:cNvPr>
          <p:cNvSpPr/>
          <p:nvPr/>
        </p:nvSpPr>
        <p:spPr>
          <a:xfrm>
            <a:off x="5105698" y="3444670"/>
            <a:ext cx="2070302" cy="147820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Artifact: 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Measurement Approach 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for CoPs Success</a:t>
            </a:r>
          </a:p>
        </p:txBody>
      </p:sp>
      <p:cxnSp>
        <p:nvCxnSpPr>
          <p:cNvPr id="37" name="Gerade Verbindung mit Pfeil 10">
            <a:extLst>
              <a:ext uri="{FF2B5EF4-FFF2-40B4-BE49-F238E27FC236}">
                <a16:creationId xmlns:a16="http://schemas.microsoft.com/office/drawing/2014/main" id="{B9AB3877-71D1-833A-B04B-8A1EA605C417}"/>
              </a:ext>
            </a:extLst>
          </p:cNvPr>
          <p:cNvCxnSpPr>
            <a:cxnSpLocks/>
          </p:cNvCxnSpPr>
          <p:nvPr/>
        </p:nvCxnSpPr>
        <p:spPr bwMode="auto">
          <a:xfrm>
            <a:off x="2745414" y="2277695"/>
            <a:ext cx="1015392" cy="10446"/>
          </a:xfrm>
          <a:prstGeom prst="straightConnector1">
            <a:avLst/>
          </a:prstGeom>
          <a:ln w="63500">
            <a:solidFill>
              <a:schemeClr val="accent5">
                <a:alpha val="50000"/>
              </a:schemeClr>
            </a:solidFill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Gerade Verbindung mit Pfeil 45">
            <a:extLst>
              <a:ext uri="{FF2B5EF4-FFF2-40B4-BE49-F238E27FC236}">
                <a16:creationId xmlns:a16="http://schemas.microsoft.com/office/drawing/2014/main" id="{5F4B9BD9-5C57-3D75-4F27-36907E6E7D20}"/>
              </a:ext>
            </a:extLst>
          </p:cNvPr>
          <p:cNvCxnSpPr>
            <a:cxnSpLocks/>
          </p:cNvCxnSpPr>
          <p:nvPr/>
        </p:nvCxnSpPr>
        <p:spPr bwMode="auto">
          <a:xfrm>
            <a:off x="2745414" y="5349144"/>
            <a:ext cx="1015392" cy="10446"/>
          </a:xfrm>
          <a:prstGeom prst="straightConnector1">
            <a:avLst/>
          </a:prstGeom>
          <a:ln w="63500">
            <a:solidFill>
              <a:schemeClr val="accent5">
                <a:alpha val="50000"/>
              </a:schemeClr>
            </a:solidFill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Gerade Verbindung mit Pfeil 46">
            <a:extLst>
              <a:ext uri="{FF2B5EF4-FFF2-40B4-BE49-F238E27FC236}">
                <a16:creationId xmlns:a16="http://schemas.microsoft.com/office/drawing/2014/main" id="{08B0764F-6ABF-F3CD-D9E4-905F76EC4F3A}"/>
              </a:ext>
            </a:extLst>
          </p:cNvPr>
          <p:cNvCxnSpPr>
            <a:cxnSpLocks/>
          </p:cNvCxnSpPr>
          <p:nvPr/>
        </p:nvCxnSpPr>
        <p:spPr bwMode="auto">
          <a:xfrm rot="10800000">
            <a:off x="7403989" y="2293554"/>
            <a:ext cx="1015392" cy="10446"/>
          </a:xfrm>
          <a:prstGeom prst="straightConnector1">
            <a:avLst/>
          </a:prstGeom>
          <a:ln w="63500">
            <a:solidFill>
              <a:schemeClr val="accent5">
                <a:alpha val="50000"/>
              </a:schemeClr>
            </a:solidFill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Rechteck 14">
            <a:extLst>
              <a:ext uri="{FF2B5EF4-FFF2-40B4-BE49-F238E27FC236}">
                <a16:creationId xmlns:a16="http://schemas.microsoft.com/office/drawing/2014/main" id="{853505F7-6C04-7D90-1841-5C0C3F63C233}"/>
              </a:ext>
            </a:extLst>
          </p:cNvPr>
          <p:cNvSpPr/>
          <p:nvPr/>
        </p:nvSpPr>
        <p:spPr>
          <a:xfrm>
            <a:off x="7266000" y="3249000"/>
            <a:ext cx="49050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+mn-lt"/>
              </a:rPr>
              <a:t>Investigate related knowledge about success of </a:t>
            </a:r>
          </a:p>
          <a:p>
            <a:r>
              <a:rPr lang="en-US" sz="1600" b="1" dirty="0">
                <a:latin typeface="+mn-lt"/>
              </a:rPr>
              <a:t>CoPs / similar approaches in the fields:</a:t>
            </a:r>
          </a:p>
          <a:p>
            <a:pPr marL="342900" indent="-342900">
              <a:buAutoNum type="arabicParenR"/>
            </a:pPr>
            <a:r>
              <a:rPr lang="en-US" sz="1600" dirty="0">
                <a:latin typeface="+mn-lt"/>
              </a:rPr>
              <a:t>Large-Scale Agile Software Development </a:t>
            </a:r>
          </a:p>
          <a:p>
            <a:pPr marL="342900" indent="-342900">
              <a:buAutoNum type="arabicParenR"/>
            </a:pPr>
            <a:r>
              <a:rPr lang="en-US" sz="1600" dirty="0">
                <a:latin typeface="+mn-lt"/>
              </a:rPr>
              <a:t>Agile Software Development</a:t>
            </a:r>
          </a:p>
          <a:p>
            <a:pPr marL="342900" indent="-342900">
              <a:buAutoNum type="arabicParenR"/>
            </a:pPr>
            <a:r>
              <a:rPr lang="en-US" sz="1600" dirty="0">
                <a:latin typeface="+mn-lt"/>
              </a:rPr>
              <a:t>General Organizational Setting</a:t>
            </a:r>
          </a:p>
          <a:p>
            <a:pPr marL="342900" indent="-342900">
              <a:buAutoNum type="arabicParenR"/>
            </a:pPr>
            <a:endParaRPr lang="en-US" sz="1600" dirty="0">
              <a:latin typeface="+mn-lt"/>
            </a:endParaRPr>
          </a:p>
          <a:p>
            <a:r>
              <a:rPr lang="en-US" altLang="zh-CN" sz="1600" b="1" dirty="0">
                <a:latin typeface="+mn-lt"/>
              </a:rPr>
              <a:t>Literature searched from: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+mn-lt"/>
              </a:rPr>
              <a:t>Selected Academic Databases </a:t>
            </a:r>
          </a:p>
          <a:p>
            <a:r>
              <a:rPr lang="en-US" altLang="zh-CN" sz="1600" dirty="0">
                <a:latin typeface="+mn-lt"/>
              </a:rPr>
              <a:t>    (IEEE Xplore, </a:t>
            </a:r>
            <a:r>
              <a:rPr lang="en-US" sz="1600" dirty="0">
                <a:latin typeface="+mn-lt"/>
              </a:rPr>
              <a:t>Science Direct, etc.</a:t>
            </a:r>
            <a:r>
              <a:rPr lang="en-US" altLang="zh-CN" sz="1600" dirty="0">
                <a:latin typeface="+mn-lt"/>
              </a:rPr>
              <a:t>)</a:t>
            </a:r>
            <a:endParaRPr lang="en-US" sz="1600" dirty="0">
              <a:latin typeface="+mn-lt"/>
            </a:endParaRPr>
          </a:p>
          <a:p>
            <a:endParaRPr lang="en-US" sz="1600" b="1" dirty="0">
              <a:latin typeface="+mn-lt"/>
            </a:endParaRPr>
          </a:p>
          <a:p>
            <a:r>
              <a:rPr lang="en-US" sz="1600" b="1" dirty="0">
                <a:latin typeface="+mn-lt"/>
              </a:rPr>
              <a:t>Gray Literature </a:t>
            </a:r>
            <a:r>
              <a:rPr lang="en-US" altLang="zh-CN" sz="1600" b="1" dirty="0">
                <a:latin typeface="+mn-lt"/>
              </a:rPr>
              <a:t>searched from: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+mn-lt"/>
              </a:rPr>
              <a:t>Search Engines (Google, etc.)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+mn-lt"/>
              </a:rPr>
              <a:t>LLMs (Microsoft Copilot, ChatGPT, etc.)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0EBFF308-AD5F-86B2-52ED-9105DF14CC26}"/>
              </a:ext>
            </a:extLst>
          </p:cNvPr>
          <p:cNvSpPr txBox="1"/>
          <p:nvPr/>
        </p:nvSpPr>
        <p:spPr>
          <a:xfrm>
            <a:off x="7763990" y="6619508"/>
            <a:ext cx="3238387" cy="2154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</a:rPr>
              <a:t>Modified from: Tobisch, F. (2021) Master Thesis Final Presentation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F7D27F0-572F-A8B3-DDFD-BDC227E3AF62}"/>
              </a:ext>
            </a:extLst>
          </p:cNvPr>
          <p:cNvSpPr txBox="1"/>
          <p:nvPr/>
        </p:nvSpPr>
        <p:spPr>
          <a:xfrm>
            <a:off x="2640790" y="4899285"/>
            <a:ext cx="123617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b="1" dirty="0">
                <a:latin typeface="Arial" pitchFamily="34" charset="0"/>
              </a:rPr>
              <a:t>Future Work</a:t>
            </a:r>
          </a:p>
        </p:txBody>
      </p:sp>
    </p:spTree>
    <p:extLst>
      <p:ext uri="{BB962C8B-B14F-4D97-AF65-F5344CB8AC3E}">
        <p14:creationId xmlns:p14="http://schemas.microsoft.com/office/powerpoint/2010/main" val="1599120793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cef33c73-5058-4537-be09-7d19bfa1c84e&quot;,&quot;Name&quot;:&quot;自定义&quot;,&quot;Kind&quot;:1,&quot;OldGuidesSetting&quot;:{&quot;HeaderHeight&quot;:0.0,&quot;FooterHeight&quot;:0.0,&quot;SideMargin&quot;:0.0,&quot;TopMargin&quot;:0.0,&quot;BottomMargin&quot;:0.0,&quot;IntervalMargin&quot;:0.0}}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6FEE22EF-CE78-4652-AF62-532A236F1ECD}" vid="{E8268B09-2135-444D-9711-C6D24C3A78C2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sebis 2013 2</Template>
  <TotalTime>7699</TotalTime>
  <Words>1543</Words>
  <Application>Microsoft Office PowerPoint</Application>
  <PresentationFormat>宽屏</PresentationFormat>
  <Paragraphs>271</Paragraphs>
  <Slides>22</Slides>
  <Notes>22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9" baseType="lpstr">
      <vt:lpstr>Arial Unicode MS</vt:lpstr>
      <vt:lpstr>Helvetica Neue</vt:lpstr>
      <vt:lpstr>Arial</vt:lpstr>
      <vt:lpstr>TUM Neue Helvetica 75 Bold</vt:lpstr>
      <vt:lpstr>Wingdings</vt:lpstr>
      <vt:lpstr>Slides sebis 2013 2</vt:lpstr>
      <vt:lpstr>think-cell 幻灯片</vt:lpstr>
      <vt:lpstr>Toward Measuring the Success of Communities of Practice in Large-Scale Agile Software Development</vt:lpstr>
      <vt:lpstr>Outline</vt:lpstr>
      <vt:lpstr>Outline</vt:lpstr>
      <vt:lpstr>1. Motivation</vt:lpstr>
      <vt:lpstr>1. Motivation</vt:lpstr>
      <vt:lpstr>Outline</vt:lpstr>
      <vt:lpstr>2. Research Questions</vt:lpstr>
      <vt:lpstr>Outline</vt:lpstr>
      <vt:lpstr>3. Research Methodology - Design Science Research</vt:lpstr>
      <vt:lpstr>3. Research Methodology - Multivocal Literature Review &amp; Interview Study</vt:lpstr>
      <vt:lpstr>Outline</vt:lpstr>
      <vt:lpstr>4. Current State - Search Strategy for RQ1</vt:lpstr>
      <vt:lpstr>4. Current State - Search String for RQ1</vt:lpstr>
      <vt:lpstr>4. Current State - Process Graph of Structured Literature Review (1/2)  </vt:lpstr>
      <vt:lpstr>4. Current State - Process Graph of Structured Literature Review (2/2)  </vt:lpstr>
      <vt:lpstr>Outline</vt:lpstr>
      <vt:lpstr>5. Timeline</vt:lpstr>
      <vt:lpstr>PowerPoint 演示文稿</vt:lpstr>
      <vt:lpstr>Appendix - Three Distinct Traits for CoPs</vt:lpstr>
      <vt:lpstr>Appendix - Role-based CoPs</vt:lpstr>
      <vt:lpstr>Appendix - Topic-based CoPs</vt:lpstr>
      <vt:lpstr>Appendix - Organizing a CoP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Tobisch, Franziska</dc:creator>
  <dc:description>Copyright sebis</dc:description>
  <cp:lastModifiedBy>Lixun Dai</cp:lastModifiedBy>
  <cp:revision>6</cp:revision>
  <dcterms:created xsi:type="dcterms:W3CDTF">2023-01-03T09:35:20Z</dcterms:created>
  <dcterms:modified xsi:type="dcterms:W3CDTF">2024-06-17T10:35:50Z</dcterms:modified>
</cp:coreProperties>
</file>