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notesSlides/notesSlide4.xml" ContentType="application/vnd.openxmlformats-officedocument.presentationml.notesSlide+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notesSlides/notesSlide7.xml" ContentType="application/vnd.openxmlformats-officedocument.presentationml.notesSlide+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notesSlides/notesSlide12.xml" ContentType="application/vnd.openxmlformats-officedocument.presentationml.notesSlide+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tags/tag30.xml" ContentType="application/vnd.openxmlformats-officedocument.presentationml.tags+xml"/>
  <Override PartName="/ppt/notesSlides/notesSlide18.xml" ContentType="application/vnd.openxmlformats-officedocument.presentationml.notesSlide+xml"/>
  <Override PartName="/ppt/tags/tag31.xml" ContentType="application/vnd.openxmlformats-officedocument.presentationml.tags+xml"/>
  <Override PartName="/ppt/notesSlides/notesSlide19.xml" ContentType="application/vnd.openxmlformats-officedocument.presentationml.notesSlide+xml"/>
  <Override PartName="/ppt/tags/tag32.xml" ContentType="application/vnd.openxmlformats-officedocument.presentationml.tags+xml"/>
  <Override PartName="/ppt/notesSlides/notesSlide20.xml" ContentType="application/vnd.openxmlformats-officedocument.presentationml.notesSlide+xml"/>
  <Override PartName="/ppt/tags/tag33.xml" ContentType="application/vnd.openxmlformats-officedocument.presentationml.tags+xml"/>
  <Override PartName="/ppt/notesSlides/notesSlide21.xml" ContentType="application/vnd.openxmlformats-officedocument.presentationml.notesSlide+xml"/>
  <Override PartName="/ppt/tags/tag34.xml" ContentType="application/vnd.openxmlformats-officedocument.presentationml.tags+xml"/>
  <Override PartName="/ppt/notesSlides/notesSlide22.xml" ContentType="application/vnd.openxmlformats-officedocument.presentationml.notesSlide+xml"/>
  <Override PartName="/ppt/tags/tag35.xml" ContentType="application/vnd.openxmlformats-officedocument.presentationml.tags+xml"/>
  <Override PartName="/ppt/notesSlides/notesSlide23.xml" ContentType="application/vnd.openxmlformats-officedocument.presentationml.notesSlide+xml"/>
  <Override PartName="/ppt/tags/tag36.xml" ContentType="application/vnd.openxmlformats-officedocument.presentationml.tags+xml"/>
  <Override PartName="/ppt/notesSlides/notesSlide24.xml" ContentType="application/vnd.openxmlformats-officedocument.presentationml.notesSlide+xml"/>
  <Override PartName="/ppt/tags/tag37.xml" ContentType="application/vnd.openxmlformats-officedocument.presentationml.tags+xml"/>
  <Override PartName="/ppt/notesSlides/notesSlide25.xml" ContentType="application/vnd.openxmlformats-officedocument.presentationml.notesSlide+xml"/>
  <Override PartName="/ppt/tags/tag38.xml" ContentType="application/vnd.openxmlformats-officedocument.presentationml.tags+xml"/>
  <Override PartName="/ppt/notesSlides/notesSlide26.xml" ContentType="application/vnd.openxmlformats-officedocument.presentationml.notesSlide+xml"/>
  <Override PartName="/ppt/tags/tag39.xml" ContentType="application/vnd.openxmlformats-officedocument.presentationml.tags+xml"/>
  <Override PartName="/ppt/notesSlides/notesSlide27.xml" ContentType="application/vnd.openxmlformats-officedocument.presentationml.notesSlide+xml"/>
  <Override PartName="/ppt/tags/tag40.xml" ContentType="application/vnd.openxmlformats-officedocument.presentationml.tags+xml"/>
  <Override PartName="/ppt/notesSlides/notesSlide28.xml" ContentType="application/vnd.openxmlformats-officedocument.presentationml.notesSlide+xml"/>
  <Override PartName="/ppt/tags/tag41.xml" ContentType="application/vnd.openxmlformats-officedocument.presentationml.tags+xml"/>
  <Override PartName="/ppt/notesSlides/notesSlide29.xml" ContentType="application/vnd.openxmlformats-officedocument.presentationml.notesSlide+xml"/>
  <Override PartName="/ppt/tags/tag42.xml" ContentType="application/vnd.openxmlformats-officedocument.presentationml.tags+xml"/>
  <Override PartName="/ppt/notesSlides/notesSlide30.xml" ContentType="application/vnd.openxmlformats-officedocument.presentationml.notesSlide+xml"/>
  <Override PartName="/ppt/tags/tag43.xml" ContentType="application/vnd.openxmlformats-officedocument.presentationml.tags+xml"/>
  <Override PartName="/ppt/notesSlides/notesSlide31.xml" ContentType="application/vnd.openxmlformats-officedocument.presentationml.notesSlide+xml"/>
  <Override PartName="/ppt/tags/tag44.xml" ContentType="application/vnd.openxmlformats-officedocument.presentationml.tags+xml"/>
  <Override PartName="/ppt/notesSlides/notesSlide32.xml" ContentType="application/vnd.openxmlformats-officedocument.presentationml.notesSlide+xml"/>
  <Override PartName="/ppt/tags/tag45.xml" ContentType="application/vnd.openxmlformats-officedocument.presentationml.tags+xml"/>
  <Override PartName="/ppt/notesSlides/notesSlide33.xml" ContentType="application/vnd.openxmlformats-officedocument.presentationml.notesSlide+xml"/>
  <Override PartName="/ppt/tags/tag46.xml" ContentType="application/vnd.openxmlformats-officedocument.presentationml.tags+xml"/>
  <Override PartName="/ppt/notesSlides/notesSlide34.xml" ContentType="application/vnd.openxmlformats-officedocument.presentationml.notesSlide+xml"/>
  <Override PartName="/ppt/tags/tag47.xml" ContentType="application/vnd.openxmlformats-officedocument.presentationml.tags+xml"/>
  <Override PartName="/ppt/notesSlides/notesSlide35.xml" ContentType="application/vnd.openxmlformats-officedocument.presentationml.notesSlide+xml"/>
  <Override PartName="/ppt/tags/tag48.xml" ContentType="application/vnd.openxmlformats-officedocument.presentationml.tags+xml"/>
  <Override PartName="/ppt/notesSlides/notesSlide36.xml" ContentType="application/vnd.openxmlformats-officedocument.presentationml.notesSlide+xml"/>
  <Override PartName="/ppt/tags/tag49.xml" ContentType="application/vnd.openxmlformats-officedocument.presentationml.tags+xml"/>
  <Override PartName="/ppt/notesSlides/notesSlide37.xml" ContentType="application/vnd.openxmlformats-officedocument.presentationml.notesSlide+xml"/>
  <Override PartName="/ppt/tags/tag50.xml" ContentType="application/vnd.openxmlformats-officedocument.presentationml.tags+xml"/>
  <Override PartName="/ppt/notesSlides/notesSlide38.xml" ContentType="application/vnd.openxmlformats-officedocument.presentationml.notesSlide+xml"/>
  <Override PartName="/ppt/tags/tag51.xml" ContentType="application/vnd.openxmlformats-officedocument.presentationml.tags+xml"/>
  <Override PartName="/ppt/notesSlides/notesSlide39.xml" ContentType="application/vnd.openxmlformats-officedocument.presentationml.notesSlide+xml"/>
  <Override PartName="/ppt/tags/tag52.xml" ContentType="application/vnd.openxmlformats-officedocument.presentationml.tags+xml"/>
  <Override PartName="/ppt/notesSlides/notesSlide40.xml" ContentType="application/vnd.openxmlformats-officedocument.presentationml.notesSlide+xml"/>
  <Override PartName="/ppt/tags/tag53.xml" ContentType="application/vnd.openxmlformats-officedocument.presentationml.tags+xml"/>
  <Override PartName="/ppt/notesSlides/notesSlide41.xml" ContentType="application/vnd.openxmlformats-officedocument.presentationml.notesSlide+xml"/>
  <Override PartName="/ppt/tags/tag54.xml" ContentType="application/vnd.openxmlformats-officedocument.presentationml.tags+xml"/>
  <Override PartName="/ppt/notesSlides/notesSlide42.xml" ContentType="application/vnd.openxmlformats-officedocument.presentationml.notesSlide+xml"/>
  <Override PartName="/ppt/tags/tag55.xml" ContentType="application/vnd.openxmlformats-officedocument.presentationml.tags+xml"/>
  <Override PartName="/ppt/notesSlides/notesSlide43.xml" ContentType="application/vnd.openxmlformats-officedocument.presentationml.notesSlide+xml"/>
  <Override PartName="/ppt/tags/tag56.xml" ContentType="application/vnd.openxmlformats-officedocument.presentationml.tags+xml"/>
  <Override PartName="/ppt/notesSlides/notesSlide44.xml" ContentType="application/vnd.openxmlformats-officedocument.presentationml.notesSlide+xml"/>
  <Override PartName="/ppt/tags/tag57.xml" ContentType="application/vnd.openxmlformats-officedocument.presentationml.tags+xml"/>
  <Override PartName="/ppt/notesSlides/notesSlide4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25" r:id="rId1"/>
  </p:sldMasterIdLst>
  <p:notesMasterIdLst>
    <p:notesMasterId r:id="rId47"/>
  </p:notesMasterIdLst>
  <p:handoutMasterIdLst>
    <p:handoutMasterId r:id="rId48"/>
  </p:handoutMasterIdLst>
  <p:sldIdLst>
    <p:sldId id="695" r:id="rId2"/>
    <p:sldId id="1154" r:id="rId3"/>
    <p:sldId id="1143" r:id="rId4"/>
    <p:sldId id="1091" r:id="rId5"/>
    <p:sldId id="1145" r:id="rId6"/>
    <p:sldId id="1158" r:id="rId7"/>
    <p:sldId id="1157" r:id="rId8"/>
    <p:sldId id="1159" r:id="rId9"/>
    <p:sldId id="1168" r:id="rId10"/>
    <p:sldId id="1160" r:id="rId11"/>
    <p:sldId id="1095" r:id="rId12"/>
    <p:sldId id="1177" r:id="rId13"/>
    <p:sldId id="1178" r:id="rId14"/>
    <p:sldId id="1179" r:id="rId15"/>
    <p:sldId id="1180" r:id="rId16"/>
    <p:sldId id="1181" r:id="rId17"/>
    <p:sldId id="1182" r:id="rId18"/>
    <p:sldId id="1183" r:id="rId19"/>
    <p:sldId id="1176" r:id="rId20"/>
    <p:sldId id="1172" r:id="rId21"/>
    <p:sldId id="1173" r:id="rId22"/>
    <p:sldId id="1174" r:id="rId23"/>
    <p:sldId id="1175" r:id="rId24"/>
    <p:sldId id="1161" r:id="rId25"/>
    <p:sldId id="1170" r:id="rId26"/>
    <p:sldId id="1169" r:id="rId27"/>
    <p:sldId id="1171" r:id="rId28"/>
    <p:sldId id="673" r:id="rId29"/>
    <p:sldId id="1153" r:id="rId30"/>
    <p:sldId id="1191" r:id="rId31"/>
    <p:sldId id="1192" r:id="rId32"/>
    <p:sldId id="1193" r:id="rId33"/>
    <p:sldId id="1194" r:id="rId34"/>
    <p:sldId id="1195" r:id="rId35"/>
    <p:sldId id="1188" r:id="rId36"/>
    <p:sldId id="1190" r:id="rId37"/>
    <p:sldId id="1196" r:id="rId38"/>
    <p:sldId id="1187" r:id="rId39"/>
    <p:sldId id="1185" r:id="rId40"/>
    <p:sldId id="1186" r:id="rId41"/>
    <p:sldId id="1184" r:id="rId42"/>
    <p:sldId id="1150" r:id="rId43"/>
    <p:sldId id="1151" r:id="rId44"/>
    <p:sldId id="1152" r:id="rId45"/>
    <p:sldId id="1189" r:id="rId46"/>
  </p:sldIdLst>
  <p:sldSz cx="12192000" cy="6858000"/>
  <p:notesSz cx="7099300" cy="10234613"/>
  <p:custDataLst>
    <p:tags r:id="rId49"/>
  </p:custDataLst>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C9FF"/>
    <a:srgbClr val="0073CF"/>
    <a:srgbClr val="00569B"/>
    <a:srgbClr val="0065BD"/>
    <a:srgbClr val="98C6EA"/>
    <a:srgbClr val="C4DCF2"/>
    <a:srgbClr val="C0C0C0"/>
    <a:srgbClr val="000000"/>
    <a:srgbClr val="41BEFF"/>
    <a:srgbClr val="FF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7FD9D2-363C-4121-9FCC-73274ABA9D43}" v="21" dt="2025-01-15T18:36:50.349"/>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19" autoAdjust="0"/>
    <p:restoredTop sz="96311" autoAdjust="0"/>
  </p:normalViewPr>
  <p:slideViewPr>
    <p:cSldViewPr>
      <p:cViewPr varScale="1">
        <p:scale>
          <a:sx n="88" d="100"/>
          <a:sy n="88" d="100"/>
        </p:scale>
        <p:origin x="432" y="26"/>
      </p:cViewPr>
      <p:guideLst/>
    </p:cSldViewPr>
  </p:slideViewPr>
  <p:outlineViewPr>
    <p:cViewPr>
      <p:scale>
        <a:sx n="33" d="100"/>
        <a:sy n="33" d="100"/>
      </p:scale>
      <p:origin x="0" y="390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3186" y="96"/>
      </p:cViewPr>
      <p:guideLst>
        <p:guide orient="horz" pos="3224"/>
        <p:guide pos="2236"/>
      </p:guideLst>
    </p:cSldViewPr>
  </p:notesViewPr>
  <p:gridSpacing cx="45000" cy="450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commentAuthors" Target="commentAuthors.xml"/><Relationship Id="rId55"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xun Dai" userId="e454acf4-1c8d-45a6-8c7e-7b1ee6eb1037" providerId="ADAL" clId="{DDFABF3B-86EE-4FFD-B545-E0382D1D3DBC}"/>
    <pc:docChg chg="undo redo custSel addSld delSld modSld sldOrd modMainMaster replTag">
      <pc:chgData name="Lixun Dai" userId="e454acf4-1c8d-45a6-8c7e-7b1ee6eb1037" providerId="ADAL" clId="{DDFABF3B-86EE-4FFD-B545-E0382D1D3DBC}" dt="2024-06-17T08:14:55.710" v="3089" actId="1035"/>
      <pc:docMkLst>
        <pc:docMk/>
      </pc:docMkLst>
      <pc:sldChg chg="modSp mod">
        <pc:chgData name="Lixun Dai" userId="e454acf4-1c8d-45a6-8c7e-7b1ee6eb1037" providerId="ADAL" clId="{DDFABF3B-86EE-4FFD-B545-E0382D1D3DBC}" dt="2024-06-09T10:41:12.842" v="17" actId="20577"/>
        <pc:sldMkLst>
          <pc:docMk/>
          <pc:sldMk cId="1327605788" sldId="695"/>
        </pc:sldMkLst>
      </pc:sldChg>
      <pc:sldChg chg="del">
        <pc:chgData name="Lixun Dai" userId="e454acf4-1c8d-45a6-8c7e-7b1ee6eb1037" providerId="ADAL" clId="{DDFABF3B-86EE-4FFD-B545-E0382D1D3DBC}" dt="2024-06-09T11:16:53.602" v="68" actId="47"/>
        <pc:sldMkLst>
          <pc:docMk/>
          <pc:sldMk cId="3003635428" sldId="699"/>
        </pc:sldMkLst>
      </pc:sldChg>
      <pc:sldChg chg="del">
        <pc:chgData name="Lixun Dai" userId="e454acf4-1c8d-45a6-8c7e-7b1ee6eb1037" providerId="ADAL" clId="{DDFABF3B-86EE-4FFD-B545-E0382D1D3DBC}" dt="2024-06-09T11:17:47.046" v="186" actId="47"/>
        <pc:sldMkLst>
          <pc:docMk/>
          <pc:sldMk cId="3810316952" sldId="700"/>
        </pc:sldMkLst>
      </pc:sldChg>
      <pc:sldChg chg="del">
        <pc:chgData name="Lixun Dai" userId="e454acf4-1c8d-45a6-8c7e-7b1ee6eb1037" providerId="ADAL" clId="{DDFABF3B-86EE-4FFD-B545-E0382D1D3DBC}" dt="2024-06-09T19:55:05.659" v="919" actId="47"/>
        <pc:sldMkLst>
          <pc:docMk/>
          <pc:sldMk cId="1379830810" sldId="701"/>
        </pc:sldMkLst>
      </pc:sldChg>
      <pc:sldChg chg="del">
        <pc:chgData name="Lixun Dai" userId="e454acf4-1c8d-45a6-8c7e-7b1ee6eb1037" providerId="ADAL" clId="{DDFABF3B-86EE-4FFD-B545-E0382D1D3DBC}" dt="2024-06-09T19:55:27.065" v="931" actId="47"/>
        <pc:sldMkLst>
          <pc:docMk/>
          <pc:sldMk cId="2031424129" sldId="702"/>
        </pc:sldMkLst>
      </pc:sldChg>
      <pc:sldChg chg="del">
        <pc:chgData name="Lixun Dai" userId="e454acf4-1c8d-45a6-8c7e-7b1ee6eb1037" providerId="ADAL" clId="{DDFABF3B-86EE-4FFD-B545-E0382D1D3DBC}" dt="2024-06-09T10:41:51.852" v="24" actId="47"/>
        <pc:sldMkLst>
          <pc:docMk/>
          <pc:sldMk cId="266753149" sldId="1089"/>
        </pc:sldMkLst>
      </pc:sldChg>
      <pc:sldChg chg="addSp delSp modSp mod">
        <pc:chgData name="Lixun Dai" userId="e454acf4-1c8d-45a6-8c7e-7b1ee6eb1037" providerId="ADAL" clId="{DDFABF3B-86EE-4FFD-B545-E0382D1D3DBC}" dt="2024-06-09T11:17:27.276" v="117"/>
        <pc:sldMkLst>
          <pc:docMk/>
          <pc:sldMk cId="1016551072" sldId="1091"/>
        </pc:sldMkLst>
      </pc:sldChg>
      <pc:sldChg chg="addSp delSp modSp mod ord">
        <pc:chgData name="Lixun Dai" userId="e454acf4-1c8d-45a6-8c7e-7b1ee6eb1037" providerId="ADAL" clId="{DDFABF3B-86EE-4FFD-B545-E0382D1D3DBC}" dt="2024-06-17T07:13:51.446" v="2450"/>
        <pc:sldMkLst>
          <pc:docMk/>
          <pc:sldMk cId="1025334206" sldId="1093"/>
        </pc:sldMkLst>
      </pc:sldChg>
      <pc:sldChg chg="addSp delSp modSp mod">
        <pc:chgData name="Lixun Dai" userId="e454acf4-1c8d-45a6-8c7e-7b1ee6eb1037" providerId="ADAL" clId="{DDFABF3B-86EE-4FFD-B545-E0382D1D3DBC}" dt="2024-06-10T15:47:12.395" v="1907"/>
        <pc:sldMkLst>
          <pc:docMk/>
          <pc:sldMk cId="818572285" sldId="1095"/>
        </pc:sldMkLst>
      </pc:sldChg>
      <pc:sldChg chg="addSp delSp modSp mod">
        <pc:chgData name="Lixun Dai" userId="e454acf4-1c8d-45a6-8c7e-7b1ee6eb1037" providerId="ADAL" clId="{DDFABF3B-86EE-4FFD-B545-E0382D1D3DBC}" dt="2024-06-17T08:14:55.710" v="3089" actId="1035"/>
        <pc:sldMkLst>
          <pc:docMk/>
          <pc:sldMk cId="1599120793" sldId="1096"/>
        </pc:sldMkLst>
      </pc:sldChg>
      <pc:sldChg chg="addSp delSp modSp mod">
        <pc:chgData name="Lixun Dai" userId="e454acf4-1c8d-45a6-8c7e-7b1ee6eb1037" providerId="ADAL" clId="{DDFABF3B-86EE-4FFD-B545-E0382D1D3DBC}" dt="2024-06-09T20:03:22.338" v="1489"/>
        <pc:sldMkLst>
          <pc:docMk/>
          <pc:sldMk cId="2933533442" sldId="1098"/>
        </pc:sldMkLst>
      </pc:sldChg>
      <pc:sldChg chg="addSp modSp mod ord">
        <pc:chgData name="Lixun Dai" userId="e454acf4-1c8d-45a6-8c7e-7b1ee6eb1037" providerId="ADAL" clId="{DDFABF3B-86EE-4FFD-B545-E0382D1D3DBC}" dt="2024-06-09T19:52:08.839" v="903" actId="403"/>
        <pc:sldMkLst>
          <pc:docMk/>
          <pc:sldMk cId="46380884" sldId="1143"/>
        </pc:sldMkLst>
      </pc:sldChg>
      <pc:sldChg chg="del">
        <pc:chgData name="Lixun Dai" userId="e454acf4-1c8d-45a6-8c7e-7b1ee6eb1037" providerId="ADAL" clId="{DDFABF3B-86EE-4FFD-B545-E0382D1D3DBC}" dt="2024-06-09T10:41:48.328" v="23" actId="47"/>
        <pc:sldMkLst>
          <pc:docMk/>
          <pc:sldMk cId="4281582580" sldId="1144"/>
        </pc:sldMkLst>
      </pc:sldChg>
      <pc:sldChg chg="addSp delSp modSp mod">
        <pc:chgData name="Lixun Dai" userId="e454acf4-1c8d-45a6-8c7e-7b1ee6eb1037" providerId="ADAL" clId="{DDFABF3B-86EE-4FFD-B545-E0382D1D3DBC}" dt="2024-06-09T11:17:37.461" v="182"/>
        <pc:sldMkLst>
          <pc:docMk/>
          <pc:sldMk cId="1967862024" sldId="1145"/>
        </pc:sldMkLst>
      </pc:sldChg>
      <pc:sldChg chg="ord">
        <pc:chgData name="Lixun Dai" userId="e454acf4-1c8d-45a6-8c7e-7b1ee6eb1037" providerId="ADAL" clId="{DDFABF3B-86EE-4FFD-B545-E0382D1D3DBC}" dt="2024-06-17T07:13:51.446" v="2450"/>
        <pc:sldMkLst>
          <pc:docMk/>
          <pc:sldMk cId="32100748" sldId="1146"/>
        </pc:sldMkLst>
      </pc:sldChg>
      <pc:sldChg chg="ord">
        <pc:chgData name="Lixun Dai" userId="e454acf4-1c8d-45a6-8c7e-7b1ee6eb1037" providerId="ADAL" clId="{DDFABF3B-86EE-4FFD-B545-E0382D1D3DBC}" dt="2024-06-17T07:13:51.446" v="2450"/>
        <pc:sldMkLst>
          <pc:docMk/>
          <pc:sldMk cId="813200361" sldId="1147"/>
        </pc:sldMkLst>
      </pc:sldChg>
      <pc:sldChg chg="ord">
        <pc:chgData name="Lixun Dai" userId="e454acf4-1c8d-45a6-8c7e-7b1ee6eb1037" providerId="ADAL" clId="{DDFABF3B-86EE-4FFD-B545-E0382D1D3DBC}" dt="2024-06-17T07:13:51.446" v="2450"/>
        <pc:sldMkLst>
          <pc:docMk/>
          <pc:sldMk cId="3104017971" sldId="1148"/>
        </pc:sldMkLst>
      </pc:sldChg>
      <pc:sldChg chg="modSp add mod">
        <pc:chgData name="Lixun Dai" userId="e454acf4-1c8d-45a6-8c7e-7b1ee6eb1037" providerId="ADAL" clId="{DDFABF3B-86EE-4FFD-B545-E0382D1D3DBC}" dt="2024-06-09T19:51:30.952" v="902" actId="404"/>
        <pc:sldMkLst>
          <pc:docMk/>
          <pc:sldMk cId="878476961" sldId="1154"/>
        </pc:sldMkLst>
      </pc:sldChg>
      <pc:sldChg chg="modSp add del mod ord">
        <pc:chgData name="Lixun Dai" userId="e454acf4-1c8d-45a6-8c7e-7b1ee6eb1037" providerId="ADAL" clId="{DDFABF3B-86EE-4FFD-B545-E0382D1D3DBC}" dt="2024-06-09T19:54:38.018" v="905" actId="47"/>
        <pc:sldMkLst>
          <pc:docMk/>
          <pc:sldMk cId="2805145483" sldId="1155"/>
        </pc:sldMkLst>
      </pc:sldChg>
      <pc:sldChg chg="addSp modSp add mod ord">
        <pc:chgData name="Lixun Dai" userId="e454acf4-1c8d-45a6-8c7e-7b1ee6eb1037" providerId="ADAL" clId="{DDFABF3B-86EE-4FFD-B545-E0382D1D3DBC}" dt="2024-06-17T07:13:51.446" v="2450"/>
        <pc:sldMkLst>
          <pc:docMk/>
          <pc:sldMk cId="4231270130" sldId="1156"/>
        </pc:sldMkLst>
      </pc:sldChg>
      <pc:sldChg chg="addSp delSp modSp add mod ord">
        <pc:chgData name="Lixun Dai" userId="e454acf4-1c8d-45a6-8c7e-7b1ee6eb1037" providerId="ADAL" clId="{DDFABF3B-86EE-4FFD-B545-E0382D1D3DBC}" dt="2024-06-17T07:17:10.187" v="2457"/>
        <pc:sldMkLst>
          <pc:docMk/>
          <pc:sldMk cId="2350795411" sldId="1157"/>
        </pc:sldMkLst>
      </pc:sldChg>
      <pc:sldChg chg="modSp add mod">
        <pc:chgData name="Lixun Dai" userId="e454acf4-1c8d-45a6-8c7e-7b1ee6eb1037" providerId="ADAL" clId="{DDFABF3B-86EE-4FFD-B545-E0382D1D3DBC}" dt="2024-06-09T19:54:44.568" v="915" actId="1035"/>
        <pc:sldMkLst>
          <pc:docMk/>
          <pc:sldMk cId="1501440190" sldId="1158"/>
        </pc:sldMkLst>
      </pc:sldChg>
      <pc:sldChg chg="modSp add mod">
        <pc:chgData name="Lixun Dai" userId="e454acf4-1c8d-45a6-8c7e-7b1ee6eb1037" providerId="ADAL" clId="{DDFABF3B-86EE-4FFD-B545-E0382D1D3DBC}" dt="2024-06-09T19:55:10.048" v="929" actId="1035"/>
        <pc:sldMkLst>
          <pc:docMk/>
          <pc:sldMk cId="1736625366" sldId="1159"/>
        </pc:sldMkLst>
      </pc:sldChg>
      <pc:sldChg chg="modSp add mod">
        <pc:chgData name="Lixun Dai" userId="e454acf4-1c8d-45a6-8c7e-7b1ee6eb1037" providerId="ADAL" clId="{DDFABF3B-86EE-4FFD-B545-E0382D1D3DBC}" dt="2024-06-09T19:55:36.028" v="944" actId="1036"/>
        <pc:sldMkLst>
          <pc:docMk/>
          <pc:sldMk cId="1055916979" sldId="1160"/>
        </pc:sldMkLst>
      </pc:sldChg>
      <pc:sldChg chg="modSp add mod">
        <pc:chgData name="Lixun Dai" userId="e454acf4-1c8d-45a6-8c7e-7b1ee6eb1037" providerId="ADAL" clId="{DDFABF3B-86EE-4FFD-B545-E0382D1D3DBC}" dt="2024-06-09T19:55:44.245" v="964" actId="1036"/>
        <pc:sldMkLst>
          <pc:docMk/>
          <pc:sldMk cId="717005909" sldId="1161"/>
        </pc:sldMkLst>
      </pc:sldChg>
      <pc:sldChg chg="addSp delSp modSp add mod">
        <pc:chgData name="Lixun Dai" userId="e454acf4-1c8d-45a6-8c7e-7b1ee6eb1037" providerId="ADAL" clId="{DDFABF3B-86EE-4FFD-B545-E0382D1D3DBC}" dt="2024-06-17T08:11:31.223" v="3071" actId="1076"/>
        <pc:sldMkLst>
          <pc:docMk/>
          <pc:sldMk cId="269782592" sldId="1162"/>
        </pc:sldMkLst>
      </pc:sldChg>
      <pc:sldChg chg="addSp modSp add mod ord">
        <pc:chgData name="Lixun Dai" userId="e454acf4-1c8d-45a6-8c7e-7b1ee6eb1037" providerId="ADAL" clId="{DDFABF3B-86EE-4FFD-B545-E0382D1D3DBC}" dt="2024-06-17T07:18:15.431" v="2459"/>
        <pc:sldMkLst>
          <pc:docMk/>
          <pc:sldMk cId="3407168522" sldId="1163"/>
        </pc:sldMkLst>
      </pc:sldChg>
      <pc:sldChg chg="addSp delSp modSp add mod ord">
        <pc:chgData name="Lixun Dai" userId="e454acf4-1c8d-45a6-8c7e-7b1ee6eb1037" providerId="ADAL" clId="{DDFABF3B-86EE-4FFD-B545-E0382D1D3DBC}" dt="2024-06-17T08:12:52.982" v="3077" actId="1076"/>
        <pc:sldMkLst>
          <pc:docMk/>
          <pc:sldMk cId="2255836562" sldId="1164"/>
        </pc:sldMkLst>
      </pc:sldChg>
      <pc:sldChg chg="add ord">
        <pc:chgData name="Lixun Dai" userId="e454acf4-1c8d-45a6-8c7e-7b1ee6eb1037" providerId="ADAL" clId="{DDFABF3B-86EE-4FFD-B545-E0382D1D3DBC}" dt="2024-06-17T07:13:51.446" v="2450"/>
        <pc:sldMkLst>
          <pc:docMk/>
          <pc:sldMk cId="3948326710" sldId="1165"/>
        </pc:sldMkLst>
      </pc:sldChg>
      <pc:sldChg chg="addSp delSp modSp add mod">
        <pc:chgData name="Lixun Dai" userId="e454acf4-1c8d-45a6-8c7e-7b1ee6eb1037" providerId="ADAL" clId="{DDFABF3B-86EE-4FFD-B545-E0382D1D3DBC}" dt="2024-06-17T08:10:17.299" v="3064" actId="1076"/>
        <pc:sldMkLst>
          <pc:docMk/>
          <pc:sldMk cId="738078665" sldId="1166"/>
        </pc:sldMkLst>
      </pc:sldChg>
      <pc:sldMasterChg chg="modSp mod">
        <pc:chgData name="Lixun Dai" userId="e454acf4-1c8d-45a6-8c7e-7b1ee6eb1037" providerId="ADAL" clId="{DDFABF3B-86EE-4FFD-B545-E0382D1D3DBC}" dt="2024-06-10T15:40:06.252" v="1621" actId="20577"/>
        <pc:sldMasterMkLst>
          <pc:docMk/>
          <pc:sldMasterMk cId="0" sldId="2147483725"/>
        </pc:sldMasterMkLst>
      </pc:sldMasterChg>
    </pc:docChg>
  </pc:docChgLst>
  <pc:docChgLst>
    <pc:chgData name="Lixun Dai" userId="e454acf4-1c8d-45a6-8c7e-7b1ee6eb1037" providerId="ADAL" clId="{EBD0F3B8-18E6-4E15-8191-7E2D112A1D89}"/>
    <pc:docChg chg="undo redo custSel addSld delSld modSld sldOrd modMainMaster replTag delTag modNotesMaster">
      <pc:chgData name="Lixun Dai" userId="e454acf4-1c8d-45a6-8c7e-7b1ee6eb1037" providerId="ADAL" clId="{EBD0F3B8-18E6-4E15-8191-7E2D112A1D89}" dt="2024-04-10T14:13:31.221" v="8027"/>
      <pc:docMkLst>
        <pc:docMk/>
      </pc:docMkLst>
      <pc:sldChg chg="modSp mod modNotes">
        <pc:chgData name="Lixun Dai" userId="e454acf4-1c8d-45a6-8c7e-7b1ee6eb1037" providerId="ADAL" clId="{EBD0F3B8-18E6-4E15-8191-7E2D112A1D89}" dt="2024-04-09T21:53:02.286" v="6602" actId="1076"/>
        <pc:sldMkLst>
          <pc:docMk/>
          <pc:sldMk cId="1496881392" sldId="672"/>
        </pc:sldMkLst>
      </pc:sldChg>
      <pc:sldChg chg="modSp mod modNotes">
        <pc:chgData name="Lixun Dai" userId="e454acf4-1c8d-45a6-8c7e-7b1ee6eb1037" providerId="ADAL" clId="{EBD0F3B8-18E6-4E15-8191-7E2D112A1D89}" dt="2024-04-09T21:53:02.309" v="6616" actId="1076"/>
        <pc:sldMkLst>
          <pc:docMk/>
          <pc:sldMk cId="1627620002" sldId="673"/>
        </pc:sldMkLst>
      </pc:sldChg>
      <pc:sldChg chg="delSp modSp mod modNotes">
        <pc:chgData name="Lixun Dai" userId="e454acf4-1c8d-45a6-8c7e-7b1ee6eb1037" providerId="ADAL" clId="{EBD0F3B8-18E6-4E15-8191-7E2D112A1D89}" dt="2024-04-09T21:53:02.314" v="6619" actId="1076"/>
        <pc:sldMkLst>
          <pc:docMk/>
          <pc:sldMk cId="4097628108" sldId="693"/>
        </pc:sldMkLst>
      </pc:sldChg>
      <pc:sldChg chg="delSp modSp mod modNotes">
        <pc:chgData name="Lixun Dai" userId="e454acf4-1c8d-45a6-8c7e-7b1ee6eb1037" providerId="ADAL" clId="{EBD0F3B8-18E6-4E15-8191-7E2D112A1D89}" dt="2024-04-09T21:53:02.317" v="6621" actId="1076"/>
        <pc:sldMkLst>
          <pc:docMk/>
          <pc:sldMk cId="1624702422" sldId="694"/>
        </pc:sldMkLst>
      </pc:sldChg>
      <pc:sldChg chg="delSp modSp mod modNotes">
        <pc:chgData name="Lixun Dai" userId="e454acf4-1c8d-45a6-8c7e-7b1ee6eb1037" providerId="ADAL" clId="{EBD0F3B8-18E6-4E15-8191-7E2D112A1D89}" dt="2024-04-09T21:53:02.330" v="6631" actId="1076"/>
        <pc:sldMkLst>
          <pc:docMk/>
          <pc:sldMk cId="1327605788" sldId="695"/>
        </pc:sldMkLst>
      </pc:sldChg>
      <pc:sldChg chg="modSp del mod modNotes">
        <pc:chgData name="Lixun Dai" userId="e454acf4-1c8d-45a6-8c7e-7b1ee6eb1037" providerId="ADAL" clId="{EBD0F3B8-18E6-4E15-8191-7E2D112A1D89}" dt="2024-04-09T21:48:01.813" v="5473" actId="47"/>
        <pc:sldMkLst>
          <pc:docMk/>
          <pc:sldMk cId="947185361" sldId="697"/>
        </pc:sldMkLst>
      </pc:sldChg>
      <pc:sldChg chg="modSp del mod chgLayout modNotes">
        <pc:chgData name="Lixun Dai" userId="e454acf4-1c8d-45a6-8c7e-7b1ee6eb1037" providerId="ADAL" clId="{EBD0F3B8-18E6-4E15-8191-7E2D112A1D89}" dt="2024-04-09T21:12:32.427" v="5393" actId="47"/>
        <pc:sldMkLst>
          <pc:docMk/>
          <pc:sldMk cId="451001332" sldId="698"/>
        </pc:sldMkLst>
      </pc:sldChg>
      <pc:sldChg chg="modSp mod modNotes">
        <pc:chgData name="Lixun Dai" userId="e454acf4-1c8d-45a6-8c7e-7b1ee6eb1037" providerId="ADAL" clId="{EBD0F3B8-18E6-4E15-8191-7E2D112A1D89}" dt="2024-04-09T21:53:02.310" v="6617" actId="1076"/>
        <pc:sldMkLst>
          <pc:docMk/>
          <pc:sldMk cId="3003635428" sldId="699"/>
        </pc:sldMkLst>
      </pc:sldChg>
      <pc:sldChg chg="modSp mod modNotes">
        <pc:chgData name="Lixun Dai" userId="e454acf4-1c8d-45a6-8c7e-7b1ee6eb1037" providerId="ADAL" clId="{EBD0F3B8-18E6-4E15-8191-7E2D112A1D89}" dt="2024-04-09T21:53:02.324" v="6627" actId="1076"/>
        <pc:sldMkLst>
          <pc:docMk/>
          <pc:sldMk cId="3810316952" sldId="700"/>
        </pc:sldMkLst>
      </pc:sldChg>
      <pc:sldChg chg="modSp mod modNotes">
        <pc:chgData name="Lixun Dai" userId="e454acf4-1c8d-45a6-8c7e-7b1ee6eb1037" providerId="ADAL" clId="{EBD0F3B8-18E6-4E15-8191-7E2D112A1D89}" dt="2024-04-09T21:53:02.280" v="6599" actId="1076"/>
        <pc:sldMkLst>
          <pc:docMk/>
          <pc:sldMk cId="1379830810" sldId="701"/>
        </pc:sldMkLst>
      </pc:sldChg>
      <pc:sldChg chg="modSp mod modNotes">
        <pc:chgData name="Lixun Dai" userId="e454acf4-1c8d-45a6-8c7e-7b1ee6eb1037" providerId="ADAL" clId="{EBD0F3B8-18E6-4E15-8191-7E2D112A1D89}" dt="2024-04-09T21:53:02.322" v="6626" actId="1076"/>
        <pc:sldMkLst>
          <pc:docMk/>
          <pc:sldMk cId="2031424129" sldId="702"/>
        </pc:sldMkLst>
      </pc:sldChg>
      <pc:sldChg chg="delSp modSp add mod modShow modNotes">
        <pc:chgData name="Lixun Dai" userId="e454acf4-1c8d-45a6-8c7e-7b1ee6eb1037" providerId="ADAL" clId="{EBD0F3B8-18E6-4E15-8191-7E2D112A1D89}" dt="2024-04-09T21:53:02.340" v="6638" actId="1076"/>
        <pc:sldMkLst>
          <pc:docMk/>
          <pc:sldMk cId="556778039" sldId="725"/>
        </pc:sldMkLst>
      </pc:sldChg>
      <pc:sldChg chg="delSp modSp mod modNotes">
        <pc:chgData name="Lixun Dai" userId="e454acf4-1c8d-45a6-8c7e-7b1ee6eb1037" providerId="ADAL" clId="{EBD0F3B8-18E6-4E15-8191-7E2D112A1D89}" dt="2024-04-09T21:53:02.284" v="6601" actId="1076"/>
        <pc:sldMkLst>
          <pc:docMk/>
          <pc:sldMk cId="1212733285" sldId="1088"/>
        </pc:sldMkLst>
      </pc:sldChg>
      <pc:sldChg chg="delSp modSp mod modNotes">
        <pc:chgData name="Lixun Dai" userId="e454acf4-1c8d-45a6-8c7e-7b1ee6eb1037" providerId="ADAL" clId="{EBD0F3B8-18E6-4E15-8191-7E2D112A1D89}" dt="2024-04-09T21:53:02.321" v="6625" actId="1076"/>
        <pc:sldMkLst>
          <pc:docMk/>
          <pc:sldMk cId="266753149" sldId="1089"/>
        </pc:sldMkLst>
      </pc:sldChg>
      <pc:sldChg chg="delSp modSp mod modNotes">
        <pc:chgData name="Lixun Dai" userId="e454acf4-1c8d-45a6-8c7e-7b1ee6eb1037" providerId="ADAL" clId="{EBD0F3B8-18E6-4E15-8191-7E2D112A1D89}" dt="2024-04-09T21:53:02.319" v="6623" actId="1076"/>
        <pc:sldMkLst>
          <pc:docMk/>
          <pc:sldMk cId="991816674" sldId="1090"/>
        </pc:sldMkLst>
      </pc:sldChg>
      <pc:sldChg chg="addSp delSp modSp mod modNotes">
        <pc:chgData name="Lixun Dai" userId="e454acf4-1c8d-45a6-8c7e-7b1ee6eb1037" providerId="ADAL" clId="{EBD0F3B8-18E6-4E15-8191-7E2D112A1D89}" dt="2024-04-10T09:15:39.480" v="7059" actId="20577"/>
        <pc:sldMkLst>
          <pc:docMk/>
          <pc:sldMk cId="1016551072" sldId="1091"/>
        </pc:sldMkLst>
      </pc:sldChg>
      <pc:sldChg chg="modSp add mod modShow modNotes">
        <pc:chgData name="Lixun Dai" userId="e454acf4-1c8d-45a6-8c7e-7b1ee6eb1037" providerId="ADAL" clId="{EBD0F3B8-18E6-4E15-8191-7E2D112A1D89}" dt="2024-04-10T09:53:38.505" v="7649" actId="729"/>
        <pc:sldMkLst>
          <pc:docMk/>
          <pc:sldMk cId="896135184" sldId="1092"/>
        </pc:sldMkLst>
      </pc:sldChg>
      <pc:sldChg chg="add del">
        <pc:chgData name="Lixun Dai" userId="e454acf4-1c8d-45a6-8c7e-7b1ee6eb1037" providerId="ADAL" clId="{EBD0F3B8-18E6-4E15-8191-7E2D112A1D89}" dt="2024-03-31T06:07:45.544" v="439" actId="47"/>
        <pc:sldMkLst>
          <pc:docMk/>
          <pc:sldMk cId="2193017181" sldId="1092"/>
        </pc:sldMkLst>
      </pc:sldChg>
      <pc:sldChg chg="add del">
        <pc:chgData name="Lixun Dai" userId="e454acf4-1c8d-45a6-8c7e-7b1ee6eb1037" providerId="ADAL" clId="{EBD0F3B8-18E6-4E15-8191-7E2D112A1D89}" dt="2024-03-31T06:07:01.636" v="438" actId="2696"/>
        <pc:sldMkLst>
          <pc:docMk/>
          <pc:sldMk cId="199073617" sldId="1093"/>
        </pc:sldMkLst>
      </pc:sldChg>
      <pc:sldChg chg="add del">
        <pc:chgData name="Lixun Dai" userId="e454acf4-1c8d-45a6-8c7e-7b1ee6eb1037" providerId="ADAL" clId="{EBD0F3B8-18E6-4E15-8191-7E2D112A1D89}" dt="2024-03-31T06:06:43.592" v="436" actId="2696"/>
        <pc:sldMkLst>
          <pc:docMk/>
          <pc:sldMk cId="321664382" sldId="1093"/>
        </pc:sldMkLst>
      </pc:sldChg>
      <pc:sldChg chg="addSp delSp modSp add mod modNotes">
        <pc:chgData name="Lixun Dai" userId="e454acf4-1c8d-45a6-8c7e-7b1ee6eb1037" providerId="ADAL" clId="{EBD0F3B8-18E6-4E15-8191-7E2D112A1D89}" dt="2024-04-10T13:44:20.124" v="7764" actId="20577"/>
        <pc:sldMkLst>
          <pc:docMk/>
          <pc:sldMk cId="1025334206" sldId="1093"/>
        </pc:sldMkLst>
      </pc:sldChg>
      <pc:sldChg chg="addSp delSp modSp add del mod modNotes">
        <pc:chgData name="Lixun Dai" userId="e454acf4-1c8d-45a6-8c7e-7b1ee6eb1037" providerId="ADAL" clId="{EBD0F3B8-18E6-4E15-8191-7E2D112A1D89}" dt="2024-04-09T18:57:15" v="2369" actId="47"/>
        <pc:sldMkLst>
          <pc:docMk/>
          <pc:sldMk cId="839400806" sldId="1094"/>
        </pc:sldMkLst>
      </pc:sldChg>
      <pc:sldChg chg="addSp delSp modSp add mod modNotes">
        <pc:chgData name="Lixun Dai" userId="e454acf4-1c8d-45a6-8c7e-7b1ee6eb1037" providerId="ADAL" clId="{EBD0F3B8-18E6-4E15-8191-7E2D112A1D89}" dt="2024-04-10T14:07:54.178" v="7795" actId="1076"/>
        <pc:sldMkLst>
          <pc:docMk/>
          <pc:sldMk cId="818572285" sldId="1095"/>
        </pc:sldMkLst>
      </pc:sldChg>
      <pc:sldChg chg="addSp delSp modSp add mod ord modNotes">
        <pc:chgData name="Lixun Dai" userId="e454acf4-1c8d-45a6-8c7e-7b1ee6eb1037" providerId="ADAL" clId="{EBD0F3B8-18E6-4E15-8191-7E2D112A1D89}" dt="2024-04-10T14:12:39.889" v="7797" actId="13926"/>
        <pc:sldMkLst>
          <pc:docMk/>
          <pc:sldMk cId="1599120793" sldId="1096"/>
        </pc:sldMkLst>
      </pc:sldChg>
      <pc:sldChg chg="add del mod ord modShow">
        <pc:chgData name="Lixun Dai" userId="e454acf4-1c8d-45a6-8c7e-7b1ee6eb1037" providerId="ADAL" clId="{EBD0F3B8-18E6-4E15-8191-7E2D112A1D89}" dt="2024-04-09T20:02:41.396" v="3160" actId="47"/>
        <pc:sldMkLst>
          <pc:docMk/>
          <pc:sldMk cId="3591327205" sldId="1097"/>
        </pc:sldMkLst>
      </pc:sldChg>
      <pc:sldChg chg="addSp delSp modSp add mod ord modShow modNotes">
        <pc:chgData name="Lixun Dai" userId="e454acf4-1c8d-45a6-8c7e-7b1ee6eb1037" providerId="ADAL" clId="{EBD0F3B8-18E6-4E15-8191-7E2D112A1D89}" dt="2024-04-10T14:13:31.221" v="8027"/>
        <pc:sldMkLst>
          <pc:docMk/>
          <pc:sldMk cId="2933533442" sldId="1098"/>
        </pc:sldMkLst>
      </pc:sldChg>
      <pc:sldChg chg="addSp delSp modSp add del mod modShow modNotes">
        <pc:chgData name="Lixun Dai" userId="e454acf4-1c8d-45a6-8c7e-7b1ee6eb1037" providerId="ADAL" clId="{EBD0F3B8-18E6-4E15-8191-7E2D112A1D89}" dt="2024-04-09T21:53:02.326" v="6629" actId="1076"/>
        <pc:sldMkLst>
          <pc:docMk/>
          <pc:sldMk cId="3293037412" sldId="1142"/>
        </pc:sldMkLst>
      </pc:sldChg>
      <pc:sldChg chg="addSp modSp new mod modNotes">
        <pc:chgData name="Lixun Dai" userId="e454acf4-1c8d-45a6-8c7e-7b1ee6eb1037" providerId="ADAL" clId="{EBD0F3B8-18E6-4E15-8191-7E2D112A1D89}" dt="2024-04-09T21:53:02.341" v="6639" actId="1076"/>
        <pc:sldMkLst>
          <pc:docMk/>
          <pc:sldMk cId="46380884" sldId="1143"/>
        </pc:sldMkLst>
      </pc:sldChg>
      <pc:sldChg chg="addSp delSp modSp add del mod modClrScheme chgLayout">
        <pc:chgData name="Lixun Dai" userId="e454acf4-1c8d-45a6-8c7e-7b1ee6eb1037" providerId="ADAL" clId="{EBD0F3B8-18E6-4E15-8191-7E2D112A1D89}" dt="2024-04-09T21:12:50.081" v="5407" actId="47"/>
        <pc:sldMkLst>
          <pc:docMk/>
          <pc:sldMk cId="530179102" sldId="1144"/>
        </pc:sldMkLst>
      </pc:sldChg>
      <pc:sldChg chg="addSp delSp modSp new mod modNotes">
        <pc:chgData name="Lixun Dai" userId="e454acf4-1c8d-45a6-8c7e-7b1ee6eb1037" providerId="ADAL" clId="{EBD0F3B8-18E6-4E15-8191-7E2D112A1D89}" dt="2024-04-09T21:53:02.304" v="6612" actId="1076"/>
        <pc:sldMkLst>
          <pc:docMk/>
          <pc:sldMk cId="4281582580" sldId="1144"/>
        </pc:sldMkLst>
      </pc:sldChg>
      <pc:sldChg chg="addSp delSp modSp add mod">
        <pc:chgData name="Lixun Dai" userId="e454acf4-1c8d-45a6-8c7e-7b1ee6eb1037" providerId="ADAL" clId="{EBD0F3B8-18E6-4E15-8191-7E2D112A1D89}" dt="2024-04-10T13:39:16.402" v="7743" actId="13926"/>
        <pc:sldMkLst>
          <pc:docMk/>
          <pc:sldMk cId="1967862024" sldId="1145"/>
        </pc:sldMkLst>
      </pc:sldChg>
      <pc:sldChg chg="addSp modSp add mod">
        <pc:chgData name="Lixun Dai" userId="e454acf4-1c8d-45a6-8c7e-7b1ee6eb1037" providerId="ADAL" clId="{EBD0F3B8-18E6-4E15-8191-7E2D112A1D89}" dt="2024-04-10T13:47:22.889" v="7765" actId="13926"/>
        <pc:sldMkLst>
          <pc:docMk/>
          <pc:sldMk cId="32100748" sldId="1146"/>
        </pc:sldMkLst>
      </pc:sldChg>
      <pc:sldChg chg="addSp delSp modSp add mod">
        <pc:chgData name="Lixun Dai" userId="e454acf4-1c8d-45a6-8c7e-7b1ee6eb1037" providerId="ADAL" clId="{EBD0F3B8-18E6-4E15-8191-7E2D112A1D89}" dt="2024-04-10T09:50:22.429" v="7508" actId="1035"/>
        <pc:sldMkLst>
          <pc:docMk/>
          <pc:sldMk cId="813200361" sldId="1147"/>
        </pc:sldMkLst>
      </pc:sldChg>
      <pc:sldChg chg="modSp add mod">
        <pc:chgData name="Lixun Dai" userId="e454acf4-1c8d-45a6-8c7e-7b1ee6eb1037" providerId="ADAL" clId="{EBD0F3B8-18E6-4E15-8191-7E2D112A1D89}" dt="2024-04-10T09:51:50.249" v="7593" actId="1036"/>
        <pc:sldMkLst>
          <pc:docMk/>
          <pc:sldMk cId="3104017971" sldId="1148"/>
        </pc:sldMkLst>
      </pc:sldChg>
      <pc:sldChg chg="add del">
        <pc:chgData name="Lixun Dai" userId="e454acf4-1c8d-45a6-8c7e-7b1ee6eb1037" providerId="ADAL" clId="{EBD0F3B8-18E6-4E15-8191-7E2D112A1D89}" dt="2024-04-10T14:13:16.883" v="8024" actId="47"/>
        <pc:sldMkLst>
          <pc:docMk/>
          <pc:sldMk cId="3369095205" sldId="1149"/>
        </pc:sldMkLst>
      </pc:sldChg>
      <pc:sldChg chg="add del">
        <pc:chgData name="Lixun Dai" userId="e454acf4-1c8d-45a6-8c7e-7b1ee6eb1037" providerId="ADAL" clId="{EBD0F3B8-18E6-4E15-8191-7E2D112A1D89}" dt="2024-04-10T14:13:19.619" v="8025" actId="47"/>
        <pc:sldMkLst>
          <pc:docMk/>
          <pc:sldMk cId="1164043787" sldId="1150"/>
        </pc:sldMkLst>
      </pc:sldChg>
      <pc:sldMasterChg chg="modSp mod modSldLayout">
        <pc:chgData name="Lixun Dai" userId="e454acf4-1c8d-45a6-8c7e-7b1ee6eb1037" providerId="ADAL" clId="{EBD0F3B8-18E6-4E15-8191-7E2D112A1D89}" dt="2024-04-09T21:53:02.334" v="6633" actId="1076"/>
        <pc:sldMasterMkLst>
          <pc:docMk/>
          <pc:sldMasterMk cId="0" sldId="2147483725"/>
        </pc:sldMasterMkLst>
        <pc:sldLayoutChg chg="modSp mod">
          <pc:chgData name="Lixun Dai" userId="e454acf4-1c8d-45a6-8c7e-7b1ee6eb1037" providerId="ADAL" clId="{EBD0F3B8-18E6-4E15-8191-7E2D112A1D89}" dt="2024-04-09T21:53:02.299" v="6609" actId="1076"/>
          <pc:sldLayoutMkLst>
            <pc:docMk/>
            <pc:sldMasterMk cId="0" sldId="2147483725"/>
            <pc:sldLayoutMk cId="0" sldId="2147483765"/>
          </pc:sldLayoutMkLst>
        </pc:sldLayoutChg>
        <pc:sldLayoutChg chg="modSp mod">
          <pc:chgData name="Lixun Dai" userId="e454acf4-1c8d-45a6-8c7e-7b1ee6eb1037" providerId="ADAL" clId="{EBD0F3B8-18E6-4E15-8191-7E2D112A1D89}" dt="2024-04-09T21:53:02.289" v="6604" actId="1076"/>
          <pc:sldLayoutMkLst>
            <pc:docMk/>
            <pc:sldMasterMk cId="0" sldId="2147483725"/>
            <pc:sldLayoutMk cId="0" sldId="2147483766"/>
          </pc:sldLayoutMkLst>
        </pc:sldLayoutChg>
        <pc:sldLayoutChg chg="modSp mod">
          <pc:chgData name="Lixun Dai" userId="e454acf4-1c8d-45a6-8c7e-7b1ee6eb1037" providerId="ADAL" clId="{EBD0F3B8-18E6-4E15-8191-7E2D112A1D89}" dt="2024-04-09T21:53:02.292" v="6606" actId="1076"/>
          <pc:sldLayoutMkLst>
            <pc:docMk/>
            <pc:sldMasterMk cId="0" sldId="2147483725"/>
            <pc:sldLayoutMk cId="0" sldId="2147483767"/>
          </pc:sldLayoutMkLst>
        </pc:sldLayoutChg>
        <pc:sldLayoutChg chg="modSp mod">
          <pc:chgData name="Lixun Dai" userId="e454acf4-1c8d-45a6-8c7e-7b1ee6eb1037" providerId="ADAL" clId="{EBD0F3B8-18E6-4E15-8191-7E2D112A1D89}" dt="2024-04-09T21:53:02.291" v="6605" actId="1076"/>
          <pc:sldLayoutMkLst>
            <pc:docMk/>
            <pc:sldMasterMk cId="0" sldId="2147483725"/>
            <pc:sldLayoutMk cId="0" sldId="2147483768"/>
          </pc:sldLayoutMkLst>
        </pc:sldLayoutChg>
        <pc:sldLayoutChg chg="modSp mod">
          <pc:chgData name="Lixun Dai" userId="e454acf4-1c8d-45a6-8c7e-7b1ee6eb1037" providerId="ADAL" clId="{EBD0F3B8-18E6-4E15-8191-7E2D112A1D89}" dt="2024-04-09T21:53:02.332" v="6632" actId="1076"/>
          <pc:sldLayoutMkLst>
            <pc:docMk/>
            <pc:sldMasterMk cId="0" sldId="2147483725"/>
            <pc:sldLayoutMk cId="0" sldId="2147483771"/>
          </pc:sldLayoutMkLst>
        </pc:sldLayoutChg>
        <pc:sldLayoutChg chg="modSp mod">
          <pc:chgData name="Lixun Dai" userId="e454acf4-1c8d-45a6-8c7e-7b1ee6eb1037" providerId="ADAL" clId="{EBD0F3B8-18E6-4E15-8191-7E2D112A1D89}" dt="2024-04-09T21:53:02.302" v="6611" actId="1076"/>
          <pc:sldLayoutMkLst>
            <pc:docMk/>
            <pc:sldMasterMk cId="0" sldId="2147483725"/>
            <pc:sldLayoutMk cId="0" sldId="2147483774"/>
          </pc:sldLayoutMkLst>
        </pc:sldLayoutChg>
        <pc:sldLayoutChg chg="modSp mod">
          <pc:chgData name="Lixun Dai" userId="e454acf4-1c8d-45a6-8c7e-7b1ee6eb1037" providerId="ADAL" clId="{EBD0F3B8-18E6-4E15-8191-7E2D112A1D89}" dt="2024-04-09T21:53:02.301" v="6610" actId="1076"/>
          <pc:sldLayoutMkLst>
            <pc:docMk/>
            <pc:sldMasterMk cId="0" sldId="2147483725"/>
            <pc:sldLayoutMk cId="3517934724" sldId="2147483778"/>
          </pc:sldLayoutMkLst>
        </pc:sldLayoutChg>
        <pc:sldLayoutChg chg="modSp mod">
          <pc:chgData name="Lixun Dai" userId="e454acf4-1c8d-45a6-8c7e-7b1ee6eb1037" providerId="ADAL" clId="{EBD0F3B8-18E6-4E15-8191-7E2D112A1D89}" dt="2024-04-09T21:53:02.334" v="6633" actId="1076"/>
          <pc:sldLayoutMkLst>
            <pc:docMk/>
            <pc:sldMasterMk cId="0" sldId="2147483725"/>
            <pc:sldLayoutMk cId="893749986" sldId="2147483779"/>
          </pc:sldLayoutMkLst>
        </pc:sldLayoutChg>
        <pc:sldLayoutChg chg="modSp mod">
          <pc:chgData name="Lixun Dai" userId="e454acf4-1c8d-45a6-8c7e-7b1ee6eb1037" providerId="ADAL" clId="{EBD0F3B8-18E6-4E15-8191-7E2D112A1D89}" dt="2024-04-09T21:53:02.294" v="6607" actId="1076"/>
          <pc:sldLayoutMkLst>
            <pc:docMk/>
            <pc:sldMasterMk cId="0" sldId="2147483725"/>
            <pc:sldLayoutMk cId="3652262570" sldId="2147483780"/>
          </pc:sldLayoutMkLst>
        </pc:sldLayoutChg>
        <pc:sldLayoutChg chg="modSp mod">
          <pc:chgData name="Lixun Dai" userId="e454acf4-1c8d-45a6-8c7e-7b1ee6eb1037" providerId="ADAL" clId="{EBD0F3B8-18E6-4E15-8191-7E2D112A1D89}" dt="2024-04-09T21:53:02.296" v="6608" actId="1076"/>
          <pc:sldLayoutMkLst>
            <pc:docMk/>
            <pc:sldMasterMk cId="0" sldId="2147483725"/>
            <pc:sldLayoutMk cId="1825214989" sldId="2147483781"/>
          </pc:sldLayoutMkLst>
        </pc:sldLayoutChg>
      </pc:sldMasterChg>
    </pc:docChg>
  </pc:docChgLst>
  <pc:docChgLst>
    <pc:chgData name="Lixun Dai" userId="e454acf4-1c8d-45a6-8c7e-7b1ee6eb1037" providerId="ADAL" clId="{F80A9946-CA7E-4D71-BA06-BBDB0ACAFC4C}"/>
    <pc:docChg chg="undo redo custSel delSld modSld">
      <pc:chgData name="Lixun Dai" userId="e454acf4-1c8d-45a6-8c7e-7b1ee6eb1037" providerId="ADAL" clId="{F80A9946-CA7E-4D71-BA06-BBDB0ACAFC4C}" dt="2024-05-24T14:07:09.603" v="655" actId="13926"/>
      <pc:docMkLst>
        <pc:docMk/>
      </pc:docMkLst>
      <pc:sldChg chg="delSp modSp mod">
        <pc:chgData name="Lixun Dai" userId="e454acf4-1c8d-45a6-8c7e-7b1ee6eb1037" providerId="ADAL" clId="{F80A9946-CA7E-4D71-BA06-BBDB0ACAFC4C}" dt="2024-05-24T12:31:06.713" v="624" actId="20577"/>
        <pc:sldMkLst>
          <pc:docMk/>
          <pc:sldMk cId="1327605788" sldId="695"/>
        </pc:sldMkLst>
      </pc:sldChg>
      <pc:sldChg chg="modSp mod">
        <pc:chgData name="Lixun Dai" userId="e454acf4-1c8d-45a6-8c7e-7b1ee6eb1037" providerId="ADAL" clId="{F80A9946-CA7E-4D71-BA06-BBDB0ACAFC4C}" dt="2024-05-24T12:52:29.017" v="632"/>
        <pc:sldMkLst>
          <pc:docMk/>
          <pc:sldMk cId="3003635428" sldId="699"/>
        </pc:sldMkLst>
      </pc:sldChg>
      <pc:sldChg chg="modSp mod">
        <pc:chgData name="Lixun Dai" userId="e454acf4-1c8d-45a6-8c7e-7b1ee6eb1037" providerId="ADAL" clId="{F80A9946-CA7E-4D71-BA06-BBDB0ACAFC4C}" dt="2024-05-24T12:52:49.761" v="639"/>
        <pc:sldMkLst>
          <pc:docMk/>
          <pc:sldMk cId="3810316952" sldId="700"/>
        </pc:sldMkLst>
      </pc:sldChg>
      <pc:sldChg chg="modSp mod">
        <pc:chgData name="Lixun Dai" userId="e454acf4-1c8d-45a6-8c7e-7b1ee6eb1037" providerId="ADAL" clId="{F80A9946-CA7E-4D71-BA06-BBDB0ACAFC4C}" dt="2024-05-24T12:53:04.683" v="644"/>
        <pc:sldMkLst>
          <pc:docMk/>
          <pc:sldMk cId="1379830810" sldId="701"/>
        </pc:sldMkLst>
      </pc:sldChg>
      <pc:sldChg chg="modSp mod">
        <pc:chgData name="Lixun Dai" userId="e454acf4-1c8d-45a6-8c7e-7b1ee6eb1037" providerId="ADAL" clId="{F80A9946-CA7E-4D71-BA06-BBDB0ACAFC4C}" dt="2024-05-24T12:53:13.110" v="647"/>
        <pc:sldMkLst>
          <pc:docMk/>
          <pc:sldMk cId="2031424129" sldId="702"/>
        </pc:sldMkLst>
      </pc:sldChg>
      <pc:sldChg chg="modSp mod">
        <pc:chgData name="Lixun Dai" userId="e454acf4-1c8d-45a6-8c7e-7b1ee6eb1037" providerId="ADAL" clId="{F80A9946-CA7E-4D71-BA06-BBDB0ACAFC4C}" dt="2024-05-24T12:52:26.546" v="631"/>
        <pc:sldMkLst>
          <pc:docMk/>
          <pc:sldMk cId="266753149" sldId="1089"/>
        </pc:sldMkLst>
      </pc:sldChg>
      <pc:sldChg chg="modSp mod">
        <pc:chgData name="Lixun Dai" userId="e454acf4-1c8d-45a6-8c7e-7b1ee6eb1037" providerId="ADAL" clId="{F80A9946-CA7E-4D71-BA06-BBDB0ACAFC4C}" dt="2024-05-24T12:52:32.096" v="633"/>
        <pc:sldMkLst>
          <pc:docMk/>
          <pc:sldMk cId="1016551072" sldId="1091"/>
        </pc:sldMkLst>
      </pc:sldChg>
      <pc:sldChg chg="addSp delSp modSp mod">
        <pc:chgData name="Lixun Dai" userId="e454acf4-1c8d-45a6-8c7e-7b1ee6eb1037" providerId="ADAL" clId="{F80A9946-CA7E-4D71-BA06-BBDB0ACAFC4C}" dt="2024-05-24T14:07:09.603" v="655" actId="13926"/>
        <pc:sldMkLst>
          <pc:docMk/>
          <pc:sldMk cId="1025334206" sldId="1093"/>
        </pc:sldMkLst>
      </pc:sldChg>
      <pc:sldChg chg="addSp delSp modSp mod">
        <pc:chgData name="Lixun Dai" userId="e454acf4-1c8d-45a6-8c7e-7b1ee6eb1037" providerId="ADAL" clId="{F80A9946-CA7E-4D71-BA06-BBDB0ACAFC4C}" dt="2024-05-24T12:53:19.226" v="649" actId="20577"/>
        <pc:sldMkLst>
          <pc:docMk/>
          <pc:sldMk cId="818572285" sldId="1095"/>
        </pc:sldMkLst>
      </pc:sldChg>
      <pc:sldChg chg="addSp delSp modSp mod">
        <pc:chgData name="Lixun Dai" userId="e454acf4-1c8d-45a6-8c7e-7b1ee6eb1037" providerId="ADAL" clId="{F80A9946-CA7E-4D71-BA06-BBDB0ACAFC4C}" dt="2024-05-24T12:53:07.890" v="645"/>
        <pc:sldMkLst>
          <pc:docMk/>
          <pc:sldMk cId="1599120793" sldId="1096"/>
        </pc:sldMkLst>
      </pc:sldChg>
      <pc:sldChg chg="modSp mod">
        <pc:chgData name="Lixun Dai" userId="e454acf4-1c8d-45a6-8c7e-7b1ee6eb1037" providerId="ADAL" clId="{F80A9946-CA7E-4D71-BA06-BBDB0ACAFC4C}" dt="2024-05-24T12:53:10.281" v="646"/>
        <pc:sldMkLst>
          <pc:docMk/>
          <pc:sldMk cId="2933533442" sldId="1098"/>
        </pc:sldMkLst>
      </pc:sldChg>
      <pc:sldChg chg="modSp mod">
        <pc:chgData name="Lixun Dai" userId="e454acf4-1c8d-45a6-8c7e-7b1ee6eb1037" providerId="ADAL" clId="{F80A9946-CA7E-4D71-BA06-BBDB0ACAFC4C}" dt="2024-05-24T12:52:14.739" v="629" actId="20577"/>
        <pc:sldMkLst>
          <pc:docMk/>
          <pc:sldMk cId="46380884" sldId="1143"/>
        </pc:sldMkLst>
      </pc:sldChg>
      <pc:sldChg chg="modSp mod">
        <pc:chgData name="Lixun Dai" userId="e454acf4-1c8d-45a6-8c7e-7b1ee6eb1037" providerId="ADAL" clId="{F80A9946-CA7E-4D71-BA06-BBDB0ACAFC4C}" dt="2024-05-24T12:52:24.136" v="630"/>
        <pc:sldMkLst>
          <pc:docMk/>
          <pc:sldMk cId="4281582580" sldId="1144"/>
        </pc:sldMkLst>
      </pc:sldChg>
      <pc:sldChg chg="modSp mod">
        <pc:chgData name="Lixun Dai" userId="e454acf4-1c8d-45a6-8c7e-7b1ee6eb1037" providerId="ADAL" clId="{F80A9946-CA7E-4D71-BA06-BBDB0ACAFC4C}" dt="2024-05-24T12:52:44.760" v="638" actId="20577"/>
        <pc:sldMkLst>
          <pc:docMk/>
          <pc:sldMk cId="1967862024" sldId="1145"/>
        </pc:sldMkLst>
      </pc:sldChg>
      <pc:sldChg chg="addSp modSp mod">
        <pc:chgData name="Lixun Dai" userId="e454acf4-1c8d-45a6-8c7e-7b1ee6eb1037" providerId="ADAL" clId="{F80A9946-CA7E-4D71-BA06-BBDB0ACAFC4C}" dt="2024-05-24T12:52:55.931" v="641"/>
        <pc:sldMkLst>
          <pc:docMk/>
          <pc:sldMk cId="32100748" sldId="1146"/>
        </pc:sldMkLst>
      </pc:sldChg>
      <pc:sldChg chg="addSp delSp modSp mod">
        <pc:chgData name="Lixun Dai" userId="e454acf4-1c8d-45a6-8c7e-7b1ee6eb1037" providerId="ADAL" clId="{F80A9946-CA7E-4D71-BA06-BBDB0ACAFC4C}" dt="2024-05-24T12:52:58.530" v="642"/>
        <pc:sldMkLst>
          <pc:docMk/>
          <pc:sldMk cId="813200361" sldId="1147"/>
        </pc:sldMkLst>
      </pc:sldChg>
      <pc:sldChg chg="addSp modSp mod">
        <pc:chgData name="Lixun Dai" userId="e454acf4-1c8d-45a6-8c7e-7b1ee6eb1037" providerId="ADAL" clId="{F80A9946-CA7E-4D71-BA06-BBDB0ACAFC4C}" dt="2024-05-24T12:53:01.723" v="643"/>
        <pc:sldMkLst>
          <pc:docMk/>
          <pc:sldMk cId="3104017971" sldId="1148"/>
        </pc:sldMkLst>
      </pc:sldChg>
      <pc:sldChg chg="del">
        <pc:chgData name="Lixun Dai" userId="e454acf4-1c8d-45a6-8c7e-7b1ee6eb1037" providerId="ADAL" clId="{F80A9946-CA7E-4D71-BA06-BBDB0ACAFC4C}" dt="2024-05-13T15:26:03.455" v="441" actId="47"/>
        <pc:sldMkLst>
          <pc:docMk/>
          <pc:sldMk cId="2125808105" sldId="1149"/>
        </pc:sldMkLst>
      </pc:sldChg>
      <pc:sldChg chg="modSp mod">
        <pc:chgData name="Lixun Dai" userId="e454acf4-1c8d-45a6-8c7e-7b1ee6eb1037" providerId="ADAL" clId="{F80A9946-CA7E-4D71-BA06-BBDB0ACAFC4C}" dt="2024-05-24T12:53:29.052" v="651"/>
        <pc:sldMkLst>
          <pc:docMk/>
          <pc:sldMk cId="2792432863" sldId="1150"/>
        </pc:sldMkLst>
      </pc:sldChg>
      <pc:sldChg chg="modSp mod">
        <pc:chgData name="Lixun Dai" userId="e454acf4-1c8d-45a6-8c7e-7b1ee6eb1037" providerId="ADAL" clId="{F80A9946-CA7E-4D71-BA06-BBDB0ACAFC4C}" dt="2024-05-24T12:53:32.274" v="652"/>
        <pc:sldMkLst>
          <pc:docMk/>
          <pc:sldMk cId="3353839266" sldId="1151"/>
        </pc:sldMkLst>
      </pc:sldChg>
      <pc:sldChg chg="modSp mod">
        <pc:chgData name="Lixun Dai" userId="e454acf4-1c8d-45a6-8c7e-7b1ee6eb1037" providerId="ADAL" clId="{F80A9946-CA7E-4D71-BA06-BBDB0ACAFC4C}" dt="2024-05-24T12:53:34.566" v="653"/>
        <pc:sldMkLst>
          <pc:docMk/>
          <pc:sldMk cId="1327509852" sldId="1152"/>
        </pc:sldMkLst>
      </pc:sldChg>
      <pc:sldChg chg="modSp mod">
        <pc:chgData name="Lixun Dai" userId="e454acf4-1c8d-45a6-8c7e-7b1ee6eb1037" providerId="ADAL" clId="{F80A9946-CA7E-4D71-BA06-BBDB0ACAFC4C}" dt="2024-05-24T12:53:25.789" v="650"/>
        <pc:sldMkLst>
          <pc:docMk/>
          <pc:sldMk cId="3917206440" sldId="1153"/>
        </pc:sldMkLst>
      </pc:sldChg>
    </pc:docChg>
  </pc:docChgLst>
  <pc:docChgLst>
    <pc:chgData name="Lixun Dai" userId="e454acf4-1c8d-45a6-8c7e-7b1ee6eb1037" providerId="ADAL" clId="{947FD9D2-363C-4121-9FCC-73274ABA9D43}"/>
    <pc:docChg chg="undo custSel addSld modSld">
      <pc:chgData name="Lixun Dai" userId="e454acf4-1c8d-45a6-8c7e-7b1ee6eb1037" providerId="ADAL" clId="{947FD9D2-363C-4121-9FCC-73274ABA9D43}" dt="2025-01-15T18:37:02.015" v="238" actId="20577"/>
      <pc:docMkLst>
        <pc:docMk/>
      </pc:docMkLst>
      <pc:sldChg chg="modSp mod">
        <pc:chgData name="Lixun Dai" userId="e454acf4-1c8d-45a6-8c7e-7b1ee6eb1037" providerId="ADAL" clId="{947FD9D2-363C-4121-9FCC-73274ABA9D43}" dt="2025-01-15T18:25:32.129" v="7" actId="20577"/>
        <pc:sldMkLst>
          <pc:docMk/>
          <pc:sldMk cId="1599120793" sldId="1096"/>
        </pc:sldMkLst>
        <pc:spChg chg="mod">
          <ac:chgData name="Lixun Dai" userId="e454acf4-1c8d-45a6-8c7e-7b1ee6eb1037" providerId="ADAL" clId="{947FD9D2-363C-4121-9FCC-73274ABA9D43}" dt="2025-01-15T18:25:32.129" v="7" actId="20577"/>
          <ac:spMkLst>
            <pc:docMk/>
            <pc:sldMk cId="1599120793" sldId="1096"/>
            <ac:spMk id="20" creationId="{623B40C3-9B71-8AA7-73DF-C6706833041F}"/>
          </ac:spMkLst>
        </pc:spChg>
        <pc:spChg chg="mod">
          <ac:chgData name="Lixun Dai" userId="e454acf4-1c8d-45a6-8c7e-7b1ee6eb1037" providerId="ADAL" clId="{947FD9D2-363C-4121-9FCC-73274ABA9D43}" dt="2025-01-15T18:25:07.796" v="6" actId="6549"/>
          <ac:spMkLst>
            <pc:docMk/>
            <pc:sldMk cId="1599120793" sldId="1096"/>
            <ac:spMk id="40" creationId="{853505F7-6C04-7D90-1841-5C0C3F63C233}"/>
          </ac:spMkLst>
        </pc:spChg>
      </pc:sldChg>
      <pc:sldChg chg="addSp delSp modSp add mod">
        <pc:chgData name="Lixun Dai" userId="e454acf4-1c8d-45a6-8c7e-7b1ee6eb1037" providerId="ADAL" clId="{947FD9D2-363C-4121-9FCC-73274ABA9D43}" dt="2025-01-15T18:37:02.015" v="238" actId="20577"/>
        <pc:sldMkLst>
          <pc:docMk/>
          <pc:sldMk cId="1580232539" sldId="1168"/>
        </pc:sldMkLst>
        <pc:spChg chg="mod">
          <ac:chgData name="Lixun Dai" userId="e454acf4-1c8d-45a6-8c7e-7b1ee6eb1037" providerId="ADAL" clId="{947FD9D2-363C-4121-9FCC-73274ABA9D43}" dt="2025-01-15T18:37:02.015" v="238" actId="20577"/>
          <ac:spMkLst>
            <pc:docMk/>
            <pc:sldMk cId="1580232539" sldId="1168"/>
            <ac:spMk id="3" creationId="{DDFCEAE2-E530-1C11-E3A1-0842A00EF67B}"/>
          </ac:spMkLst>
        </pc:spChg>
        <pc:spChg chg="add mod">
          <ac:chgData name="Lixun Dai" userId="e454acf4-1c8d-45a6-8c7e-7b1ee6eb1037" providerId="ADAL" clId="{947FD9D2-363C-4121-9FCC-73274ABA9D43}" dt="2025-01-15T18:27:29.204" v="25" actId="113"/>
          <ac:spMkLst>
            <pc:docMk/>
            <pc:sldMk cId="1580232539" sldId="1168"/>
            <ac:spMk id="8" creationId="{9F5F3D76-6CEA-2412-177E-F39C3525079D}"/>
          </ac:spMkLst>
        </pc:spChg>
        <pc:spChg chg="add del mod">
          <ac:chgData name="Lixun Dai" userId="e454acf4-1c8d-45a6-8c7e-7b1ee6eb1037" providerId="ADAL" clId="{947FD9D2-363C-4121-9FCC-73274ABA9D43}" dt="2025-01-15T18:33:41.869" v="183" actId="478"/>
          <ac:spMkLst>
            <pc:docMk/>
            <pc:sldMk cId="1580232539" sldId="1168"/>
            <ac:spMk id="9" creationId="{9A69A87C-27CB-847C-089A-F63D7E42C5D0}"/>
          </ac:spMkLst>
        </pc:spChg>
        <pc:spChg chg="add mod">
          <ac:chgData name="Lixun Dai" userId="e454acf4-1c8d-45a6-8c7e-7b1ee6eb1037" providerId="ADAL" clId="{947FD9D2-363C-4121-9FCC-73274ABA9D43}" dt="2025-01-15T18:29:37.600" v="81" actId="120"/>
          <ac:spMkLst>
            <pc:docMk/>
            <pc:sldMk cId="1580232539" sldId="1168"/>
            <ac:spMk id="11" creationId="{A1D32F1A-6756-E458-781E-2B47459F66A4}"/>
          </ac:spMkLst>
        </pc:spChg>
        <pc:spChg chg="add mod">
          <ac:chgData name="Lixun Dai" userId="e454acf4-1c8d-45a6-8c7e-7b1ee6eb1037" providerId="ADAL" clId="{947FD9D2-363C-4121-9FCC-73274ABA9D43}" dt="2025-01-15T18:32:26.659" v="175" actId="1076"/>
          <ac:spMkLst>
            <pc:docMk/>
            <pc:sldMk cId="1580232539" sldId="1168"/>
            <ac:spMk id="12" creationId="{150EAA35-2CCA-CCA8-B58A-8D26F4FC6A90}"/>
          </ac:spMkLst>
        </pc:spChg>
        <pc:spChg chg="add mod">
          <ac:chgData name="Lixun Dai" userId="e454acf4-1c8d-45a6-8c7e-7b1ee6eb1037" providerId="ADAL" clId="{947FD9D2-363C-4121-9FCC-73274ABA9D43}" dt="2025-01-15T18:35:57.319" v="237" actId="1035"/>
          <ac:spMkLst>
            <pc:docMk/>
            <pc:sldMk cId="1580232539" sldId="1168"/>
            <ac:spMk id="13" creationId="{E9927D92-86A1-0A3B-134C-968711F009B0}"/>
          </ac:spMkLst>
        </pc:spChg>
        <pc:spChg chg="add del mod">
          <ac:chgData name="Lixun Dai" userId="e454acf4-1c8d-45a6-8c7e-7b1ee6eb1037" providerId="ADAL" clId="{947FD9D2-363C-4121-9FCC-73274ABA9D43}" dt="2025-01-15T18:32:28.916" v="176" actId="478"/>
          <ac:spMkLst>
            <pc:docMk/>
            <pc:sldMk cId="1580232539" sldId="1168"/>
            <ac:spMk id="14" creationId="{42AE041F-AF61-B6F9-9337-45DC8415CABB}"/>
          </ac:spMkLst>
        </pc:spChg>
        <pc:spChg chg="add mod">
          <ac:chgData name="Lixun Dai" userId="e454acf4-1c8d-45a6-8c7e-7b1ee6eb1037" providerId="ADAL" clId="{947FD9D2-363C-4121-9FCC-73274ABA9D43}" dt="2025-01-15T18:35:57.319" v="237" actId="1035"/>
          <ac:spMkLst>
            <pc:docMk/>
            <pc:sldMk cId="1580232539" sldId="1168"/>
            <ac:spMk id="15" creationId="{5EFD2C61-23C6-85E9-16F1-C28A21699798}"/>
          </ac:spMkLst>
        </pc:spChg>
        <pc:spChg chg="add mod">
          <ac:chgData name="Lixun Dai" userId="e454acf4-1c8d-45a6-8c7e-7b1ee6eb1037" providerId="ADAL" clId="{947FD9D2-363C-4121-9FCC-73274ABA9D43}" dt="2025-01-15T18:33:39.044" v="182" actId="1076"/>
          <ac:spMkLst>
            <pc:docMk/>
            <pc:sldMk cId="1580232539" sldId="1168"/>
            <ac:spMk id="16" creationId="{DC88CCA8-2886-4662-1D72-CA2A3D6F0932}"/>
          </ac:spMkLst>
        </pc:spChg>
        <pc:spChg chg="add mod">
          <ac:chgData name="Lixun Dai" userId="e454acf4-1c8d-45a6-8c7e-7b1ee6eb1037" providerId="ADAL" clId="{947FD9D2-363C-4121-9FCC-73274ABA9D43}" dt="2025-01-15T18:33:56.613" v="186" actId="20577"/>
          <ac:spMkLst>
            <pc:docMk/>
            <pc:sldMk cId="1580232539" sldId="1168"/>
            <ac:spMk id="18" creationId="{59B4BB65-B1F1-D8A8-A720-B7A5119A966F}"/>
          </ac:spMkLst>
        </pc:spChg>
        <pc:spChg chg="mod">
          <ac:chgData name="Lixun Dai" userId="e454acf4-1c8d-45a6-8c7e-7b1ee6eb1037" providerId="ADAL" clId="{947FD9D2-363C-4121-9FCC-73274ABA9D43}" dt="2025-01-15T18:32:31.800" v="179" actId="1076"/>
          <ac:spMkLst>
            <pc:docMk/>
            <pc:sldMk cId="1580232539" sldId="1168"/>
            <ac:spMk id="20" creationId="{C90EEB8E-F920-63F5-9D5A-CCA977A6B3E5}"/>
          </ac:spMkLst>
        </pc:spChg>
        <pc:spChg chg="add mod">
          <ac:chgData name="Lixun Dai" userId="e454acf4-1c8d-45a6-8c7e-7b1ee6eb1037" providerId="ADAL" clId="{947FD9D2-363C-4121-9FCC-73274ABA9D43}" dt="2025-01-15T18:35:24.900" v="226" actId="1076"/>
          <ac:spMkLst>
            <pc:docMk/>
            <pc:sldMk cId="1580232539" sldId="1168"/>
            <ac:spMk id="27" creationId="{836071D5-06F6-D3B8-368D-922F8060C94E}"/>
          </ac:spMkLst>
        </pc:spChg>
        <pc:spChg chg="mod">
          <ac:chgData name="Lixun Dai" userId="e454acf4-1c8d-45a6-8c7e-7b1ee6eb1037" providerId="ADAL" clId="{947FD9D2-363C-4121-9FCC-73274ABA9D43}" dt="2025-01-15T18:34:47.634" v="189" actId="1076"/>
          <ac:spMkLst>
            <pc:docMk/>
            <pc:sldMk cId="1580232539" sldId="1168"/>
            <ac:spMk id="35" creationId="{77870DFD-9124-EE48-F7A0-EDB9FE95EE2D}"/>
          </ac:spMkLst>
        </pc:spChg>
        <pc:spChg chg="mod">
          <ac:chgData name="Lixun Dai" userId="e454acf4-1c8d-45a6-8c7e-7b1ee6eb1037" providerId="ADAL" clId="{947FD9D2-363C-4121-9FCC-73274ABA9D43}" dt="2025-01-15T18:30:41.623" v="87" actId="20577"/>
          <ac:spMkLst>
            <pc:docMk/>
            <pc:sldMk cId="1580232539" sldId="1168"/>
            <ac:spMk id="40" creationId="{489B1B6B-E2B6-4993-9EEB-0C3A3CAB6354}"/>
          </ac:spMkLst>
        </pc:spChg>
        <pc:picChg chg="mod">
          <ac:chgData name="Lixun Dai" userId="e454acf4-1c8d-45a6-8c7e-7b1ee6eb1037" providerId="ADAL" clId="{947FD9D2-363C-4121-9FCC-73274ABA9D43}" dt="2025-01-15T18:34:50.161" v="191" actId="1076"/>
          <ac:picMkLst>
            <pc:docMk/>
            <pc:sldMk cId="1580232539" sldId="1168"/>
            <ac:picMk id="25" creationId="{4653C321-CA55-9C76-961D-7A1C03C936A4}"/>
          </ac:picMkLst>
        </pc:picChg>
      </pc:sldChg>
    </pc:docChg>
  </pc:docChgLst>
  <pc:docChgLst>
    <pc:chgData name="Lixun Dai" userId="e454acf4-1c8d-45a6-8c7e-7b1ee6eb1037" providerId="ADAL" clId="{D3878F74-3A26-439D-8FFA-858B2AD20316}"/>
    <pc:docChg chg="undo redo custSel addSld delSld modSld replTag">
      <pc:chgData name="Lixun Dai" userId="e454acf4-1c8d-45a6-8c7e-7b1ee6eb1037" providerId="ADAL" clId="{D3878F74-3A26-439D-8FFA-858B2AD20316}" dt="2024-04-17T12:26:20.270" v="3617" actId="20577"/>
      <pc:docMkLst>
        <pc:docMk/>
      </pc:docMkLst>
      <pc:sldChg chg="del">
        <pc:chgData name="Lixun Dai" userId="e454acf4-1c8d-45a6-8c7e-7b1ee6eb1037" providerId="ADAL" clId="{D3878F74-3A26-439D-8FFA-858B2AD20316}" dt="2024-04-17T10:33:03.038" v="190" actId="47"/>
        <pc:sldMkLst>
          <pc:docMk/>
          <pc:sldMk cId="1496881392" sldId="672"/>
        </pc:sldMkLst>
      </pc:sldChg>
      <pc:sldChg chg="modSp add del mod">
        <pc:chgData name="Lixun Dai" userId="e454acf4-1c8d-45a6-8c7e-7b1ee6eb1037" providerId="ADAL" clId="{D3878F74-3A26-439D-8FFA-858B2AD20316}" dt="2024-04-17T10:33:14.353" v="197" actId="47"/>
        <pc:sldMkLst>
          <pc:docMk/>
          <pc:sldMk cId="4097628108" sldId="693"/>
        </pc:sldMkLst>
      </pc:sldChg>
      <pc:sldChg chg="del">
        <pc:chgData name="Lixun Dai" userId="e454acf4-1c8d-45a6-8c7e-7b1ee6eb1037" providerId="ADAL" clId="{D3878F74-3A26-439D-8FFA-858B2AD20316}" dt="2024-04-17T10:33:15.587" v="198" actId="47"/>
        <pc:sldMkLst>
          <pc:docMk/>
          <pc:sldMk cId="1624702422" sldId="694"/>
        </pc:sldMkLst>
      </pc:sldChg>
      <pc:sldChg chg="del">
        <pc:chgData name="Lixun Dai" userId="e454acf4-1c8d-45a6-8c7e-7b1ee6eb1037" providerId="ADAL" clId="{D3878F74-3A26-439D-8FFA-858B2AD20316}" dt="2024-04-17T10:33:01.663" v="189" actId="47"/>
        <pc:sldMkLst>
          <pc:docMk/>
          <pc:sldMk cId="556778039" sldId="725"/>
        </pc:sldMkLst>
      </pc:sldChg>
      <pc:sldChg chg="del">
        <pc:chgData name="Lixun Dai" userId="e454acf4-1c8d-45a6-8c7e-7b1ee6eb1037" providerId="ADAL" clId="{D3878F74-3A26-439D-8FFA-858B2AD20316}" dt="2024-04-17T10:33:03.742" v="191" actId="47"/>
        <pc:sldMkLst>
          <pc:docMk/>
          <pc:sldMk cId="1212733285" sldId="1088"/>
        </pc:sldMkLst>
      </pc:sldChg>
      <pc:sldChg chg="modSp mod">
        <pc:chgData name="Lixun Dai" userId="e454acf4-1c8d-45a6-8c7e-7b1ee6eb1037" providerId="ADAL" clId="{D3878F74-3A26-439D-8FFA-858B2AD20316}" dt="2024-04-17T10:19:18.083" v="186" actId="20577"/>
        <pc:sldMkLst>
          <pc:docMk/>
          <pc:sldMk cId="266753149" sldId="1089"/>
        </pc:sldMkLst>
      </pc:sldChg>
      <pc:sldChg chg="del">
        <pc:chgData name="Lixun Dai" userId="e454acf4-1c8d-45a6-8c7e-7b1ee6eb1037" providerId="ADAL" clId="{D3878F74-3A26-439D-8FFA-858B2AD20316}" dt="2024-04-17T10:33:04.648" v="192" actId="47"/>
        <pc:sldMkLst>
          <pc:docMk/>
          <pc:sldMk cId="991816674" sldId="1090"/>
        </pc:sldMkLst>
      </pc:sldChg>
      <pc:sldChg chg="modSp mod">
        <pc:chgData name="Lixun Dai" userId="e454acf4-1c8d-45a6-8c7e-7b1ee6eb1037" providerId="ADAL" clId="{D3878F74-3A26-439D-8FFA-858B2AD20316}" dt="2024-04-17T12:26:20.270" v="3617" actId="20577"/>
        <pc:sldMkLst>
          <pc:docMk/>
          <pc:sldMk cId="1016551072" sldId="1091"/>
        </pc:sldMkLst>
      </pc:sldChg>
      <pc:sldChg chg="modSp del mod">
        <pc:chgData name="Lixun Dai" userId="e454acf4-1c8d-45a6-8c7e-7b1ee6eb1037" providerId="ADAL" clId="{D3878F74-3A26-439D-8FFA-858B2AD20316}" dt="2024-04-17T11:38:47.345" v="1899" actId="47"/>
        <pc:sldMkLst>
          <pc:docMk/>
          <pc:sldMk cId="896135184" sldId="1092"/>
        </pc:sldMkLst>
      </pc:sldChg>
      <pc:sldChg chg="addSp delSp modSp mod">
        <pc:chgData name="Lixun Dai" userId="e454acf4-1c8d-45a6-8c7e-7b1ee6eb1037" providerId="ADAL" clId="{D3878F74-3A26-439D-8FFA-858B2AD20316}" dt="2024-04-17T09:59:53.996" v="176" actId="20577"/>
        <pc:sldMkLst>
          <pc:docMk/>
          <pc:sldMk cId="1025334206" sldId="1093"/>
        </pc:sldMkLst>
      </pc:sldChg>
      <pc:sldChg chg="modSp mod">
        <pc:chgData name="Lixun Dai" userId="e454acf4-1c8d-45a6-8c7e-7b1ee6eb1037" providerId="ADAL" clId="{D3878F74-3A26-439D-8FFA-858B2AD20316}" dt="2024-04-17T11:36:57.296" v="1898" actId="6549"/>
        <pc:sldMkLst>
          <pc:docMk/>
          <pc:sldMk cId="1599120793" sldId="1096"/>
        </pc:sldMkLst>
      </pc:sldChg>
      <pc:sldChg chg="del">
        <pc:chgData name="Lixun Dai" userId="e454acf4-1c8d-45a6-8c7e-7b1ee6eb1037" providerId="ADAL" clId="{D3878F74-3A26-439D-8FFA-858B2AD20316}" dt="2024-04-17T10:33:01.085" v="188" actId="47"/>
        <pc:sldMkLst>
          <pc:docMk/>
          <pc:sldMk cId="3293037412" sldId="1142"/>
        </pc:sldMkLst>
      </pc:sldChg>
      <pc:sldChg chg="modSp mod">
        <pc:chgData name="Lixun Dai" userId="e454acf4-1c8d-45a6-8c7e-7b1ee6eb1037" providerId="ADAL" clId="{D3878F74-3A26-439D-8FFA-858B2AD20316}" dt="2024-04-17T12:01:28.807" v="3615" actId="313"/>
        <pc:sldMkLst>
          <pc:docMk/>
          <pc:sldMk cId="1967862024" sldId="1145"/>
        </pc:sldMkLst>
      </pc:sldChg>
      <pc:sldChg chg="modSp mod">
        <pc:chgData name="Lixun Dai" userId="e454acf4-1c8d-45a6-8c7e-7b1ee6eb1037" providerId="ADAL" clId="{D3878F74-3A26-439D-8FFA-858B2AD20316}" dt="2024-04-17T09:54:52.354" v="30" actId="1076"/>
        <pc:sldMkLst>
          <pc:docMk/>
          <pc:sldMk cId="32100748" sldId="1146"/>
        </pc:sldMkLst>
      </pc:sldChg>
      <pc:sldChg chg="modSp mod">
        <pc:chgData name="Lixun Dai" userId="e454acf4-1c8d-45a6-8c7e-7b1ee6eb1037" providerId="ADAL" clId="{D3878F74-3A26-439D-8FFA-858B2AD20316}" dt="2024-04-17T11:36:16.024" v="1882" actId="20577"/>
        <pc:sldMkLst>
          <pc:docMk/>
          <pc:sldMk cId="813200361" sldId="1147"/>
        </pc:sldMkLst>
      </pc:sldChg>
      <pc:sldChg chg="modSp mod">
        <pc:chgData name="Lixun Dai" userId="e454acf4-1c8d-45a6-8c7e-7b1ee6eb1037" providerId="ADAL" clId="{D3878F74-3A26-439D-8FFA-858B2AD20316}" dt="2024-04-17T11:36:42.660" v="1894" actId="20577"/>
        <pc:sldMkLst>
          <pc:docMk/>
          <pc:sldMk cId="3104017971" sldId="1148"/>
        </pc:sldMkLst>
      </pc:sldChg>
      <pc:sldChg chg="new del">
        <pc:chgData name="Lixun Dai" userId="e454acf4-1c8d-45a6-8c7e-7b1ee6eb1037" providerId="ADAL" clId="{D3878F74-3A26-439D-8FFA-858B2AD20316}" dt="2024-04-17T10:34:01.437" v="218" actId="47"/>
        <pc:sldMkLst>
          <pc:docMk/>
          <pc:sldMk cId="1962594968" sldId="1149"/>
        </pc:sldMkLst>
      </pc:sldChg>
      <pc:sldChg chg="addSp delSp modSp add mod">
        <pc:chgData name="Lixun Dai" userId="e454acf4-1c8d-45a6-8c7e-7b1ee6eb1037" providerId="ADAL" clId="{D3878F74-3A26-439D-8FFA-858B2AD20316}" dt="2024-04-17T11:57:36.895" v="3583" actId="1076"/>
        <pc:sldMkLst>
          <pc:docMk/>
          <pc:sldMk cId="2125808105" sldId="1149"/>
        </pc:sldMkLst>
      </pc:sldChg>
      <pc:sldChg chg="new del">
        <pc:chgData name="Lixun Dai" userId="e454acf4-1c8d-45a6-8c7e-7b1ee6eb1037" providerId="ADAL" clId="{D3878F74-3A26-439D-8FFA-858B2AD20316}" dt="2024-04-17T10:33:56.160" v="216" actId="680"/>
        <pc:sldMkLst>
          <pc:docMk/>
          <pc:sldMk cId="2403804655" sldId="1149"/>
        </pc:sldMkLst>
      </pc:sldChg>
      <pc:sldChg chg="del">
        <pc:chgData name="Lixun Dai" userId="e454acf4-1c8d-45a6-8c7e-7b1ee6eb1037" providerId="ADAL" clId="{D3878F74-3A26-439D-8FFA-858B2AD20316}" dt="2024-04-17T09:50:05.884" v="0" actId="47"/>
        <pc:sldMkLst>
          <pc:docMk/>
          <pc:sldMk cId="3072386053" sldId="1149"/>
        </pc:sldMkLst>
      </pc:sldChg>
      <pc:sldChg chg="addSp delSp modSp add mod">
        <pc:chgData name="Lixun Dai" userId="e454acf4-1c8d-45a6-8c7e-7b1ee6eb1037" providerId="ADAL" clId="{D3878F74-3A26-439D-8FFA-858B2AD20316}" dt="2024-04-17T10:37:56.214" v="820"/>
        <pc:sldMkLst>
          <pc:docMk/>
          <pc:sldMk cId="2792432863" sldId="1150"/>
        </pc:sldMkLst>
      </pc:sldChg>
      <pc:sldChg chg="del">
        <pc:chgData name="Lixun Dai" userId="e454acf4-1c8d-45a6-8c7e-7b1ee6eb1037" providerId="ADAL" clId="{D3878F74-3A26-439D-8FFA-858B2AD20316}" dt="2024-04-17T10:32:56.339" v="187" actId="47"/>
        <pc:sldMkLst>
          <pc:docMk/>
          <pc:sldMk cId="3482140496" sldId="1150"/>
        </pc:sldMkLst>
      </pc:sldChg>
      <pc:sldChg chg="addSp delSp modSp add mod">
        <pc:chgData name="Lixun Dai" userId="e454acf4-1c8d-45a6-8c7e-7b1ee6eb1037" providerId="ADAL" clId="{D3878F74-3A26-439D-8FFA-858B2AD20316}" dt="2024-04-17T10:38:40.193" v="856" actId="27614"/>
        <pc:sldMkLst>
          <pc:docMk/>
          <pc:sldMk cId="3353839266" sldId="1151"/>
        </pc:sldMkLst>
      </pc:sldChg>
      <pc:sldChg chg="addSp delSp modSp add mod">
        <pc:chgData name="Lixun Dai" userId="e454acf4-1c8d-45a6-8c7e-7b1ee6eb1037" providerId="ADAL" clId="{D3878F74-3A26-439D-8FFA-858B2AD20316}" dt="2024-04-17T10:41:00.606" v="1197"/>
        <pc:sldMkLst>
          <pc:docMk/>
          <pc:sldMk cId="1327509852" sldId="1152"/>
        </pc:sldMkLst>
      </pc:sldChg>
      <pc:sldChg chg="add">
        <pc:chgData name="Lixun Dai" userId="e454acf4-1c8d-45a6-8c7e-7b1ee6eb1037" providerId="ADAL" clId="{D3878F74-3A26-439D-8FFA-858B2AD20316}" dt="2024-04-17T11:39:00.580" v="1900"/>
        <pc:sldMkLst>
          <pc:docMk/>
          <pc:sldMk cId="3917206440" sldId="1153"/>
        </pc:sldMkLst>
      </pc:sldChg>
    </pc:docChg>
  </pc:docChgLst>
  <pc:docChgLst>
    <pc:chgData name="Lixun Dai" userId="e454acf4-1c8d-45a6-8c7e-7b1ee6eb1037" providerId="ADAL" clId="{0FA60F36-CBA9-4572-8B29-64B8AA267DF5}"/>
    <pc:docChg chg="undo custSel delSld modSld">
      <pc:chgData name="Lixun Dai" userId="e454acf4-1c8d-45a6-8c7e-7b1ee6eb1037" providerId="ADAL" clId="{0FA60F36-CBA9-4572-8B29-64B8AA267DF5}" dt="2024-06-17T08:29:47.372" v="83" actId="27614"/>
      <pc:docMkLst>
        <pc:docMk/>
      </pc:docMkLst>
      <pc:sldChg chg="del">
        <pc:chgData name="Lixun Dai" userId="e454acf4-1c8d-45a6-8c7e-7b1ee6eb1037" providerId="ADAL" clId="{0FA60F36-CBA9-4572-8B29-64B8AA267DF5}" dt="2024-06-17T08:20:25.287" v="0" actId="47"/>
        <pc:sldMkLst>
          <pc:docMk/>
          <pc:sldMk cId="1025334206" sldId="1093"/>
        </pc:sldMkLst>
      </pc:sldChg>
      <pc:sldChg chg="modSp mod">
        <pc:chgData name="Lixun Dai" userId="e454acf4-1c8d-45a6-8c7e-7b1ee6eb1037" providerId="ADAL" clId="{0FA60F36-CBA9-4572-8B29-64B8AA267DF5}" dt="2024-06-17T08:22:10.545" v="78" actId="1037"/>
        <pc:sldMkLst>
          <pc:docMk/>
          <pc:sldMk cId="818572285" sldId="1095"/>
        </pc:sldMkLst>
      </pc:sldChg>
      <pc:sldChg chg="del">
        <pc:chgData name="Lixun Dai" userId="e454acf4-1c8d-45a6-8c7e-7b1ee6eb1037" providerId="ADAL" clId="{0FA60F36-CBA9-4572-8B29-64B8AA267DF5}" dt="2024-06-17T08:20:25.287" v="0" actId="47"/>
        <pc:sldMkLst>
          <pc:docMk/>
          <pc:sldMk cId="32100748" sldId="1146"/>
        </pc:sldMkLst>
      </pc:sldChg>
      <pc:sldChg chg="del">
        <pc:chgData name="Lixun Dai" userId="e454acf4-1c8d-45a6-8c7e-7b1ee6eb1037" providerId="ADAL" clId="{0FA60F36-CBA9-4572-8B29-64B8AA267DF5}" dt="2024-06-17T08:20:25.287" v="0" actId="47"/>
        <pc:sldMkLst>
          <pc:docMk/>
          <pc:sldMk cId="813200361" sldId="1147"/>
        </pc:sldMkLst>
      </pc:sldChg>
      <pc:sldChg chg="del">
        <pc:chgData name="Lixun Dai" userId="e454acf4-1c8d-45a6-8c7e-7b1ee6eb1037" providerId="ADAL" clId="{0FA60F36-CBA9-4572-8B29-64B8AA267DF5}" dt="2024-06-17T08:20:25.287" v="0" actId="47"/>
        <pc:sldMkLst>
          <pc:docMk/>
          <pc:sldMk cId="3104017971" sldId="1148"/>
        </pc:sldMkLst>
      </pc:sldChg>
      <pc:sldChg chg="del">
        <pc:chgData name="Lixun Dai" userId="e454acf4-1c8d-45a6-8c7e-7b1ee6eb1037" providerId="ADAL" clId="{0FA60F36-CBA9-4572-8B29-64B8AA267DF5}" dt="2024-06-17T08:20:25.287" v="0" actId="47"/>
        <pc:sldMkLst>
          <pc:docMk/>
          <pc:sldMk cId="4231270130" sldId="1156"/>
        </pc:sldMkLst>
      </pc:sldChg>
      <pc:sldChg chg="addSp delSp modSp mod">
        <pc:chgData name="Lixun Dai" userId="e454acf4-1c8d-45a6-8c7e-7b1ee6eb1037" providerId="ADAL" clId="{0FA60F36-CBA9-4572-8B29-64B8AA267DF5}" dt="2024-06-17T08:21:35.975" v="71" actId="1038"/>
        <pc:sldMkLst>
          <pc:docMk/>
          <pc:sldMk cId="2350795411" sldId="1157"/>
        </pc:sldMkLst>
      </pc:sldChg>
      <pc:sldChg chg="del">
        <pc:chgData name="Lixun Dai" userId="e454acf4-1c8d-45a6-8c7e-7b1ee6eb1037" providerId="ADAL" clId="{0FA60F36-CBA9-4572-8B29-64B8AA267DF5}" dt="2024-06-17T08:20:25.287" v="0" actId="47"/>
        <pc:sldMkLst>
          <pc:docMk/>
          <pc:sldMk cId="3407168522" sldId="1163"/>
        </pc:sldMkLst>
      </pc:sldChg>
      <pc:sldChg chg="addSp delSp modSp mod">
        <pc:chgData name="Lixun Dai" userId="e454acf4-1c8d-45a6-8c7e-7b1ee6eb1037" providerId="ADAL" clId="{0FA60F36-CBA9-4572-8B29-64B8AA267DF5}" dt="2024-06-17T08:29:47.372" v="83" actId="27614"/>
        <pc:sldMkLst>
          <pc:docMk/>
          <pc:sldMk cId="2255836562" sldId="1164"/>
        </pc:sldMkLst>
      </pc:sldChg>
      <pc:sldChg chg="del">
        <pc:chgData name="Lixun Dai" userId="e454acf4-1c8d-45a6-8c7e-7b1ee6eb1037" providerId="ADAL" clId="{0FA60F36-CBA9-4572-8B29-64B8AA267DF5}" dt="2024-06-17T08:20:25.287" v="0" actId="47"/>
        <pc:sldMkLst>
          <pc:docMk/>
          <pc:sldMk cId="3948326710" sldId="1165"/>
        </pc:sldMkLst>
      </pc:sldChg>
    </pc:docChg>
  </pc:docChgLst>
  <pc:docChgLst>
    <pc:chgData name="Lixun Dai" userId="e454acf4-1c8d-45a6-8c7e-7b1ee6eb1037" providerId="ADAL" clId="{26AADFB6-B144-4CF3-A491-4B16967495B6}"/>
    <pc:docChg chg="undo redo custSel addSld modSld sldOrd replTag">
      <pc:chgData name="Lixun Dai" userId="e454acf4-1c8d-45a6-8c7e-7b1ee6eb1037" providerId="ADAL" clId="{26AADFB6-B144-4CF3-A491-4B16967495B6}" dt="2024-04-16T08:05:42.156" v="1980" actId="20577"/>
      <pc:docMkLst>
        <pc:docMk/>
      </pc:docMkLst>
      <pc:sldChg chg="addSp delSp modSp mod ord">
        <pc:chgData name="Lixun Dai" userId="e454acf4-1c8d-45a6-8c7e-7b1ee6eb1037" providerId="ADAL" clId="{26AADFB6-B144-4CF3-A491-4B16967495B6}" dt="2024-04-16T06:44:30.990" v="1243"/>
        <pc:sldMkLst>
          <pc:docMk/>
          <pc:sldMk cId="266753149" sldId="1089"/>
        </pc:sldMkLst>
      </pc:sldChg>
      <pc:sldChg chg="modSp mod">
        <pc:chgData name="Lixun Dai" userId="e454acf4-1c8d-45a6-8c7e-7b1ee6eb1037" providerId="ADAL" clId="{26AADFB6-B144-4CF3-A491-4B16967495B6}" dt="2024-04-16T06:09:39.719" v="775"/>
        <pc:sldMkLst>
          <pc:docMk/>
          <pc:sldMk cId="1016551072" sldId="1091"/>
        </pc:sldMkLst>
      </pc:sldChg>
      <pc:sldChg chg="addSp delSp modSp mod">
        <pc:chgData name="Lixun Dai" userId="e454acf4-1c8d-45a6-8c7e-7b1ee6eb1037" providerId="ADAL" clId="{26AADFB6-B144-4CF3-A491-4B16967495B6}" dt="2024-04-16T08:05:42.156" v="1980" actId="20577"/>
        <pc:sldMkLst>
          <pc:docMk/>
          <pc:sldMk cId="1025334206" sldId="1093"/>
        </pc:sldMkLst>
      </pc:sldChg>
      <pc:sldChg chg="delSp modSp mod">
        <pc:chgData name="Lixun Dai" userId="e454acf4-1c8d-45a6-8c7e-7b1ee6eb1037" providerId="ADAL" clId="{26AADFB6-B144-4CF3-A491-4B16967495B6}" dt="2024-04-16T07:18:43.470" v="1526" actId="404"/>
        <pc:sldMkLst>
          <pc:docMk/>
          <pc:sldMk cId="1599120793" sldId="1096"/>
        </pc:sldMkLst>
      </pc:sldChg>
      <pc:sldChg chg="addSp delSp modSp mod modShow">
        <pc:chgData name="Lixun Dai" userId="e454acf4-1c8d-45a6-8c7e-7b1ee6eb1037" providerId="ADAL" clId="{26AADFB6-B144-4CF3-A491-4B16967495B6}" dt="2024-04-16T07:55:15.709" v="1845" actId="20577"/>
        <pc:sldMkLst>
          <pc:docMk/>
          <pc:sldMk cId="2933533442" sldId="1098"/>
        </pc:sldMkLst>
      </pc:sldChg>
      <pc:sldChg chg="modSp mod">
        <pc:chgData name="Lixun Dai" userId="e454acf4-1c8d-45a6-8c7e-7b1ee6eb1037" providerId="ADAL" clId="{26AADFB6-B144-4CF3-A491-4B16967495B6}" dt="2024-04-16T08:02:11.022" v="1904" actId="20577"/>
        <pc:sldMkLst>
          <pc:docMk/>
          <pc:sldMk cId="1967862024" sldId="1145"/>
        </pc:sldMkLst>
      </pc:sldChg>
      <pc:sldChg chg="modSp mod">
        <pc:chgData name="Lixun Dai" userId="e454acf4-1c8d-45a6-8c7e-7b1ee6eb1037" providerId="ADAL" clId="{26AADFB6-B144-4CF3-A491-4B16967495B6}" dt="2024-04-16T07:05:18.278" v="1493" actId="6549"/>
        <pc:sldMkLst>
          <pc:docMk/>
          <pc:sldMk cId="32100748" sldId="1146"/>
        </pc:sldMkLst>
      </pc:sldChg>
      <pc:sldChg chg="modSp mod">
        <pc:chgData name="Lixun Dai" userId="e454acf4-1c8d-45a6-8c7e-7b1ee6eb1037" providerId="ADAL" clId="{26AADFB6-B144-4CF3-A491-4B16967495B6}" dt="2024-04-16T07:05:46.607" v="1497" actId="6549"/>
        <pc:sldMkLst>
          <pc:docMk/>
          <pc:sldMk cId="813200361" sldId="1147"/>
        </pc:sldMkLst>
      </pc:sldChg>
      <pc:sldChg chg="modSp mod">
        <pc:chgData name="Lixun Dai" userId="e454acf4-1c8d-45a6-8c7e-7b1ee6eb1037" providerId="ADAL" clId="{26AADFB6-B144-4CF3-A491-4B16967495B6}" dt="2024-04-16T07:18:24.639" v="1525" actId="20577"/>
        <pc:sldMkLst>
          <pc:docMk/>
          <pc:sldMk cId="3104017971" sldId="1148"/>
        </pc:sldMkLst>
      </pc:sldChg>
      <pc:sldChg chg="add ord">
        <pc:chgData name="Lixun Dai" userId="e454acf4-1c8d-45a6-8c7e-7b1ee6eb1037" providerId="ADAL" clId="{26AADFB6-B144-4CF3-A491-4B16967495B6}" dt="2024-04-16T06:44:23.584" v="1241"/>
        <pc:sldMkLst>
          <pc:docMk/>
          <pc:sldMk cId="3072386053" sldId="1149"/>
        </pc:sldMkLst>
      </pc:sldChg>
      <pc:sldChg chg="add">
        <pc:chgData name="Lixun Dai" userId="e454acf4-1c8d-45a6-8c7e-7b1ee6eb1037" providerId="ADAL" clId="{26AADFB6-B144-4CF3-A491-4B16967495B6}" dt="2024-04-16T07:45:39.158" v="1604"/>
        <pc:sldMkLst>
          <pc:docMk/>
          <pc:sldMk cId="3482140496" sldId="115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rtl="0" eaLnBrk="0" hangingPunct="0">
              <a:defRPr sz="1300">
                <a:latin typeface="Arial Unicode MS" pitchFamily="34" charset="-128"/>
                <a:cs typeface="+mn-cs"/>
              </a:defRPr>
            </a:lvl1pPr>
          </a:lstStyle>
          <a:p>
            <a:pPr>
              <a:defRPr/>
            </a:pPr>
            <a:endParaRPr lang="en-US"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rtl="0" eaLnBrk="0" hangingPunct="0">
              <a:defRPr sz="1300">
                <a:latin typeface="Arial Unicode MS" pitchFamily="34" charset="-128"/>
                <a:cs typeface="+mn-cs"/>
              </a:defRPr>
            </a:lvl1pPr>
          </a:lstStyle>
          <a:p>
            <a:pPr>
              <a:defRPr/>
            </a:pPr>
            <a:endParaRPr lang="en-US" dirty="0"/>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en-US" noProof="0" dirty="0" err="1"/>
              <a:t>Mastertextformat</a:t>
            </a:r>
            <a:r>
              <a:rPr lang="en-US" noProof="0" dirty="0"/>
              <a:t> </a:t>
            </a:r>
            <a:r>
              <a:rPr lang="en-US" noProof="0" dirty="0" err="1"/>
              <a:t>bearbeiten</a:t>
            </a:r>
            <a:endParaRPr lang="en-US" noProof="0" dirty="0"/>
          </a:p>
          <a:p>
            <a:pPr lvl="1"/>
            <a:r>
              <a:rPr lang="en-US" noProof="0" dirty="0" err="1"/>
              <a:t>Zweite</a:t>
            </a:r>
            <a:r>
              <a:rPr lang="en-US" noProof="0" dirty="0"/>
              <a:t> Ebene</a:t>
            </a:r>
          </a:p>
          <a:p>
            <a:pPr lvl="2"/>
            <a:r>
              <a:rPr lang="en-US" noProof="0" dirty="0" err="1"/>
              <a:t>Dritte</a:t>
            </a:r>
            <a:r>
              <a:rPr lang="en-US" noProof="0" dirty="0"/>
              <a:t> Ebene</a:t>
            </a:r>
          </a:p>
          <a:p>
            <a:pPr lvl="3"/>
            <a:r>
              <a:rPr lang="en-US" noProof="0" dirty="0" err="1"/>
              <a:t>Vierte</a:t>
            </a:r>
            <a:r>
              <a:rPr lang="en-US" noProof="0" dirty="0"/>
              <a:t> Ebene</a:t>
            </a:r>
          </a:p>
          <a:p>
            <a:pPr lvl="4"/>
            <a:r>
              <a:rPr lang="en-US" noProof="0" dirty="0" err="1"/>
              <a:t>Fünfte</a:t>
            </a:r>
            <a:r>
              <a:rPr lang="en-US" noProof="0" dirty="0"/>
              <a:t>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rtl="0" eaLnBrk="0" hangingPunct="0">
              <a:defRPr sz="1300">
                <a:latin typeface="Arial Unicode MS" pitchFamily="34" charset="-128"/>
                <a:cs typeface="+mn-cs"/>
              </a:defRPr>
            </a:lvl1pPr>
          </a:lstStyle>
          <a:p>
            <a:pPr>
              <a:defRPr/>
            </a:pPr>
            <a:endParaRPr lang="en-US"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rtl="0" eaLnBrk="0" hangingPunct="0">
              <a:defRPr sz="1300">
                <a:latin typeface="Arial Unicode MS" pitchFamily="34" charset="-128"/>
                <a:cs typeface="+mn-cs"/>
              </a:defRPr>
            </a:lvl1pPr>
          </a:lstStyle>
          <a:p>
            <a:pPr>
              <a:defRPr/>
            </a:pPr>
            <a:fld id="{D1CBFA17-2001-43FC-BD93-086B619BC2A9}" type="slidenum">
              <a:rPr lang="en-US" smtClean="0"/>
              <a:pPr>
                <a:defRPr/>
              </a:pPr>
              <a:t>‹#›</a:t>
            </a:fld>
            <a:endParaRPr lang="en-US"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1</a:t>
            </a:fld>
            <a:endParaRPr lang="en-US" dirty="0"/>
          </a:p>
        </p:txBody>
      </p:sp>
    </p:spTree>
    <p:extLst>
      <p:ext uri="{BB962C8B-B14F-4D97-AF65-F5344CB8AC3E}">
        <p14:creationId xmlns:p14="http://schemas.microsoft.com/office/powerpoint/2010/main" val="4206260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10</a:t>
            </a:fld>
            <a:endParaRPr lang="en-US" dirty="0"/>
          </a:p>
        </p:txBody>
      </p:sp>
    </p:spTree>
    <p:extLst>
      <p:ext uri="{BB962C8B-B14F-4D97-AF65-F5344CB8AC3E}">
        <p14:creationId xmlns:p14="http://schemas.microsoft.com/office/powerpoint/2010/main" val="4158358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11</a:t>
            </a:fld>
            <a:endParaRPr lang="en-US" dirty="0"/>
          </a:p>
        </p:txBody>
      </p:sp>
    </p:spTree>
    <p:extLst>
      <p:ext uri="{BB962C8B-B14F-4D97-AF65-F5344CB8AC3E}">
        <p14:creationId xmlns:p14="http://schemas.microsoft.com/office/powerpoint/2010/main" val="3367953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71B0BC-1421-9C25-DE94-B39B9925C47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ED68FC74-B24B-29AB-4423-6EB838DDCE58}"/>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2A5F10E4-9DE0-6F49-FAFC-8D59FD1F661E}"/>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E610078A-1832-99B1-6E1B-99FBA1A2DD85}"/>
              </a:ext>
            </a:extLst>
          </p:cNvPr>
          <p:cNvSpPr>
            <a:spLocks noGrp="1"/>
          </p:cNvSpPr>
          <p:nvPr>
            <p:ph type="sldNum" sz="quarter" idx="5"/>
          </p:nvPr>
        </p:nvSpPr>
        <p:spPr/>
        <p:txBody>
          <a:bodyPr/>
          <a:lstStyle/>
          <a:p>
            <a:pPr>
              <a:defRPr/>
            </a:pPr>
            <a:fld id="{D1CBFA17-2001-43FC-BD93-086B619BC2A9}" type="slidenum">
              <a:rPr lang="en-US" smtClean="0"/>
              <a:pPr>
                <a:defRPr/>
              </a:pPr>
              <a:t>12</a:t>
            </a:fld>
            <a:endParaRPr lang="en-US" dirty="0"/>
          </a:p>
        </p:txBody>
      </p:sp>
    </p:spTree>
    <p:extLst>
      <p:ext uri="{BB962C8B-B14F-4D97-AF65-F5344CB8AC3E}">
        <p14:creationId xmlns:p14="http://schemas.microsoft.com/office/powerpoint/2010/main" val="1040240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A4BF2-D800-7DF6-BC9D-07FA9E9CC2D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11D01C4-7853-B796-2F4D-C256E2CBA690}"/>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DFBB2F24-064D-7A9F-0C33-A4983B41D528}"/>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8F797627-8BCC-C149-32FB-589C046EFCF7}"/>
              </a:ext>
            </a:extLst>
          </p:cNvPr>
          <p:cNvSpPr>
            <a:spLocks noGrp="1"/>
          </p:cNvSpPr>
          <p:nvPr>
            <p:ph type="sldNum" sz="quarter" idx="5"/>
          </p:nvPr>
        </p:nvSpPr>
        <p:spPr/>
        <p:txBody>
          <a:bodyPr/>
          <a:lstStyle/>
          <a:p>
            <a:pPr>
              <a:defRPr/>
            </a:pPr>
            <a:fld id="{D1CBFA17-2001-43FC-BD93-086B619BC2A9}" type="slidenum">
              <a:rPr lang="en-US" smtClean="0"/>
              <a:pPr>
                <a:defRPr/>
              </a:pPr>
              <a:t>13</a:t>
            </a:fld>
            <a:endParaRPr lang="en-US" dirty="0"/>
          </a:p>
        </p:txBody>
      </p:sp>
    </p:spTree>
    <p:extLst>
      <p:ext uri="{BB962C8B-B14F-4D97-AF65-F5344CB8AC3E}">
        <p14:creationId xmlns:p14="http://schemas.microsoft.com/office/powerpoint/2010/main" val="1566370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D3754A-6038-7406-E77C-786E74946401}"/>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164EB9C-0E4E-A9EC-908F-5B009D6E6E0C}"/>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2BA9DF2F-CCDE-D703-EC50-978732A11F4D}"/>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0FE0F999-5E15-26D9-C185-79AFD80020EE}"/>
              </a:ext>
            </a:extLst>
          </p:cNvPr>
          <p:cNvSpPr>
            <a:spLocks noGrp="1"/>
          </p:cNvSpPr>
          <p:nvPr>
            <p:ph type="sldNum" sz="quarter" idx="5"/>
          </p:nvPr>
        </p:nvSpPr>
        <p:spPr/>
        <p:txBody>
          <a:bodyPr/>
          <a:lstStyle/>
          <a:p>
            <a:pPr>
              <a:defRPr/>
            </a:pPr>
            <a:fld id="{D1CBFA17-2001-43FC-BD93-086B619BC2A9}" type="slidenum">
              <a:rPr lang="en-US" smtClean="0"/>
              <a:pPr>
                <a:defRPr/>
              </a:pPr>
              <a:t>14</a:t>
            </a:fld>
            <a:endParaRPr lang="en-US" dirty="0"/>
          </a:p>
        </p:txBody>
      </p:sp>
    </p:spTree>
    <p:extLst>
      <p:ext uri="{BB962C8B-B14F-4D97-AF65-F5344CB8AC3E}">
        <p14:creationId xmlns:p14="http://schemas.microsoft.com/office/powerpoint/2010/main" val="28897782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DFDF0C-473B-95A8-90E5-2417F543A529}"/>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DA3DDE4-D30E-FFEF-4414-7EA579023A81}"/>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7FDA01A5-9A7D-9212-77DE-467ADE581C86}"/>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FAE6E484-068A-028B-69D7-B51F7E1D389A}"/>
              </a:ext>
            </a:extLst>
          </p:cNvPr>
          <p:cNvSpPr>
            <a:spLocks noGrp="1"/>
          </p:cNvSpPr>
          <p:nvPr>
            <p:ph type="sldNum" sz="quarter" idx="5"/>
          </p:nvPr>
        </p:nvSpPr>
        <p:spPr/>
        <p:txBody>
          <a:bodyPr/>
          <a:lstStyle/>
          <a:p>
            <a:pPr>
              <a:defRPr/>
            </a:pPr>
            <a:fld id="{D1CBFA17-2001-43FC-BD93-086B619BC2A9}" type="slidenum">
              <a:rPr lang="en-US" smtClean="0"/>
              <a:pPr>
                <a:defRPr/>
              </a:pPr>
              <a:t>15</a:t>
            </a:fld>
            <a:endParaRPr lang="en-US" dirty="0"/>
          </a:p>
        </p:txBody>
      </p:sp>
    </p:spTree>
    <p:extLst>
      <p:ext uri="{BB962C8B-B14F-4D97-AF65-F5344CB8AC3E}">
        <p14:creationId xmlns:p14="http://schemas.microsoft.com/office/powerpoint/2010/main" val="26647603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9A0986-73C9-7FB6-72C6-16DE8F41992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6BF159E-28DD-34F7-0385-064D3F7ADBB4}"/>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062A84A9-99D8-5A79-9164-9D96AFD8872D}"/>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6CE54232-729C-3387-3F8C-EAD2267AD97E}"/>
              </a:ext>
            </a:extLst>
          </p:cNvPr>
          <p:cNvSpPr>
            <a:spLocks noGrp="1"/>
          </p:cNvSpPr>
          <p:nvPr>
            <p:ph type="sldNum" sz="quarter" idx="5"/>
          </p:nvPr>
        </p:nvSpPr>
        <p:spPr/>
        <p:txBody>
          <a:bodyPr/>
          <a:lstStyle/>
          <a:p>
            <a:pPr>
              <a:defRPr/>
            </a:pPr>
            <a:fld id="{D1CBFA17-2001-43FC-BD93-086B619BC2A9}" type="slidenum">
              <a:rPr lang="en-US" smtClean="0"/>
              <a:pPr>
                <a:defRPr/>
              </a:pPr>
              <a:t>16</a:t>
            </a:fld>
            <a:endParaRPr lang="en-US" dirty="0"/>
          </a:p>
        </p:txBody>
      </p:sp>
    </p:spTree>
    <p:extLst>
      <p:ext uri="{BB962C8B-B14F-4D97-AF65-F5344CB8AC3E}">
        <p14:creationId xmlns:p14="http://schemas.microsoft.com/office/powerpoint/2010/main" val="20882386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FA73A2-A1A7-0353-8F34-C63B30291D12}"/>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0ED802F-173B-2944-5B8B-FCFAE987A65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F4EEDA1D-4583-1146-E377-8F11B19013AA}"/>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795538FF-F81D-DEA7-E647-4D26172FBA6A}"/>
              </a:ext>
            </a:extLst>
          </p:cNvPr>
          <p:cNvSpPr>
            <a:spLocks noGrp="1"/>
          </p:cNvSpPr>
          <p:nvPr>
            <p:ph type="sldNum" sz="quarter" idx="5"/>
          </p:nvPr>
        </p:nvSpPr>
        <p:spPr/>
        <p:txBody>
          <a:bodyPr/>
          <a:lstStyle/>
          <a:p>
            <a:pPr>
              <a:defRPr/>
            </a:pPr>
            <a:fld id="{D1CBFA17-2001-43FC-BD93-086B619BC2A9}" type="slidenum">
              <a:rPr lang="en-US" smtClean="0"/>
              <a:pPr>
                <a:defRPr/>
              </a:pPr>
              <a:t>17</a:t>
            </a:fld>
            <a:endParaRPr lang="en-US" dirty="0"/>
          </a:p>
        </p:txBody>
      </p:sp>
    </p:spTree>
    <p:extLst>
      <p:ext uri="{BB962C8B-B14F-4D97-AF65-F5344CB8AC3E}">
        <p14:creationId xmlns:p14="http://schemas.microsoft.com/office/powerpoint/2010/main" val="20127131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EC4BB9-F88F-A859-09EA-0F121EEDF0B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7C59A16-EE1E-7B0C-408F-126792BCAD57}"/>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7684B019-6EFA-630D-D8F3-5532616B231F}"/>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823F55B3-4469-78CC-BFB3-13665F45D0F5}"/>
              </a:ext>
            </a:extLst>
          </p:cNvPr>
          <p:cNvSpPr>
            <a:spLocks noGrp="1"/>
          </p:cNvSpPr>
          <p:nvPr>
            <p:ph type="sldNum" sz="quarter" idx="5"/>
          </p:nvPr>
        </p:nvSpPr>
        <p:spPr/>
        <p:txBody>
          <a:bodyPr/>
          <a:lstStyle/>
          <a:p>
            <a:pPr>
              <a:defRPr/>
            </a:pPr>
            <a:fld id="{D1CBFA17-2001-43FC-BD93-086B619BC2A9}" type="slidenum">
              <a:rPr lang="en-US" smtClean="0"/>
              <a:pPr>
                <a:defRPr/>
              </a:pPr>
              <a:t>18</a:t>
            </a:fld>
            <a:endParaRPr lang="en-US" dirty="0"/>
          </a:p>
        </p:txBody>
      </p:sp>
    </p:spTree>
    <p:extLst>
      <p:ext uri="{BB962C8B-B14F-4D97-AF65-F5344CB8AC3E}">
        <p14:creationId xmlns:p14="http://schemas.microsoft.com/office/powerpoint/2010/main" val="34530519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D65F96-541F-2563-0365-B0B13014ADAE}"/>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C7B360F-02EE-9F09-5CC1-0EEE152DEB66}"/>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3FB2A6A1-2CB2-84F9-A960-262C7DB0D417}"/>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5B2F3AD7-04F5-E83F-6379-8634E852ECD1}"/>
              </a:ext>
            </a:extLst>
          </p:cNvPr>
          <p:cNvSpPr>
            <a:spLocks noGrp="1"/>
          </p:cNvSpPr>
          <p:nvPr>
            <p:ph type="sldNum" sz="quarter" idx="5"/>
          </p:nvPr>
        </p:nvSpPr>
        <p:spPr/>
        <p:txBody>
          <a:bodyPr/>
          <a:lstStyle/>
          <a:p>
            <a:pPr>
              <a:defRPr/>
            </a:pPr>
            <a:fld id="{D1CBFA17-2001-43FC-BD93-086B619BC2A9}" type="slidenum">
              <a:rPr lang="en-US" smtClean="0"/>
              <a:pPr>
                <a:defRPr/>
              </a:pPr>
              <a:t>19</a:t>
            </a:fld>
            <a:endParaRPr lang="en-US" dirty="0"/>
          </a:p>
        </p:txBody>
      </p:sp>
    </p:spTree>
    <p:extLst>
      <p:ext uri="{BB962C8B-B14F-4D97-AF65-F5344CB8AC3E}">
        <p14:creationId xmlns:p14="http://schemas.microsoft.com/office/powerpoint/2010/main" val="3375884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2</a:t>
            </a:fld>
            <a:endParaRPr lang="en-US" dirty="0"/>
          </a:p>
        </p:txBody>
      </p:sp>
    </p:spTree>
    <p:extLst>
      <p:ext uri="{BB962C8B-B14F-4D97-AF65-F5344CB8AC3E}">
        <p14:creationId xmlns:p14="http://schemas.microsoft.com/office/powerpoint/2010/main" val="27534948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4D3F6C-A9F6-8A4D-1EE3-A1B303CF9EB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B910BFA-7DBA-DA64-AF32-34E6012E589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7BC39C47-F838-DEA3-7F1D-8BB562D89EC3}"/>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F7017588-FD8F-DBA2-B6D7-6687314F8744}"/>
              </a:ext>
            </a:extLst>
          </p:cNvPr>
          <p:cNvSpPr>
            <a:spLocks noGrp="1"/>
          </p:cNvSpPr>
          <p:nvPr>
            <p:ph type="sldNum" sz="quarter" idx="5"/>
          </p:nvPr>
        </p:nvSpPr>
        <p:spPr/>
        <p:txBody>
          <a:bodyPr/>
          <a:lstStyle/>
          <a:p>
            <a:pPr>
              <a:defRPr/>
            </a:pPr>
            <a:fld id="{D1CBFA17-2001-43FC-BD93-086B619BC2A9}" type="slidenum">
              <a:rPr lang="en-US" smtClean="0"/>
              <a:pPr>
                <a:defRPr/>
              </a:pPr>
              <a:t>20</a:t>
            </a:fld>
            <a:endParaRPr lang="en-US" dirty="0"/>
          </a:p>
        </p:txBody>
      </p:sp>
    </p:spTree>
    <p:extLst>
      <p:ext uri="{BB962C8B-B14F-4D97-AF65-F5344CB8AC3E}">
        <p14:creationId xmlns:p14="http://schemas.microsoft.com/office/powerpoint/2010/main" val="23623319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0894D0-EB8D-76F2-795D-ACED680276A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D54FA72C-3BB9-4A15-E61E-2DBDD42DD256}"/>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B16D204D-2374-25DC-AE20-E26019CDA4BF}"/>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9ACC54FF-ED3D-5BED-7AD1-F965FD49785A}"/>
              </a:ext>
            </a:extLst>
          </p:cNvPr>
          <p:cNvSpPr>
            <a:spLocks noGrp="1"/>
          </p:cNvSpPr>
          <p:nvPr>
            <p:ph type="sldNum" sz="quarter" idx="5"/>
          </p:nvPr>
        </p:nvSpPr>
        <p:spPr/>
        <p:txBody>
          <a:bodyPr/>
          <a:lstStyle/>
          <a:p>
            <a:pPr>
              <a:defRPr/>
            </a:pPr>
            <a:fld id="{D1CBFA17-2001-43FC-BD93-086B619BC2A9}" type="slidenum">
              <a:rPr lang="en-US" smtClean="0"/>
              <a:pPr>
                <a:defRPr/>
              </a:pPr>
              <a:t>21</a:t>
            </a:fld>
            <a:endParaRPr lang="en-US" dirty="0"/>
          </a:p>
        </p:txBody>
      </p:sp>
    </p:spTree>
    <p:extLst>
      <p:ext uri="{BB962C8B-B14F-4D97-AF65-F5344CB8AC3E}">
        <p14:creationId xmlns:p14="http://schemas.microsoft.com/office/powerpoint/2010/main" val="5277336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341B6F-18B1-AFDC-A540-57438DAB92C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D8C41C34-E3D9-3EC6-EEAF-31C0AB54B51A}"/>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EAD00639-D971-5A6F-D8E3-6A8583D4D13B}"/>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D74CC99C-6245-6425-ECB0-C6C9F9840C4D}"/>
              </a:ext>
            </a:extLst>
          </p:cNvPr>
          <p:cNvSpPr>
            <a:spLocks noGrp="1"/>
          </p:cNvSpPr>
          <p:nvPr>
            <p:ph type="sldNum" sz="quarter" idx="5"/>
          </p:nvPr>
        </p:nvSpPr>
        <p:spPr/>
        <p:txBody>
          <a:bodyPr/>
          <a:lstStyle/>
          <a:p>
            <a:pPr>
              <a:defRPr/>
            </a:pPr>
            <a:fld id="{D1CBFA17-2001-43FC-BD93-086B619BC2A9}" type="slidenum">
              <a:rPr lang="en-US" smtClean="0"/>
              <a:pPr>
                <a:defRPr/>
              </a:pPr>
              <a:t>22</a:t>
            </a:fld>
            <a:endParaRPr lang="en-US" dirty="0"/>
          </a:p>
        </p:txBody>
      </p:sp>
    </p:spTree>
    <p:extLst>
      <p:ext uri="{BB962C8B-B14F-4D97-AF65-F5344CB8AC3E}">
        <p14:creationId xmlns:p14="http://schemas.microsoft.com/office/powerpoint/2010/main" val="33419688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A4EBE-10FA-3011-A085-2C0424B7B4E9}"/>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90516A9-A7DE-0492-8419-99B3690C5F78}"/>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E4CC5F7A-BF89-150B-5899-E477D4842152}"/>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2A1BBB7D-A221-0BDD-4EB8-80CB07BF1880}"/>
              </a:ext>
            </a:extLst>
          </p:cNvPr>
          <p:cNvSpPr>
            <a:spLocks noGrp="1"/>
          </p:cNvSpPr>
          <p:nvPr>
            <p:ph type="sldNum" sz="quarter" idx="5"/>
          </p:nvPr>
        </p:nvSpPr>
        <p:spPr/>
        <p:txBody>
          <a:bodyPr/>
          <a:lstStyle/>
          <a:p>
            <a:pPr>
              <a:defRPr/>
            </a:pPr>
            <a:fld id="{D1CBFA17-2001-43FC-BD93-086B619BC2A9}" type="slidenum">
              <a:rPr lang="en-US" smtClean="0"/>
              <a:pPr>
                <a:defRPr/>
              </a:pPr>
              <a:t>23</a:t>
            </a:fld>
            <a:endParaRPr lang="en-US" dirty="0"/>
          </a:p>
        </p:txBody>
      </p:sp>
    </p:spTree>
    <p:extLst>
      <p:ext uri="{BB962C8B-B14F-4D97-AF65-F5344CB8AC3E}">
        <p14:creationId xmlns:p14="http://schemas.microsoft.com/office/powerpoint/2010/main" val="2877107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24</a:t>
            </a:fld>
            <a:endParaRPr lang="en-US" dirty="0"/>
          </a:p>
        </p:txBody>
      </p:sp>
    </p:spTree>
    <p:extLst>
      <p:ext uri="{BB962C8B-B14F-4D97-AF65-F5344CB8AC3E}">
        <p14:creationId xmlns:p14="http://schemas.microsoft.com/office/powerpoint/2010/main" val="12144968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94F20A-16AA-0F86-B02B-C8136C5A1C2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4E69B3B-FE4B-2179-97D0-7E1A45C9FCC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D4736BED-C5CE-92D9-2286-06822ABE9B92}"/>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128153FB-E9FC-8E83-7E9F-A747693B79A2}"/>
              </a:ext>
            </a:extLst>
          </p:cNvPr>
          <p:cNvSpPr>
            <a:spLocks noGrp="1"/>
          </p:cNvSpPr>
          <p:nvPr>
            <p:ph type="sldNum" sz="quarter" idx="5"/>
          </p:nvPr>
        </p:nvSpPr>
        <p:spPr/>
        <p:txBody>
          <a:bodyPr/>
          <a:lstStyle/>
          <a:p>
            <a:pPr>
              <a:defRPr/>
            </a:pPr>
            <a:fld id="{D1CBFA17-2001-43FC-BD93-086B619BC2A9}" type="slidenum">
              <a:rPr lang="en-US" smtClean="0"/>
              <a:pPr>
                <a:defRPr/>
              </a:pPr>
              <a:t>25</a:t>
            </a:fld>
            <a:endParaRPr lang="en-US" dirty="0"/>
          </a:p>
        </p:txBody>
      </p:sp>
    </p:spTree>
    <p:extLst>
      <p:ext uri="{BB962C8B-B14F-4D97-AF65-F5344CB8AC3E}">
        <p14:creationId xmlns:p14="http://schemas.microsoft.com/office/powerpoint/2010/main" val="29384014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1CD5E1-DF53-CC9A-3C3C-CEC192B8A4C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23B314B-1B91-65E7-15B4-A6E180A2B644}"/>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271E341B-B524-7FC0-592A-9A6EF88B53F9}"/>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F872B74D-25B3-999B-C247-46C3C42EFC7E}"/>
              </a:ext>
            </a:extLst>
          </p:cNvPr>
          <p:cNvSpPr>
            <a:spLocks noGrp="1"/>
          </p:cNvSpPr>
          <p:nvPr>
            <p:ph type="sldNum" sz="quarter" idx="5"/>
          </p:nvPr>
        </p:nvSpPr>
        <p:spPr/>
        <p:txBody>
          <a:bodyPr/>
          <a:lstStyle/>
          <a:p>
            <a:pPr>
              <a:defRPr/>
            </a:pPr>
            <a:fld id="{D1CBFA17-2001-43FC-BD93-086B619BC2A9}" type="slidenum">
              <a:rPr lang="en-US" smtClean="0"/>
              <a:pPr>
                <a:defRPr/>
              </a:pPr>
              <a:t>26</a:t>
            </a:fld>
            <a:endParaRPr lang="en-US" dirty="0"/>
          </a:p>
        </p:txBody>
      </p:sp>
    </p:spTree>
    <p:extLst>
      <p:ext uri="{BB962C8B-B14F-4D97-AF65-F5344CB8AC3E}">
        <p14:creationId xmlns:p14="http://schemas.microsoft.com/office/powerpoint/2010/main" val="32444688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5981B-26E5-9DCD-7BAC-4792B8C461A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18B0DBA-2C87-4773-BFE3-B3107C8B1C1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DFD7F503-70BF-6AAF-CB5C-5C093CF145E0}"/>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775BBB11-AB4D-F94C-8FD5-AA34117D6453}"/>
              </a:ext>
            </a:extLst>
          </p:cNvPr>
          <p:cNvSpPr>
            <a:spLocks noGrp="1"/>
          </p:cNvSpPr>
          <p:nvPr>
            <p:ph type="sldNum" sz="quarter" idx="5"/>
          </p:nvPr>
        </p:nvSpPr>
        <p:spPr/>
        <p:txBody>
          <a:bodyPr/>
          <a:lstStyle/>
          <a:p>
            <a:pPr>
              <a:defRPr/>
            </a:pPr>
            <a:fld id="{D1CBFA17-2001-43FC-BD93-086B619BC2A9}" type="slidenum">
              <a:rPr lang="en-US" smtClean="0"/>
              <a:pPr>
                <a:defRPr/>
              </a:pPr>
              <a:t>27</a:t>
            </a:fld>
            <a:endParaRPr lang="en-US" dirty="0"/>
          </a:p>
        </p:txBody>
      </p:sp>
    </p:spTree>
    <p:extLst>
      <p:ext uri="{BB962C8B-B14F-4D97-AF65-F5344CB8AC3E}">
        <p14:creationId xmlns:p14="http://schemas.microsoft.com/office/powerpoint/2010/main" val="21681280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en-US" smtClean="0"/>
              <a:pPr>
                <a:defRPr/>
              </a:pPr>
              <a:t>28</a:t>
            </a:fld>
            <a:endParaRPr lang="en-US" dirty="0"/>
          </a:p>
        </p:txBody>
      </p:sp>
    </p:spTree>
    <p:extLst>
      <p:ext uri="{BB962C8B-B14F-4D97-AF65-F5344CB8AC3E}">
        <p14:creationId xmlns:p14="http://schemas.microsoft.com/office/powerpoint/2010/main" val="39199374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29</a:t>
            </a:fld>
            <a:endParaRPr lang="en-US" dirty="0"/>
          </a:p>
        </p:txBody>
      </p:sp>
    </p:spTree>
    <p:extLst>
      <p:ext uri="{BB962C8B-B14F-4D97-AF65-F5344CB8AC3E}">
        <p14:creationId xmlns:p14="http://schemas.microsoft.com/office/powerpoint/2010/main" val="1057200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3</a:t>
            </a:fld>
            <a:endParaRPr lang="en-US" dirty="0"/>
          </a:p>
        </p:txBody>
      </p:sp>
    </p:spTree>
    <p:extLst>
      <p:ext uri="{BB962C8B-B14F-4D97-AF65-F5344CB8AC3E}">
        <p14:creationId xmlns:p14="http://schemas.microsoft.com/office/powerpoint/2010/main" val="13285653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6FCF0B-BEB5-0FBE-9387-266A247C698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6A2DD0D8-20F8-0114-B9A3-97AEB15DBE0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47780EE1-B2B9-5D7E-877B-07158D69BD97}"/>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0119B914-D9C9-5242-7FF0-5BF551AE1B48}"/>
              </a:ext>
            </a:extLst>
          </p:cNvPr>
          <p:cNvSpPr>
            <a:spLocks noGrp="1"/>
          </p:cNvSpPr>
          <p:nvPr>
            <p:ph type="sldNum" sz="quarter" idx="5"/>
          </p:nvPr>
        </p:nvSpPr>
        <p:spPr/>
        <p:txBody>
          <a:bodyPr/>
          <a:lstStyle/>
          <a:p>
            <a:pPr>
              <a:defRPr/>
            </a:pPr>
            <a:fld id="{D1CBFA17-2001-43FC-BD93-086B619BC2A9}" type="slidenum">
              <a:rPr lang="en-US" smtClean="0"/>
              <a:pPr>
                <a:defRPr/>
              </a:pPr>
              <a:t>30</a:t>
            </a:fld>
            <a:endParaRPr lang="en-US" dirty="0"/>
          </a:p>
        </p:txBody>
      </p:sp>
    </p:spTree>
    <p:extLst>
      <p:ext uri="{BB962C8B-B14F-4D97-AF65-F5344CB8AC3E}">
        <p14:creationId xmlns:p14="http://schemas.microsoft.com/office/powerpoint/2010/main" val="34231509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98C45B-0C5B-A6EC-B455-B635E2E079A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94195D3-9096-B08D-7F88-4D011C71D7DB}"/>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4DD8762-6691-24F0-26A7-925AF1448E48}"/>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A911088B-4838-F152-821B-E4F00D075D8D}"/>
              </a:ext>
            </a:extLst>
          </p:cNvPr>
          <p:cNvSpPr>
            <a:spLocks noGrp="1"/>
          </p:cNvSpPr>
          <p:nvPr>
            <p:ph type="sldNum" sz="quarter" idx="5"/>
          </p:nvPr>
        </p:nvSpPr>
        <p:spPr/>
        <p:txBody>
          <a:bodyPr/>
          <a:lstStyle/>
          <a:p>
            <a:pPr>
              <a:defRPr/>
            </a:pPr>
            <a:fld id="{D1CBFA17-2001-43FC-BD93-086B619BC2A9}" type="slidenum">
              <a:rPr lang="en-US" smtClean="0"/>
              <a:pPr>
                <a:defRPr/>
              </a:pPr>
              <a:t>31</a:t>
            </a:fld>
            <a:endParaRPr lang="en-US" dirty="0"/>
          </a:p>
        </p:txBody>
      </p:sp>
    </p:spTree>
    <p:extLst>
      <p:ext uri="{BB962C8B-B14F-4D97-AF65-F5344CB8AC3E}">
        <p14:creationId xmlns:p14="http://schemas.microsoft.com/office/powerpoint/2010/main" val="35309758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712A16-2E9E-CC55-1A3B-925B3D9ABF7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DA8AF83-0A04-BE3A-D46C-43BE6BE512E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E87FC6FF-3DE9-810B-9FF5-744FDC1065CF}"/>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4C15E6D9-37BC-804A-8F3F-659758648CCF}"/>
              </a:ext>
            </a:extLst>
          </p:cNvPr>
          <p:cNvSpPr>
            <a:spLocks noGrp="1"/>
          </p:cNvSpPr>
          <p:nvPr>
            <p:ph type="sldNum" sz="quarter" idx="5"/>
          </p:nvPr>
        </p:nvSpPr>
        <p:spPr/>
        <p:txBody>
          <a:bodyPr/>
          <a:lstStyle/>
          <a:p>
            <a:pPr>
              <a:defRPr/>
            </a:pPr>
            <a:fld id="{D1CBFA17-2001-43FC-BD93-086B619BC2A9}" type="slidenum">
              <a:rPr lang="en-US" smtClean="0"/>
              <a:pPr>
                <a:defRPr/>
              </a:pPr>
              <a:t>32</a:t>
            </a:fld>
            <a:endParaRPr lang="en-US" dirty="0"/>
          </a:p>
        </p:txBody>
      </p:sp>
    </p:spTree>
    <p:extLst>
      <p:ext uri="{BB962C8B-B14F-4D97-AF65-F5344CB8AC3E}">
        <p14:creationId xmlns:p14="http://schemas.microsoft.com/office/powerpoint/2010/main" val="26072774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C17CC-3D01-1C56-A3CD-7A4A9A67D340}"/>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3157BF9-A2BB-723C-C8B3-F1946600EF1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0A684878-6355-DD36-9A0D-91AAEC230F02}"/>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EB6928E4-3D44-098B-84EE-CC02EF1EE503}"/>
              </a:ext>
            </a:extLst>
          </p:cNvPr>
          <p:cNvSpPr>
            <a:spLocks noGrp="1"/>
          </p:cNvSpPr>
          <p:nvPr>
            <p:ph type="sldNum" sz="quarter" idx="5"/>
          </p:nvPr>
        </p:nvSpPr>
        <p:spPr/>
        <p:txBody>
          <a:bodyPr/>
          <a:lstStyle/>
          <a:p>
            <a:pPr>
              <a:defRPr/>
            </a:pPr>
            <a:fld id="{D1CBFA17-2001-43FC-BD93-086B619BC2A9}" type="slidenum">
              <a:rPr lang="en-US" smtClean="0"/>
              <a:pPr>
                <a:defRPr/>
              </a:pPr>
              <a:t>33</a:t>
            </a:fld>
            <a:endParaRPr lang="en-US" dirty="0"/>
          </a:p>
        </p:txBody>
      </p:sp>
    </p:spTree>
    <p:extLst>
      <p:ext uri="{BB962C8B-B14F-4D97-AF65-F5344CB8AC3E}">
        <p14:creationId xmlns:p14="http://schemas.microsoft.com/office/powerpoint/2010/main" val="28747130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2D5549-49A5-C627-2F35-CB6F505C25A9}"/>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A0404E6-54CB-4B7F-5355-6746341105D7}"/>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7270C54D-4A04-034D-869D-B6E8B9F4B55F}"/>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DA18CE1F-5ADA-76C5-A39D-1DDB6F6778E8}"/>
              </a:ext>
            </a:extLst>
          </p:cNvPr>
          <p:cNvSpPr>
            <a:spLocks noGrp="1"/>
          </p:cNvSpPr>
          <p:nvPr>
            <p:ph type="sldNum" sz="quarter" idx="5"/>
          </p:nvPr>
        </p:nvSpPr>
        <p:spPr/>
        <p:txBody>
          <a:bodyPr/>
          <a:lstStyle/>
          <a:p>
            <a:pPr>
              <a:defRPr/>
            </a:pPr>
            <a:fld id="{D1CBFA17-2001-43FC-BD93-086B619BC2A9}" type="slidenum">
              <a:rPr lang="en-US" smtClean="0"/>
              <a:pPr>
                <a:defRPr/>
              </a:pPr>
              <a:t>34</a:t>
            </a:fld>
            <a:endParaRPr lang="en-US" dirty="0"/>
          </a:p>
        </p:txBody>
      </p:sp>
    </p:spTree>
    <p:extLst>
      <p:ext uri="{BB962C8B-B14F-4D97-AF65-F5344CB8AC3E}">
        <p14:creationId xmlns:p14="http://schemas.microsoft.com/office/powerpoint/2010/main" val="16546554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87A2AA-C58C-51DC-90C2-573E1BF42E10}"/>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8F17A40-4630-3E67-BAD9-D9AC2D157D1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63A37BA0-611C-5EEA-3EB3-85666FE194B5}"/>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D22B8E2B-57BC-2866-0E76-5A2EAB7D50D8}"/>
              </a:ext>
            </a:extLst>
          </p:cNvPr>
          <p:cNvSpPr>
            <a:spLocks noGrp="1"/>
          </p:cNvSpPr>
          <p:nvPr>
            <p:ph type="sldNum" sz="quarter" idx="5"/>
          </p:nvPr>
        </p:nvSpPr>
        <p:spPr/>
        <p:txBody>
          <a:bodyPr/>
          <a:lstStyle/>
          <a:p>
            <a:pPr>
              <a:defRPr/>
            </a:pPr>
            <a:fld id="{D1CBFA17-2001-43FC-BD93-086B619BC2A9}" type="slidenum">
              <a:rPr lang="en-US" smtClean="0"/>
              <a:pPr>
                <a:defRPr/>
              </a:pPr>
              <a:t>35</a:t>
            </a:fld>
            <a:endParaRPr lang="en-US" dirty="0"/>
          </a:p>
        </p:txBody>
      </p:sp>
    </p:spTree>
    <p:extLst>
      <p:ext uri="{BB962C8B-B14F-4D97-AF65-F5344CB8AC3E}">
        <p14:creationId xmlns:p14="http://schemas.microsoft.com/office/powerpoint/2010/main" val="29807976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27EF21-37B3-BAE8-7027-44E4B52887B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AF7F63E5-CB43-BA6E-3EDF-F221BB41DDBC}"/>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E732D57C-0A8B-EEBC-8594-8DBB9FF39279}"/>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CACD5163-4DA8-C599-3B06-ACB0C49F9853}"/>
              </a:ext>
            </a:extLst>
          </p:cNvPr>
          <p:cNvSpPr>
            <a:spLocks noGrp="1"/>
          </p:cNvSpPr>
          <p:nvPr>
            <p:ph type="sldNum" sz="quarter" idx="5"/>
          </p:nvPr>
        </p:nvSpPr>
        <p:spPr/>
        <p:txBody>
          <a:bodyPr/>
          <a:lstStyle/>
          <a:p>
            <a:pPr>
              <a:defRPr/>
            </a:pPr>
            <a:fld id="{D1CBFA17-2001-43FC-BD93-086B619BC2A9}" type="slidenum">
              <a:rPr lang="en-US" smtClean="0"/>
              <a:pPr>
                <a:defRPr/>
              </a:pPr>
              <a:t>36</a:t>
            </a:fld>
            <a:endParaRPr lang="en-US" dirty="0"/>
          </a:p>
        </p:txBody>
      </p:sp>
    </p:spTree>
    <p:extLst>
      <p:ext uri="{BB962C8B-B14F-4D97-AF65-F5344CB8AC3E}">
        <p14:creationId xmlns:p14="http://schemas.microsoft.com/office/powerpoint/2010/main" val="32255075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1FADA-0FE6-0626-A5DA-A4FB4DC54A4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68889D1B-F872-8B76-02CA-F09114F92911}"/>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A65EB2B-F4B5-E894-746E-D66A675EB944}"/>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90D20F72-E28C-4485-CE64-D64221C77DDD}"/>
              </a:ext>
            </a:extLst>
          </p:cNvPr>
          <p:cNvSpPr>
            <a:spLocks noGrp="1"/>
          </p:cNvSpPr>
          <p:nvPr>
            <p:ph type="sldNum" sz="quarter" idx="5"/>
          </p:nvPr>
        </p:nvSpPr>
        <p:spPr/>
        <p:txBody>
          <a:bodyPr/>
          <a:lstStyle/>
          <a:p>
            <a:pPr>
              <a:defRPr/>
            </a:pPr>
            <a:fld id="{D1CBFA17-2001-43FC-BD93-086B619BC2A9}" type="slidenum">
              <a:rPr lang="en-US" smtClean="0"/>
              <a:pPr>
                <a:defRPr/>
              </a:pPr>
              <a:t>37</a:t>
            </a:fld>
            <a:endParaRPr lang="en-US" dirty="0"/>
          </a:p>
        </p:txBody>
      </p:sp>
    </p:spTree>
    <p:extLst>
      <p:ext uri="{BB962C8B-B14F-4D97-AF65-F5344CB8AC3E}">
        <p14:creationId xmlns:p14="http://schemas.microsoft.com/office/powerpoint/2010/main" val="41164610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BC27EF-06E0-440C-0995-FE90207CC8B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D36F2583-FDE7-0B22-725B-9DC0E231D28C}"/>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DAB9626B-CC0C-FB3D-4372-3937438A7ECB}"/>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F7F8F827-FF80-7B85-C040-C03EDA99B21D}"/>
              </a:ext>
            </a:extLst>
          </p:cNvPr>
          <p:cNvSpPr>
            <a:spLocks noGrp="1"/>
          </p:cNvSpPr>
          <p:nvPr>
            <p:ph type="sldNum" sz="quarter" idx="5"/>
          </p:nvPr>
        </p:nvSpPr>
        <p:spPr/>
        <p:txBody>
          <a:bodyPr/>
          <a:lstStyle/>
          <a:p>
            <a:pPr>
              <a:defRPr/>
            </a:pPr>
            <a:fld id="{D1CBFA17-2001-43FC-BD93-086B619BC2A9}" type="slidenum">
              <a:rPr lang="en-US" smtClean="0"/>
              <a:pPr>
                <a:defRPr/>
              </a:pPr>
              <a:t>38</a:t>
            </a:fld>
            <a:endParaRPr lang="en-US" dirty="0"/>
          </a:p>
        </p:txBody>
      </p:sp>
    </p:spTree>
    <p:extLst>
      <p:ext uri="{BB962C8B-B14F-4D97-AF65-F5344CB8AC3E}">
        <p14:creationId xmlns:p14="http://schemas.microsoft.com/office/powerpoint/2010/main" val="18807901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F5929E-5729-F75E-5466-94548FB78FA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B20724E-D65D-11C4-42ED-89C917B4A514}"/>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4B0B9E3E-8560-5381-D429-79696475AE16}"/>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5692713D-9E63-5E13-67C5-32DE7444F916}"/>
              </a:ext>
            </a:extLst>
          </p:cNvPr>
          <p:cNvSpPr>
            <a:spLocks noGrp="1"/>
          </p:cNvSpPr>
          <p:nvPr>
            <p:ph type="sldNum" sz="quarter" idx="5"/>
          </p:nvPr>
        </p:nvSpPr>
        <p:spPr/>
        <p:txBody>
          <a:bodyPr/>
          <a:lstStyle/>
          <a:p>
            <a:pPr>
              <a:defRPr/>
            </a:pPr>
            <a:fld id="{D1CBFA17-2001-43FC-BD93-086B619BC2A9}" type="slidenum">
              <a:rPr lang="en-US" smtClean="0"/>
              <a:pPr>
                <a:defRPr/>
              </a:pPr>
              <a:t>39</a:t>
            </a:fld>
            <a:endParaRPr lang="en-US" dirty="0"/>
          </a:p>
        </p:txBody>
      </p:sp>
    </p:spTree>
    <p:extLst>
      <p:ext uri="{BB962C8B-B14F-4D97-AF65-F5344CB8AC3E}">
        <p14:creationId xmlns:p14="http://schemas.microsoft.com/office/powerpoint/2010/main" val="1667838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4</a:t>
            </a:fld>
            <a:endParaRPr lang="en-US" dirty="0"/>
          </a:p>
        </p:txBody>
      </p:sp>
    </p:spTree>
    <p:extLst>
      <p:ext uri="{BB962C8B-B14F-4D97-AF65-F5344CB8AC3E}">
        <p14:creationId xmlns:p14="http://schemas.microsoft.com/office/powerpoint/2010/main" val="16284266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666AE5-2500-E75F-BB46-89E795FF28E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35086A4-0112-0748-C493-50C6352F8DCF}"/>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1709010E-0C93-1425-2054-466904697342}"/>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79789C1E-77E5-AE05-3825-50375B120765}"/>
              </a:ext>
            </a:extLst>
          </p:cNvPr>
          <p:cNvSpPr>
            <a:spLocks noGrp="1"/>
          </p:cNvSpPr>
          <p:nvPr>
            <p:ph type="sldNum" sz="quarter" idx="5"/>
          </p:nvPr>
        </p:nvSpPr>
        <p:spPr/>
        <p:txBody>
          <a:bodyPr/>
          <a:lstStyle/>
          <a:p>
            <a:pPr>
              <a:defRPr/>
            </a:pPr>
            <a:fld id="{D1CBFA17-2001-43FC-BD93-086B619BC2A9}" type="slidenum">
              <a:rPr lang="en-US" smtClean="0"/>
              <a:pPr>
                <a:defRPr/>
              </a:pPr>
              <a:t>40</a:t>
            </a:fld>
            <a:endParaRPr lang="en-US" dirty="0"/>
          </a:p>
        </p:txBody>
      </p:sp>
    </p:spTree>
    <p:extLst>
      <p:ext uri="{BB962C8B-B14F-4D97-AF65-F5344CB8AC3E}">
        <p14:creationId xmlns:p14="http://schemas.microsoft.com/office/powerpoint/2010/main" val="7437666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B99AAD-3018-D7B1-B20B-E083C04C1A41}"/>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F44EF1E3-F572-213C-9310-D5BB5497A98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C2F8B61-4387-7E74-F87B-D3BA35791ED0}"/>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76CB9535-11D4-334F-47CF-3964AF9F3FE5}"/>
              </a:ext>
            </a:extLst>
          </p:cNvPr>
          <p:cNvSpPr>
            <a:spLocks noGrp="1"/>
          </p:cNvSpPr>
          <p:nvPr>
            <p:ph type="sldNum" sz="quarter" idx="5"/>
          </p:nvPr>
        </p:nvSpPr>
        <p:spPr/>
        <p:txBody>
          <a:bodyPr/>
          <a:lstStyle/>
          <a:p>
            <a:pPr>
              <a:defRPr/>
            </a:pPr>
            <a:fld id="{D1CBFA17-2001-43FC-BD93-086B619BC2A9}" type="slidenum">
              <a:rPr lang="en-US" smtClean="0"/>
              <a:pPr>
                <a:defRPr/>
              </a:pPr>
              <a:t>41</a:t>
            </a:fld>
            <a:endParaRPr lang="en-US" dirty="0"/>
          </a:p>
        </p:txBody>
      </p:sp>
    </p:spTree>
    <p:extLst>
      <p:ext uri="{BB962C8B-B14F-4D97-AF65-F5344CB8AC3E}">
        <p14:creationId xmlns:p14="http://schemas.microsoft.com/office/powerpoint/2010/main" val="8284062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42</a:t>
            </a:fld>
            <a:endParaRPr lang="en-US" dirty="0"/>
          </a:p>
        </p:txBody>
      </p:sp>
    </p:spTree>
    <p:extLst>
      <p:ext uri="{BB962C8B-B14F-4D97-AF65-F5344CB8AC3E}">
        <p14:creationId xmlns:p14="http://schemas.microsoft.com/office/powerpoint/2010/main" val="9456251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43</a:t>
            </a:fld>
            <a:endParaRPr lang="en-US" dirty="0"/>
          </a:p>
        </p:txBody>
      </p:sp>
    </p:spTree>
    <p:extLst>
      <p:ext uri="{BB962C8B-B14F-4D97-AF65-F5344CB8AC3E}">
        <p14:creationId xmlns:p14="http://schemas.microsoft.com/office/powerpoint/2010/main" val="33583058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44</a:t>
            </a:fld>
            <a:endParaRPr lang="en-US" dirty="0"/>
          </a:p>
        </p:txBody>
      </p:sp>
    </p:spTree>
    <p:extLst>
      <p:ext uri="{BB962C8B-B14F-4D97-AF65-F5344CB8AC3E}">
        <p14:creationId xmlns:p14="http://schemas.microsoft.com/office/powerpoint/2010/main" val="4638285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AF93E-DCC6-735B-8F2E-BA8BF12DF5DE}"/>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AC4B5C30-719C-D5F2-A00E-CE213EE29E2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10371FDC-B3DE-51CE-2D7C-8CF1CF1609F9}"/>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5ABD83CB-48D0-D83D-61D8-9CD738F45758}"/>
              </a:ext>
            </a:extLst>
          </p:cNvPr>
          <p:cNvSpPr>
            <a:spLocks noGrp="1"/>
          </p:cNvSpPr>
          <p:nvPr>
            <p:ph type="sldNum" sz="quarter" idx="5"/>
          </p:nvPr>
        </p:nvSpPr>
        <p:spPr/>
        <p:txBody>
          <a:bodyPr/>
          <a:lstStyle/>
          <a:p>
            <a:pPr>
              <a:defRPr/>
            </a:pPr>
            <a:fld id="{D1CBFA17-2001-43FC-BD93-086B619BC2A9}" type="slidenum">
              <a:rPr lang="en-US" smtClean="0"/>
              <a:pPr>
                <a:defRPr/>
              </a:pPr>
              <a:t>45</a:t>
            </a:fld>
            <a:endParaRPr lang="en-US" dirty="0"/>
          </a:p>
        </p:txBody>
      </p:sp>
    </p:spTree>
    <p:extLst>
      <p:ext uri="{BB962C8B-B14F-4D97-AF65-F5344CB8AC3E}">
        <p14:creationId xmlns:p14="http://schemas.microsoft.com/office/powerpoint/2010/main" val="181508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5</a:t>
            </a:fld>
            <a:endParaRPr lang="en-US" dirty="0"/>
          </a:p>
        </p:txBody>
      </p:sp>
    </p:spTree>
    <p:extLst>
      <p:ext uri="{BB962C8B-B14F-4D97-AF65-F5344CB8AC3E}">
        <p14:creationId xmlns:p14="http://schemas.microsoft.com/office/powerpoint/2010/main" val="3456480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6</a:t>
            </a:fld>
            <a:endParaRPr lang="en-US" dirty="0"/>
          </a:p>
        </p:txBody>
      </p:sp>
    </p:spTree>
    <p:extLst>
      <p:ext uri="{BB962C8B-B14F-4D97-AF65-F5344CB8AC3E}">
        <p14:creationId xmlns:p14="http://schemas.microsoft.com/office/powerpoint/2010/main" val="1659026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7</a:t>
            </a:fld>
            <a:endParaRPr lang="en-US" dirty="0"/>
          </a:p>
        </p:txBody>
      </p:sp>
    </p:spTree>
    <p:extLst>
      <p:ext uri="{BB962C8B-B14F-4D97-AF65-F5344CB8AC3E}">
        <p14:creationId xmlns:p14="http://schemas.microsoft.com/office/powerpoint/2010/main" val="1068489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a:defRPr/>
            </a:pPr>
            <a:fld id="{D1CBFA17-2001-43FC-BD93-086B619BC2A9}" type="slidenum">
              <a:rPr lang="en-US" smtClean="0"/>
              <a:pPr>
                <a:defRPr/>
              </a:pPr>
              <a:t>8</a:t>
            </a:fld>
            <a:endParaRPr lang="en-US" dirty="0"/>
          </a:p>
        </p:txBody>
      </p:sp>
    </p:spTree>
    <p:extLst>
      <p:ext uri="{BB962C8B-B14F-4D97-AF65-F5344CB8AC3E}">
        <p14:creationId xmlns:p14="http://schemas.microsoft.com/office/powerpoint/2010/main" val="197914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384B0-AC7E-AF53-FF90-171F154E8B2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690A8F5-523F-F3F4-DF53-945F41F31821}"/>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03C53EA-F9EC-5E57-4213-308D0124AEC7}"/>
              </a:ext>
            </a:extLst>
          </p:cNvPr>
          <p:cNvSpPr>
            <a:spLocks noGrp="1"/>
          </p:cNvSpPr>
          <p:nvPr>
            <p:ph type="body" idx="1"/>
          </p:nvPr>
        </p:nvSpPr>
        <p:spPr/>
        <p:txBody>
          <a:bodyPr/>
          <a:lstStyle/>
          <a:p>
            <a:endParaRPr lang="en-US" dirty="0"/>
          </a:p>
        </p:txBody>
      </p:sp>
      <p:sp>
        <p:nvSpPr>
          <p:cNvPr id="4" name="灯片编号占位符 3">
            <a:extLst>
              <a:ext uri="{FF2B5EF4-FFF2-40B4-BE49-F238E27FC236}">
                <a16:creationId xmlns:a16="http://schemas.microsoft.com/office/drawing/2014/main" id="{76324EBC-5859-6433-DC4F-565B66814FD0}"/>
              </a:ext>
            </a:extLst>
          </p:cNvPr>
          <p:cNvSpPr>
            <a:spLocks noGrp="1"/>
          </p:cNvSpPr>
          <p:nvPr>
            <p:ph type="sldNum" sz="quarter" idx="5"/>
          </p:nvPr>
        </p:nvSpPr>
        <p:spPr/>
        <p:txBody>
          <a:bodyPr/>
          <a:lstStyle/>
          <a:p>
            <a:pPr>
              <a:defRPr/>
            </a:pPr>
            <a:fld id="{D1CBFA17-2001-43FC-BD93-086B619BC2A9}" type="slidenum">
              <a:rPr lang="en-US" smtClean="0"/>
              <a:pPr>
                <a:defRPr/>
              </a:pPr>
              <a:t>9</a:t>
            </a:fld>
            <a:endParaRPr lang="en-US" dirty="0"/>
          </a:p>
        </p:txBody>
      </p:sp>
    </p:spTree>
    <p:extLst>
      <p:ext uri="{BB962C8B-B14F-4D97-AF65-F5344CB8AC3E}">
        <p14:creationId xmlns:p14="http://schemas.microsoft.com/office/powerpoint/2010/main" val="18511535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8" Type="http://schemas.openxmlformats.org/officeDocument/2006/relationships/hyperlink" Target="http://wwwmatthes.in.tum.de/" TargetMode="External"/><Relationship Id="rId3" Type="http://schemas.openxmlformats.org/officeDocument/2006/relationships/oleObject" Target="../embeddings/oleObject2.bin"/><Relationship Id="rId7" Type="http://schemas.openxmlformats.org/officeDocument/2006/relationships/image" Target="../media/image7.gif"/><Relationship Id="rId2" Type="http://schemas.openxmlformats.org/officeDocument/2006/relationships/slideMaster" Target="../slideMasters/slideMaster1.xml"/><Relationship Id="rId1" Type="http://schemas.openxmlformats.org/officeDocument/2006/relationships/tags" Target="../tags/tag1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9997E7DF-5CF5-B6A7-FCCD-25BA6EE3D320}"/>
              </a:ext>
            </a:extLst>
          </p:cNvPr>
          <p:cNvGraphicFramePr>
            <a:graphicFrameLocks noChangeAspect="1"/>
          </p:cNvGraphicFramePr>
          <p:nvPr userDrawn="1">
            <p:custDataLst>
              <p:tags r:id="rId1"/>
            </p:custDataLst>
            <p:extLst>
              <p:ext uri="{D42A27DB-BD31-4B8C-83A1-F6EECF244321}">
                <p14:modId xmlns:p14="http://schemas.microsoft.com/office/powerpoint/2010/main" val="28030837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3" imgW="306" imgH="306" progId="TCLayout.ActiveDocument.1">
                  <p:embed/>
                </p:oleObj>
              </mc:Choice>
              <mc:Fallback>
                <p:oleObj name="think-cell 幻灯片" r:id="rId3" imgW="306" imgH="306" progId="TCLayout.ActiveDocument.1">
                  <p:embed/>
                  <p:pic>
                    <p:nvPicPr>
                      <p:cNvPr id="2" name="think-cell data - do not delete" hidden="1">
                        <a:extLst>
                          <a:ext uri="{FF2B5EF4-FFF2-40B4-BE49-F238E27FC236}">
                            <a16:creationId xmlns:a16="http://schemas.microsoft.com/office/drawing/2014/main" id="{9997E7DF-5CF5-B6A7-FCCD-25BA6EE3D3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1" name="Grafik 10"/>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rtl="0">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vert="horz" wrap="square" tIns="144000" bIns="72000" anchor="b" anchorCtr="0">
            <a:spAutoFit/>
          </a:bodyPr>
          <a:lstStyle>
            <a:lvl1pPr marL="180000" algn="l" rtl="0">
              <a:defRPr sz="3000" b="0" i="0" baseline="0">
                <a:solidFill>
                  <a:schemeClr val="tx2"/>
                </a:solidFill>
                <a:latin typeface="+mj-lt"/>
                <a:cs typeface="Arial"/>
              </a:defRPr>
            </a:lvl1pPr>
          </a:lstStyle>
          <a:p>
            <a:r>
              <a:rPr lang="en-US" noProof="0" dirty="0"/>
              <a:t>&lt;Title&gt;</a:t>
            </a:r>
          </a:p>
        </p:txBody>
      </p:sp>
      <p:sp>
        <p:nvSpPr>
          <p:cNvPr id="22" name="Textplatzhalter 4"/>
          <p:cNvSpPr>
            <a:spLocks noGrp="1"/>
          </p:cNvSpPr>
          <p:nvPr>
            <p:ph type="body" sz="quarter" idx="10" hasCustomPrompt="1"/>
          </p:nvPr>
        </p:nvSpPr>
        <p:spPr>
          <a:xfrm>
            <a:off x="431373" y="4211796"/>
            <a:ext cx="11431346" cy="338554"/>
          </a:xfrm>
          <a:prstGeom prst="rect">
            <a:avLst/>
          </a:prstGeom>
          <a:solidFill>
            <a:srgbClr val="FFFFFF"/>
          </a:solidFill>
          <a:ln>
            <a:noFill/>
          </a:ln>
        </p:spPr>
        <p:txBody>
          <a:bodyPr wrap="square">
            <a:spAutoFit/>
          </a:bodyPr>
          <a:lstStyle>
            <a:lvl1pPr marL="180000" indent="0" rtl="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&lt;Presenter&gt; </a:t>
            </a:r>
          </a:p>
        </p:txBody>
      </p:sp>
      <p:pic>
        <p:nvPicPr>
          <p:cNvPr id="9" name="Grafik 8"/>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440734"/>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rtl="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rtl="0"/>
            <a:r>
              <a:rPr lang="en-US" sz="1400" b="0" i="0" kern="1200" noProof="1">
                <a:solidFill>
                  <a:schemeClr val="tx1">
                    <a:lumMod val="65000"/>
                    <a:lumOff val="35000"/>
                  </a:schemeClr>
                </a:solidFill>
                <a:latin typeface="Arial" charset="0"/>
                <a:ea typeface="+mn-ea"/>
                <a:cs typeface="Arial"/>
              </a:rPr>
              <a:t>Department of Computer Science</a:t>
            </a:r>
          </a:p>
          <a:p>
            <a:pPr marL="0" indent="0" rtl="0"/>
            <a:r>
              <a:rPr lang="en-US" sz="1400" b="0" i="0" kern="1200" baseline="0" noProof="1">
                <a:solidFill>
                  <a:schemeClr val="tx1">
                    <a:lumMod val="65000"/>
                    <a:lumOff val="35000"/>
                  </a:schemeClr>
                </a:solidFill>
                <a:latin typeface="Arial" charset="0"/>
                <a:ea typeface="+mn-ea"/>
                <a:cs typeface="Arial"/>
              </a:rPr>
              <a:t>School of Computation, Information and Technology (CIT) </a:t>
            </a:r>
            <a:endParaRPr lang="en-US" sz="1400" b="0" i="0" kern="1200" noProof="1">
              <a:solidFill>
                <a:schemeClr val="tx1">
                  <a:lumMod val="65000"/>
                  <a:lumOff val="35000"/>
                </a:schemeClr>
              </a:solidFill>
              <a:latin typeface="Arial" charset="0"/>
              <a:ea typeface="+mn-ea"/>
              <a:cs typeface="Arial"/>
            </a:endParaRPr>
          </a:p>
          <a:p>
            <a:pPr marL="0" indent="0" rtl="0"/>
            <a:r>
              <a:rPr lang="en-US" sz="1400" b="0" i="0" kern="1200" noProof="1">
                <a:solidFill>
                  <a:schemeClr val="bg1">
                    <a:lumMod val="50000"/>
                  </a:schemeClr>
                </a:solidFill>
                <a:latin typeface="Arial" charset="0"/>
                <a:ea typeface="+mn-ea"/>
                <a:cs typeface="Arial"/>
              </a:rPr>
              <a:t>Technical University of Munich (TUM)</a:t>
            </a: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27FD1E45-99B0-7989-6909-0D4825627AF4}"/>
              </a:ext>
            </a:extLst>
          </p:cNvPr>
          <p:cNvGraphicFramePr>
            <a:graphicFrameLocks noChangeAspect="1"/>
          </p:cNvGraphicFramePr>
          <p:nvPr userDrawn="1">
            <p:custDataLst>
              <p:tags r:id="rId1"/>
            </p:custDataLst>
            <p:extLst>
              <p:ext uri="{D42A27DB-BD31-4B8C-83A1-F6EECF244321}">
                <p14:modId xmlns:p14="http://schemas.microsoft.com/office/powerpoint/2010/main" val="4092326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3" imgW="306" imgH="306" progId="TCLayout.ActiveDocument.1">
                  <p:embed/>
                </p:oleObj>
              </mc:Choice>
              <mc:Fallback>
                <p:oleObj name="think-cell 幻灯片" r:id="rId3" imgW="306" imgH="306" progId="TCLayout.ActiveDocument.1">
                  <p:embed/>
                  <p:pic>
                    <p:nvPicPr>
                      <p:cNvPr id="7" name="think-cell data - do not delete" hidden="1">
                        <a:extLst>
                          <a:ext uri="{FF2B5EF4-FFF2-40B4-BE49-F238E27FC236}">
                            <a16:creationId xmlns:a16="http://schemas.microsoft.com/office/drawing/2014/main" id="{27FD1E45-99B0-7989-6909-0D4825627AF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Inhaltsplatzhalter 2"/>
          <p:cNvSpPr>
            <a:spLocks noGrp="1"/>
          </p:cNvSpPr>
          <p:nvPr>
            <p:ph idx="1" hasCustomPrompt="1"/>
          </p:nvPr>
        </p:nvSpPr>
        <p:spPr>
          <a:xfrm>
            <a:off x="334435" y="981076"/>
            <a:ext cx="11523135" cy="5400675"/>
          </a:xfrm>
        </p:spPr>
        <p:txBody>
          <a:bodyPr>
            <a:normAutofit/>
          </a:bodyPr>
          <a:lstStyle>
            <a:lvl1pPr rtl="0">
              <a:defRPr>
                <a:latin typeface="+mn-lt"/>
              </a:defRPr>
            </a:lvl1pPr>
            <a:lvl2pPr rtl="0">
              <a:buClr>
                <a:schemeClr val="tx2"/>
              </a:buClr>
              <a:defRPr lang="de-DE" sz="1800" dirty="0" smtClean="0">
                <a:solidFill>
                  <a:schemeClr val="tx1"/>
                </a:solidFill>
                <a:latin typeface="+mn-lt"/>
                <a:cs typeface="Arial Unicode MS" pitchFamily="34" charset="-128"/>
              </a:defRPr>
            </a:lvl2pPr>
            <a:lvl3pPr rtl="0">
              <a:buClr>
                <a:schemeClr val="tx2"/>
              </a:buClr>
              <a:defRPr>
                <a:solidFill>
                  <a:schemeClr val="tx1"/>
                </a:solidFill>
                <a:latin typeface="+mn-lt"/>
              </a:defRPr>
            </a:lvl3pPr>
            <a:lvl4pPr rtl="0">
              <a:buClr>
                <a:schemeClr val="tx2"/>
              </a:buClr>
              <a:defRPr>
                <a:solidFill>
                  <a:schemeClr val="tx1"/>
                </a:solidFill>
                <a:latin typeface="+mn-lt"/>
              </a:defRPr>
            </a:lvl4pPr>
            <a:lvl5pPr rtl="0">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vert="horz"/>
          <a:lstStyle>
            <a:lvl1pPr rtl="0">
              <a:defRPr>
                <a:latin typeface="+mj-lt"/>
              </a:defRPr>
            </a:lvl1pPr>
          </a:lstStyle>
          <a:p>
            <a:r>
              <a:rPr lang="en-US" noProof="0" dirty="0"/>
              <a:t>&lt;Title&gt;</a:t>
            </a:r>
            <a:endParaRPr lang="en-US" dirty="0"/>
          </a:p>
        </p:txBody>
      </p:sp>
      <p:sp>
        <p:nvSpPr>
          <p:cNvPr id="4" name="Rectangle 4"/>
          <p:cNvSpPr>
            <a:spLocks noGrp="1" noChangeArrowheads="1"/>
          </p:cNvSpPr>
          <p:nvPr>
            <p:ph type="dt" sz="half" idx="10"/>
          </p:nvPr>
        </p:nvSpPr>
        <p:spPr>
          <a:ln/>
        </p:spPr>
        <p:txBody>
          <a:bodyPr/>
          <a:lstStyle>
            <a:lvl1pPr rtl="0">
              <a:defRPr>
                <a:latin typeface="+mn-lt"/>
              </a:defRPr>
            </a:lvl1pPr>
          </a:lstStyle>
          <a:p>
            <a:pPr>
              <a:defRPr/>
            </a:pPr>
            <a:r>
              <a:rPr lang="en-US"/>
              <a:t>© sebis</a:t>
            </a:r>
            <a:endParaRPr lang="en-US" dirty="0"/>
          </a:p>
        </p:txBody>
      </p:sp>
      <p:sp>
        <p:nvSpPr>
          <p:cNvPr id="5" name="Rectangle 5"/>
          <p:cNvSpPr>
            <a:spLocks noGrp="1" noChangeArrowheads="1"/>
          </p:cNvSpPr>
          <p:nvPr>
            <p:ph type="ftr" sz="quarter" idx="11"/>
          </p:nvPr>
        </p:nvSpPr>
        <p:spPr>
          <a:ln/>
        </p:spPr>
        <p:txBody>
          <a:bodyPr/>
          <a:lstStyle>
            <a:lvl1pPr rtl="0">
              <a:defRPr>
                <a:latin typeface="+mn-lt"/>
              </a:defRPr>
            </a:lvl1pPr>
          </a:lstStyle>
          <a:p>
            <a:pPr>
              <a:defRPr/>
            </a:pPr>
            <a:r>
              <a:rPr lang="en-US"/>
              <a:t>2025-01-27 | Lixun Dai | Toward Measuring the Success of Communities of Practice in Large-Scale Agile Software Development | Master Thesis Final Meeting</a:t>
            </a:r>
            <a:endParaRPr lang="en-US" dirty="0"/>
          </a:p>
        </p:txBody>
      </p:sp>
      <p:sp>
        <p:nvSpPr>
          <p:cNvPr id="6" name="Rectangle 6"/>
          <p:cNvSpPr>
            <a:spLocks noGrp="1" noChangeArrowheads="1"/>
          </p:cNvSpPr>
          <p:nvPr>
            <p:ph type="sldNum" sz="quarter" idx="12"/>
          </p:nvPr>
        </p:nvSpPr>
        <p:spPr>
          <a:ln/>
        </p:spPr>
        <p:txBody>
          <a:bodyPr/>
          <a:lstStyle>
            <a:lvl1pPr rtl="0">
              <a:defRPr>
                <a:latin typeface="+mn-lt"/>
              </a:defRPr>
            </a:lvl1pPr>
          </a:lstStyle>
          <a:p>
            <a:pPr>
              <a:defRPr/>
            </a:pPr>
            <a:fld id="{E201E5CB-5EE0-4EA4-87FF-7D8A79A61969}" type="slidenum">
              <a:rPr lang="en-US" smtClean="0"/>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092CE6EC-6973-C967-0640-8D1E4238AB07}"/>
              </a:ext>
            </a:extLst>
          </p:cNvPr>
          <p:cNvGraphicFramePr>
            <a:graphicFrameLocks noChangeAspect="1"/>
          </p:cNvGraphicFramePr>
          <p:nvPr userDrawn="1">
            <p:custDataLst>
              <p:tags r:id="rId1"/>
            </p:custDataLst>
            <p:extLst>
              <p:ext uri="{D42A27DB-BD31-4B8C-83A1-F6EECF244321}">
                <p14:modId xmlns:p14="http://schemas.microsoft.com/office/powerpoint/2010/main" val="1087250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3" imgW="306" imgH="306" progId="TCLayout.ActiveDocument.1">
                  <p:embed/>
                </p:oleObj>
              </mc:Choice>
              <mc:Fallback>
                <p:oleObj name="think-cell 幻灯片" r:id="rId3" imgW="306" imgH="306" progId="TCLayout.ActiveDocument.1">
                  <p:embed/>
                  <p:pic>
                    <p:nvPicPr>
                      <p:cNvPr id="2" name="think-cell data - do not delete" hidden="1">
                        <a:extLst>
                          <a:ext uri="{FF2B5EF4-FFF2-40B4-BE49-F238E27FC236}">
                            <a16:creationId xmlns:a16="http://schemas.microsoft.com/office/drawing/2014/main" id="{092CE6EC-6973-C967-0640-8D1E4238AB0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3" name="Picture 3" descr="Gebaeude_Fahne"/>
          <p:cNvPicPr>
            <a:picLocks noChangeAspect="1" noChangeArrowheads="1"/>
          </p:cNvPicPr>
          <p:nvPr userDrawn="1"/>
        </p:nvPicPr>
        <p:blipFill rotWithShape="1">
          <a:blip r:embed="rId5"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566135"/>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noProof="0" dirty="0">
              <a:latin typeface="+mn-lt"/>
            </a:endParaRPr>
          </a:p>
        </p:txBody>
      </p:sp>
      <p:pic>
        <p:nvPicPr>
          <p:cNvPr id="18" name="Grafik 17"/>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031325"/>
          </a:xfrm>
          <a:prstGeom prst="rect">
            <a:avLst/>
          </a:prstGeom>
          <a:noFill/>
        </p:spPr>
        <p:txBody>
          <a:bodyPr wrap="square" rtlCol="0">
            <a:spAutoFit/>
          </a:bodyPr>
          <a:lstStyle/>
          <a:p>
            <a:pPr rtl="0"/>
            <a:r>
              <a:rPr lang="en-US" sz="1050" kern="1200" noProof="0" dirty="0">
                <a:solidFill>
                  <a:schemeClr val="tx1"/>
                </a:solidFill>
                <a:effectLst/>
                <a:latin typeface="+mn-lt"/>
                <a:ea typeface="+mn-ea"/>
                <a:cs typeface="Arial" pitchFamily="34" charset="0"/>
              </a:rPr>
              <a:t>Technical University of Munich (TUM)</a:t>
            </a:r>
          </a:p>
          <a:p>
            <a:pPr rtl="0"/>
            <a:r>
              <a:rPr lang="en-US" sz="1050" kern="1200" noProof="0" dirty="0">
                <a:solidFill>
                  <a:schemeClr val="tx1"/>
                </a:solidFill>
                <a:effectLst/>
                <a:latin typeface="+mn-lt"/>
                <a:ea typeface="+mn-ea"/>
                <a:cs typeface="Arial" pitchFamily="34" charset="0"/>
              </a:rPr>
              <a:t>TUM School of CIT</a:t>
            </a:r>
            <a:br>
              <a:rPr lang="en-US" sz="1050" kern="1200" noProof="0" dirty="0">
                <a:solidFill>
                  <a:schemeClr val="tx1"/>
                </a:solidFill>
                <a:effectLst/>
                <a:latin typeface="+mn-lt"/>
                <a:ea typeface="+mn-ea"/>
                <a:cs typeface="Arial" pitchFamily="34" charset="0"/>
              </a:rPr>
            </a:br>
            <a:r>
              <a:rPr lang="en-US" sz="1050" kern="1200" noProof="0" dirty="0">
                <a:solidFill>
                  <a:schemeClr val="tx1"/>
                </a:solidFill>
                <a:effectLst/>
                <a:latin typeface="+mn-lt"/>
                <a:ea typeface="+mn-ea"/>
                <a:cs typeface="Arial" pitchFamily="34" charset="0"/>
              </a:rPr>
              <a:t>Department of Computer Science (CS)</a:t>
            </a:r>
            <a:br>
              <a:rPr lang="en-US" sz="1050" kern="1200" noProof="0" dirty="0">
                <a:solidFill>
                  <a:schemeClr val="tx1"/>
                </a:solidFill>
                <a:effectLst/>
                <a:latin typeface="+mn-lt"/>
                <a:ea typeface="+mn-ea"/>
                <a:cs typeface="Arial" pitchFamily="34" charset="0"/>
              </a:rPr>
            </a:br>
            <a:r>
              <a:rPr lang="en-US" sz="1050" kern="1200" noProof="0" dirty="0">
                <a:solidFill>
                  <a:schemeClr val="tx1"/>
                </a:solidFill>
                <a:effectLst/>
                <a:latin typeface="+mn-lt"/>
                <a:ea typeface="+mn-ea"/>
                <a:cs typeface="Arial" pitchFamily="34" charset="0"/>
              </a:rPr>
              <a:t>Chair</a:t>
            </a:r>
            <a:r>
              <a:rPr lang="en-US" sz="1050" kern="1200" baseline="0" noProof="0" dirty="0">
                <a:solidFill>
                  <a:schemeClr val="tx1"/>
                </a:solidFill>
                <a:effectLst/>
                <a:latin typeface="+mn-lt"/>
                <a:ea typeface="+mn-ea"/>
                <a:cs typeface="Arial" pitchFamily="34" charset="0"/>
              </a:rPr>
              <a:t> </a:t>
            </a:r>
            <a:r>
              <a:rPr lang="en-US" sz="1050" kern="1200" noProof="0" dirty="0">
                <a:solidFill>
                  <a:schemeClr val="tx1"/>
                </a:solidFill>
                <a:effectLst/>
                <a:latin typeface="+mn-lt"/>
                <a:ea typeface="+mn-ea"/>
                <a:cs typeface="Arial" pitchFamily="34" charset="0"/>
              </a:rPr>
              <a:t>of Software Engineering for Business Information Systems (</a:t>
            </a:r>
            <a:r>
              <a:rPr lang="en-US" sz="1050" kern="1200" noProof="0" dirty="0" err="1">
                <a:solidFill>
                  <a:schemeClr val="tx1"/>
                </a:solidFill>
                <a:effectLst/>
                <a:latin typeface="+mn-lt"/>
                <a:ea typeface="+mn-ea"/>
                <a:cs typeface="Arial" pitchFamily="34" charset="0"/>
              </a:rPr>
              <a:t>sebis</a:t>
            </a:r>
            <a:r>
              <a:rPr lang="en-US" sz="1050" kern="1200" noProof="0" dirty="0">
                <a:solidFill>
                  <a:schemeClr val="tx1"/>
                </a:solidFill>
                <a:effectLst/>
                <a:latin typeface="+mn-lt"/>
                <a:ea typeface="+mn-ea"/>
                <a:cs typeface="Arial" pitchFamily="34" charset="0"/>
              </a:rPr>
              <a:t>)</a:t>
            </a:r>
          </a:p>
          <a:p>
            <a:pPr rtl="0"/>
            <a:endParaRPr lang="en-US" sz="1050" noProof="1">
              <a:latin typeface="+mn-lt"/>
            </a:endParaRPr>
          </a:p>
          <a:p>
            <a:pPr rtl="0"/>
            <a:r>
              <a:rPr lang="en-US" sz="1050" noProof="1">
                <a:latin typeface="+mn-lt"/>
              </a:rPr>
              <a:t>Boltzmannstraße 3</a:t>
            </a:r>
          </a:p>
          <a:p>
            <a:pPr rtl="0"/>
            <a:r>
              <a:rPr lang="en-US" sz="1050" noProof="1">
                <a:latin typeface="+mn-lt"/>
              </a:rPr>
              <a:t>85748 Garching bei</a:t>
            </a:r>
            <a:r>
              <a:rPr lang="en-US" sz="1050" baseline="0" noProof="1">
                <a:latin typeface="+mn-lt"/>
              </a:rPr>
              <a:t> München</a:t>
            </a:r>
          </a:p>
          <a:p>
            <a:pPr rtl="0">
              <a:tabLst>
                <a:tab pos="358775" algn="l"/>
              </a:tabLst>
            </a:pPr>
            <a:endParaRPr lang="en-US" sz="1050" baseline="0" noProof="1">
              <a:latin typeface="+mn-lt"/>
            </a:endParaRPr>
          </a:p>
          <a:p>
            <a:pPr rtl="0">
              <a:tabLst>
                <a:tab pos="358775" algn="l"/>
              </a:tabLst>
            </a:pPr>
            <a:r>
              <a:rPr lang="en-US" sz="1050" baseline="0" noProof="1">
                <a:latin typeface="+mn-lt"/>
              </a:rPr>
              <a:t>+49.89.289.</a:t>
            </a:r>
          </a:p>
          <a:p>
            <a:pPr rtl="0"/>
            <a:endParaRPr lang="en-US" sz="1050" baseline="0" noProof="1">
              <a:latin typeface="+mn-lt"/>
            </a:endParaRPr>
          </a:p>
          <a:p>
            <a:pPr rtl="0"/>
            <a:r>
              <a:rPr lang="en-US" sz="1050" baseline="0" noProof="1">
                <a:latin typeface="+mn-lt"/>
                <a:hlinkClick r:id="rId8"/>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rtl="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rtl="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1847528" y="5615625"/>
            <a:ext cx="1732003" cy="133350"/>
          </a:xfrm>
          <a:prstGeom prst="rect">
            <a:avLst/>
          </a:prstGeom>
        </p:spPr>
        <p:txBody>
          <a:bodyPr lIns="0" tIns="0" rIns="0" bIns="0">
            <a:noAutofit/>
          </a:bodyPr>
          <a:lstStyle>
            <a:lvl1pPr marL="0" indent="0" rtl="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27448" y="5785985"/>
            <a:ext cx="2452083" cy="131762"/>
          </a:xfrm>
          <a:prstGeom prst="rect">
            <a:avLst/>
          </a:prstGeom>
        </p:spPr>
        <p:txBody>
          <a:bodyPr lIns="0" tIns="0" rIns="0" bIns="0">
            <a:noAutofit/>
          </a:bodyPr>
          <a:lstStyle>
            <a:lvl1pPr marL="0" indent="0" rtl="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rtl="0">
              <a:defRPr sz="1050"/>
            </a:lvl1pPr>
          </a:lstStyle>
          <a:p>
            <a:pPr lvl="0"/>
            <a:r>
              <a:rPr lang="en-US" noProof="0" dirty="0"/>
              <a:t>&lt;Position&gt;</a:t>
            </a:r>
          </a:p>
        </p:txBody>
      </p:sp>
    </p:spTree>
    <p:extLst>
      <p:ext uri="{BB962C8B-B14F-4D97-AF65-F5344CB8AC3E}">
        <p14:creationId xmlns:p14="http://schemas.microsoft.com/office/powerpoint/2010/main" val="89374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19D9511C-22F1-3B67-C4D0-5F69AF0CACC5}"/>
              </a:ext>
            </a:extLst>
          </p:cNvPr>
          <p:cNvGraphicFramePr>
            <a:graphicFrameLocks noChangeAspect="1"/>
          </p:cNvGraphicFramePr>
          <p:nvPr userDrawn="1">
            <p:custDataLst>
              <p:tags r:id="rId1"/>
            </p:custDataLst>
            <p:extLst>
              <p:ext uri="{D42A27DB-BD31-4B8C-83A1-F6EECF244321}">
                <p14:modId xmlns:p14="http://schemas.microsoft.com/office/powerpoint/2010/main" val="41935556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3" imgW="306" imgH="306" progId="TCLayout.ActiveDocument.1">
                  <p:embed/>
                </p:oleObj>
              </mc:Choice>
              <mc:Fallback>
                <p:oleObj name="think-cell 幻灯片" r:id="rId3" imgW="306" imgH="306" progId="TCLayout.ActiveDocument.1">
                  <p:embed/>
                  <p:pic>
                    <p:nvPicPr>
                      <p:cNvPr id="7" name="think-cell data - do not delete" hidden="1">
                        <a:extLst>
                          <a:ext uri="{FF2B5EF4-FFF2-40B4-BE49-F238E27FC236}">
                            <a16:creationId xmlns:a16="http://schemas.microsoft.com/office/drawing/2014/main" id="{19D9511C-22F1-3B67-C4D0-5F69AF0CACC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334437" y="44452"/>
            <a:ext cx="10586099" cy="720725"/>
          </a:xfrm>
        </p:spPr>
        <p:txBody>
          <a:bodyPr vert="horz"/>
          <a:lstStyle>
            <a:lvl1pPr rtl="0">
              <a:defRPr lang="de-DE" sz="2400" b="0" baseline="0" smtClean="0">
                <a:solidFill>
                  <a:srgbClr val="0065BD"/>
                </a:solidFill>
                <a:latin typeface="+mj-lt"/>
                <a:ea typeface="+mj-ea"/>
                <a:cs typeface="Arial Unicode MS" pitchFamily="34" charset="-128"/>
              </a:defRPr>
            </a:lvl1pPr>
          </a:lstStyle>
          <a:p>
            <a:r>
              <a:rPr lang="en-US" noProof="0" dirty="0"/>
              <a:t>&lt;Title&gt;</a:t>
            </a:r>
            <a:endParaRPr lang="en-US" dirty="0"/>
          </a:p>
        </p:txBody>
      </p:sp>
      <p:sp>
        <p:nvSpPr>
          <p:cNvPr id="3" name="Inhaltsplatzhalter 2"/>
          <p:cNvSpPr>
            <a:spLocks noGrp="1"/>
          </p:cNvSpPr>
          <p:nvPr>
            <p:ph idx="1" hasCustomPrompt="1"/>
          </p:nvPr>
        </p:nvSpPr>
        <p:spPr/>
        <p:txBody>
          <a:bodyPr>
            <a:normAutofit/>
          </a:bodyPr>
          <a:lstStyle>
            <a:lvl1pPr rtl="0">
              <a:defRPr/>
            </a:lvl1pPr>
            <a:lvl2pPr rtl="0">
              <a:defRPr/>
            </a:lvl2pPr>
            <a:lvl3pPr rtl="0">
              <a:defRPr/>
            </a:lvl3pPr>
            <a:lvl4pPr rtl="0">
              <a:defRPr/>
            </a:lvl4pPr>
            <a:lvl5pPr rtl="0">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rtl="0">
              <a:defRPr/>
            </a:lvl1pPr>
          </a:lstStyle>
          <a:p>
            <a:pPr>
              <a:defRPr/>
            </a:pPr>
            <a:r>
              <a:rPr lang="en-US"/>
              <a:t>© sebis</a:t>
            </a:r>
            <a:endParaRPr lang="en-US" dirty="0"/>
          </a:p>
        </p:txBody>
      </p:sp>
      <p:sp>
        <p:nvSpPr>
          <p:cNvPr id="5" name="Rectangle 5"/>
          <p:cNvSpPr>
            <a:spLocks noGrp="1" noChangeArrowheads="1"/>
          </p:cNvSpPr>
          <p:nvPr>
            <p:ph type="ftr" sz="quarter" idx="11"/>
          </p:nvPr>
        </p:nvSpPr>
        <p:spPr>
          <a:ln/>
        </p:spPr>
        <p:txBody>
          <a:bodyPr/>
          <a:lstStyle>
            <a:lvl1pPr rtl="0">
              <a:defRPr/>
            </a:lvl1pPr>
          </a:lstStyle>
          <a:p>
            <a:pPr>
              <a:defRPr/>
            </a:pPr>
            <a:r>
              <a:rPr lang="en-US"/>
              <a:t>2025-01-27 | Lixun Dai | Toward Measuring the Success of Communities of Practice in Large-Scale Agile Software Development | Master Thesis Final Meeting</a:t>
            </a:r>
            <a:endParaRPr lang="en-US" dirty="0"/>
          </a:p>
        </p:txBody>
      </p:sp>
      <p:sp>
        <p:nvSpPr>
          <p:cNvPr id="6" name="Rectangle 6"/>
          <p:cNvSpPr>
            <a:spLocks noGrp="1" noChangeArrowheads="1"/>
          </p:cNvSpPr>
          <p:nvPr>
            <p:ph type="sldNum" sz="quarter" idx="12"/>
          </p:nvPr>
        </p:nvSpPr>
        <p:spPr>
          <a:ln/>
        </p:spPr>
        <p:txBody>
          <a:bodyPr/>
          <a:lstStyle>
            <a:lvl1pPr rtl="0">
              <a:defRPr/>
            </a:lvl1pPr>
          </a:lstStyle>
          <a:p>
            <a:pPr>
              <a:defRPr/>
            </a:pPr>
            <a:fld id="{05BC9FAB-BDC1-47C0-A8BB-6E12A8205D33}" type="slidenum">
              <a:rPr lang="en-US" smtClean="0"/>
              <a:pPr>
                <a:defRPr/>
              </a:pPr>
              <a:t>‹#›</a:t>
            </a:fld>
            <a:endParaRPr lang="en-US" dirty="0"/>
          </a:p>
        </p:txBody>
      </p:sp>
    </p:spTree>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2AE24BE5-06B2-41A0-C98B-DF03FEE7DF37}"/>
              </a:ext>
            </a:extLst>
          </p:cNvPr>
          <p:cNvGraphicFramePr>
            <a:graphicFrameLocks noChangeAspect="1"/>
          </p:cNvGraphicFramePr>
          <p:nvPr userDrawn="1">
            <p:custDataLst>
              <p:tags r:id="rId1"/>
            </p:custDataLst>
            <p:extLst>
              <p:ext uri="{D42A27DB-BD31-4B8C-83A1-F6EECF244321}">
                <p14:modId xmlns:p14="http://schemas.microsoft.com/office/powerpoint/2010/main" val="7947692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3" imgW="306" imgH="306" progId="TCLayout.ActiveDocument.1">
                  <p:embed/>
                </p:oleObj>
              </mc:Choice>
              <mc:Fallback>
                <p:oleObj name="think-cell 幻灯片" r:id="rId3" imgW="306" imgH="306" progId="TCLayout.ActiveDocument.1">
                  <p:embed/>
                  <p:pic>
                    <p:nvPicPr>
                      <p:cNvPr id="7" name="think-cell data - do not delete" hidden="1">
                        <a:extLst>
                          <a:ext uri="{FF2B5EF4-FFF2-40B4-BE49-F238E27FC236}">
                            <a16:creationId xmlns:a16="http://schemas.microsoft.com/office/drawing/2014/main" id="{2AE24BE5-06B2-41A0-C98B-DF03FEE7DF3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334437" y="81213"/>
            <a:ext cx="10586099" cy="360535"/>
          </a:xfrm>
        </p:spPr>
        <p:txBody>
          <a:bodyPr vert="horz"/>
          <a:lstStyle>
            <a:lvl1pPr rtl="0">
              <a:defRPr lang="de-DE" sz="2400" b="0" baseline="0" smtClean="0">
                <a:solidFill>
                  <a:srgbClr val="0065BD"/>
                </a:solidFill>
                <a:latin typeface="+mj-lt"/>
                <a:ea typeface="+mj-ea"/>
                <a:cs typeface="Arial Unicode MS" pitchFamily="34" charset="-128"/>
              </a:defRPr>
            </a:lvl1pPr>
          </a:lstStyle>
          <a:p>
            <a:r>
              <a:rPr lang="en-US" noProof="0" dirty="0"/>
              <a:t>&lt;Title&gt;</a:t>
            </a:r>
            <a:endParaRPr lang="en-US" dirty="0"/>
          </a:p>
        </p:txBody>
      </p:sp>
      <p:sp>
        <p:nvSpPr>
          <p:cNvPr id="3" name="Inhaltsplatzhalter 2"/>
          <p:cNvSpPr>
            <a:spLocks noGrp="1"/>
          </p:cNvSpPr>
          <p:nvPr>
            <p:ph idx="1" hasCustomPrompt="1"/>
          </p:nvPr>
        </p:nvSpPr>
        <p:spPr>
          <a:xfrm>
            <a:off x="334434" y="980728"/>
            <a:ext cx="11523133" cy="5400675"/>
          </a:xfrm>
        </p:spPr>
        <p:txBody>
          <a:bodyPr>
            <a:normAutofit/>
          </a:bodyPr>
          <a:lstStyle>
            <a:lvl1pPr rtl="0">
              <a:defRPr/>
            </a:lvl1pPr>
            <a:lvl2pPr rtl="0">
              <a:defRPr/>
            </a:lvl2pPr>
            <a:lvl3pPr rtl="0">
              <a:defRPr/>
            </a:lvl3pPr>
            <a:lvl4pPr rtl="0">
              <a:defRPr/>
            </a:lvl4pPr>
            <a:lvl5pPr rtl="0">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rtl="0">
              <a:defRPr/>
            </a:lvl1pPr>
          </a:lstStyle>
          <a:p>
            <a:pPr>
              <a:defRPr/>
            </a:pPr>
            <a:r>
              <a:rPr lang="en-US"/>
              <a:t>© sebis</a:t>
            </a:r>
            <a:endParaRPr lang="en-US" dirty="0"/>
          </a:p>
        </p:txBody>
      </p:sp>
      <p:sp>
        <p:nvSpPr>
          <p:cNvPr id="5" name="Rectangle 5"/>
          <p:cNvSpPr>
            <a:spLocks noGrp="1" noChangeArrowheads="1"/>
          </p:cNvSpPr>
          <p:nvPr>
            <p:ph type="ftr" sz="quarter" idx="11"/>
          </p:nvPr>
        </p:nvSpPr>
        <p:spPr>
          <a:ln/>
        </p:spPr>
        <p:txBody>
          <a:bodyPr/>
          <a:lstStyle>
            <a:lvl1pPr rtl="0">
              <a:defRPr/>
            </a:lvl1pPr>
          </a:lstStyle>
          <a:p>
            <a:pPr>
              <a:defRPr/>
            </a:pPr>
            <a:r>
              <a:rPr lang="en-US"/>
              <a:t>2025-01-27 | Lixun Dai | Toward Measuring the Success of Communities of Practice in Large-Scale Agile Software Development | Master Thesis Final Meeting</a:t>
            </a:r>
            <a:endParaRPr lang="en-US" dirty="0"/>
          </a:p>
        </p:txBody>
      </p:sp>
      <p:sp>
        <p:nvSpPr>
          <p:cNvPr id="6" name="Rectangle 6"/>
          <p:cNvSpPr>
            <a:spLocks noGrp="1" noChangeArrowheads="1"/>
          </p:cNvSpPr>
          <p:nvPr>
            <p:ph type="sldNum" sz="quarter" idx="12"/>
          </p:nvPr>
        </p:nvSpPr>
        <p:spPr>
          <a:ln/>
        </p:spPr>
        <p:txBody>
          <a:bodyPr/>
          <a:lstStyle>
            <a:lvl1pPr rtl="0">
              <a:defRPr/>
            </a:lvl1pPr>
          </a:lstStyle>
          <a:p>
            <a:pPr>
              <a:defRPr/>
            </a:pPr>
            <a:fld id="{05BC9FAB-BDC1-47C0-A8BB-6E12A8205D33}" type="slidenum">
              <a:rPr lang="en-US" smtClean="0"/>
              <a:pPr>
                <a:defRPr/>
              </a:pPr>
              <a:t>‹#›</a:t>
            </a:fld>
            <a:endParaRPr lang="en-US" dirty="0"/>
          </a:p>
        </p:txBody>
      </p:sp>
      <p:sp>
        <p:nvSpPr>
          <p:cNvPr id="12" name="Textplatzhalter 11"/>
          <p:cNvSpPr>
            <a:spLocks noGrp="1"/>
          </p:cNvSpPr>
          <p:nvPr>
            <p:ph type="body" sz="quarter" idx="13" hasCustomPrompt="1"/>
          </p:nvPr>
        </p:nvSpPr>
        <p:spPr>
          <a:xfrm>
            <a:off x="334434" y="441426"/>
            <a:ext cx="10586102" cy="395287"/>
          </a:xfrm>
        </p:spPr>
        <p:txBody>
          <a:bodyPr/>
          <a:lstStyle>
            <a:lvl1pPr rtl="0">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9E93AA1-3603-8FF4-0DF3-148DE00E7259}"/>
              </a:ext>
            </a:extLst>
          </p:cNvPr>
          <p:cNvGraphicFramePr>
            <a:graphicFrameLocks noChangeAspect="1"/>
          </p:cNvGraphicFramePr>
          <p:nvPr userDrawn="1">
            <p:custDataLst>
              <p:tags r:id="rId1"/>
            </p:custDataLst>
            <p:extLst>
              <p:ext uri="{D42A27DB-BD31-4B8C-83A1-F6EECF244321}">
                <p14:modId xmlns:p14="http://schemas.microsoft.com/office/powerpoint/2010/main" val="29910783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3" imgW="306" imgH="306" progId="TCLayout.ActiveDocument.1">
                  <p:embed/>
                </p:oleObj>
              </mc:Choice>
              <mc:Fallback>
                <p:oleObj name="think-cell 幻灯片" r:id="rId3" imgW="306" imgH="306" progId="TCLayout.ActiveDocument.1">
                  <p:embed/>
                  <p:pic>
                    <p:nvPicPr>
                      <p:cNvPr id="3" name="think-cell data - do not delete" hidden="1">
                        <a:extLst>
                          <a:ext uri="{FF2B5EF4-FFF2-40B4-BE49-F238E27FC236}">
                            <a16:creationId xmlns:a16="http://schemas.microsoft.com/office/drawing/2014/main" id="{79E93AA1-3603-8FF4-0DF3-148DE00E725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334437" y="81213"/>
            <a:ext cx="10586099" cy="360535"/>
          </a:xfrm>
        </p:spPr>
        <p:txBody>
          <a:bodyPr vert="horz"/>
          <a:lstStyle>
            <a:lvl1pPr rtl="0">
              <a:defRPr lang="de-DE" sz="2400" b="0" baseline="0" smtClean="0">
                <a:solidFill>
                  <a:srgbClr val="0065BD"/>
                </a:solidFill>
                <a:latin typeface="+mj-lt"/>
                <a:ea typeface="+mj-ea"/>
                <a:cs typeface="Arial Unicode MS" pitchFamily="34" charset="-128"/>
              </a:defRPr>
            </a:lvl1pPr>
          </a:lstStyle>
          <a:p>
            <a:r>
              <a:rPr lang="en-US" noProof="0" dirty="0"/>
              <a:t>&lt;Title&gt;</a:t>
            </a:r>
            <a:endParaRPr lang="en-US" dirty="0"/>
          </a:p>
        </p:txBody>
      </p:sp>
      <p:sp>
        <p:nvSpPr>
          <p:cNvPr id="4" name="Rectangle 4"/>
          <p:cNvSpPr>
            <a:spLocks noGrp="1" noChangeArrowheads="1"/>
          </p:cNvSpPr>
          <p:nvPr>
            <p:ph type="dt" sz="half" idx="10"/>
          </p:nvPr>
        </p:nvSpPr>
        <p:spPr>
          <a:ln/>
        </p:spPr>
        <p:txBody>
          <a:bodyPr/>
          <a:lstStyle>
            <a:lvl1pPr rtl="0">
              <a:defRPr/>
            </a:lvl1pPr>
          </a:lstStyle>
          <a:p>
            <a:pPr>
              <a:defRPr/>
            </a:pPr>
            <a:r>
              <a:rPr lang="en-US"/>
              <a:t>© sebis</a:t>
            </a:r>
            <a:endParaRPr lang="en-US" dirty="0"/>
          </a:p>
        </p:txBody>
      </p:sp>
      <p:sp>
        <p:nvSpPr>
          <p:cNvPr id="5" name="Rectangle 5"/>
          <p:cNvSpPr>
            <a:spLocks noGrp="1" noChangeArrowheads="1"/>
          </p:cNvSpPr>
          <p:nvPr>
            <p:ph type="ftr" sz="quarter" idx="11"/>
          </p:nvPr>
        </p:nvSpPr>
        <p:spPr>
          <a:ln/>
        </p:spPr>
        <p:txBody>
          <a:bodyPr/>
          <a:lstStyle>
            <a:lvl1pPr rtl="0">
              <a:defRPr/>
            </a:lvl1pPr>
          </a:lstStyle>
          <a:p>
            <a:pPr>
              <a:defRPr/>
            </a:pPr>
            <a:r>
              <a:rPr lang="en-US"/>
              <a:t>2025-01-27 | Lixun Dai | Toward Measuring the Success of Communities of Practice in Large-Scale Agile Software Development | Master Thesis Final Meeting</a:t>
            </a:r>
            <a:endParaRPr lang="en-US" dirty="0"/>
          </a:p>
        </p:txBody>
      </p:sp>
      <p:sp>
        <p:nvSpPr>
          <p:cNvPr id="6" name="Rectangle 6"/>
          <p:cNvSpPr>
            <a:spLocks noGrp="1" noChangeArrowheads="1"/>
          </p:cNvSpPr>
          <p:nvPr>
            <p:ph type="sldNum" sz="quarter" idx="12"/>
          </p:nvPr>
        </p:nvSpPr>
        <p:spPr>
          <a:ln/>
        </p:spPr>
        <p:txBody>
          <a:bodyPr/>
          <a:lstStyle>
            <a:lvl1pPr rtl="0">
              <a:defRPr/>
            </a:lvl1pPr>
          </a:lstStyle>
          <a:p>
            <a:pPr>
              <a:defRPr/>
            </a:pPr>
            <a:fld id="{05BC9FAB-BDC1-47C0-A8BB-6E12A8205D33}" type="slidenum">
              <a:rPr lang="en-US" smtClean="0"/>
              <a:pPr>
                <a:defRPr/>
              </a:pPr>
              <a:t>‹#›</a:t>
            </a:fld>
            <a:endParaRPr lang="en-US" dirty="0"/>
          </a:p>
        </p:txBody>
      </p:sp>
      <p:sp>
        <p:nvSpPr>
          <p:cNvPr id="12" name="Textplatzhalter 11"/>
          <p:cNvSpPr>
            <a:spLocks noGrp="1"/>
          </p:cNvSpPr>
          <p:nvPr>
            <p:ph type="body" sz="quarter" idx="13" hasCustomPrompt="1"/>
          </p:nvPr>
        </p:nvSpPr>
        <p:spPr>
          <a:xfrm>
            <a:off x="334434" y="441426"/>
            <a:ext cx="10586102" cy="395287"/>
          </a:xfrm>
        </p:spPr>
        <p:txBody>
          <a:bodyPr/>
          <a:lstStyle>
            <a:lvl1pPr rtl="0">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E8ABEC5-B030-A6F9-64CD-521AD8C43F6A}"/>
              </a:ext>
            </a:extLst>
          </p:cNvPr>
          <p:cNvGraphicFramePr>
            <a:graphicFrameLocks noChangeAspect="1"/>
          </p:cNvGraphicFramePr>
          <p:nvPr userDrawn="1">
            <p:custDataLst>
              <p:tags r:id="rId1"/>
            </p:custDataLst>
            <p:extLst>
              <p:ext uri="{D42A27DB-BD31-4B8C-83A1-F6EECF244321}">
                <p14:modId xmlns:p14="http://schemas.microsoft.com/office/powerpoint/2010/main" val="33160205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3" imgW="306" imgH="306" progId="TCLayout.ActiveDocument.1">
                  <p:embed/>
                </p:oleObj>
              </mc:Choice>
              <mc:Fallback>
                <p:oleObj name="think-cell 幻灯片" r:id="rId3" imgW="306" imgH="306" progId="TCLayout.ActiveDocument.1">
                  <p:embed/>
                  <p:pic>
                    <p:nvPicPr>
                      <p:cNvPr id="8" name="think-cell data - do not delete" hidden="1">
                        <a:extLst>
                          <a:ext uri="{FF2B5EF4-FFF2-40B4-BE49-F238E27FC236}">
                            <a16:creationId xmlns:a16="http://schemas.microsoft.com/office/drawing/2014/main" id="{6E8ABEC5-B030-A6F9-64CD-521AD8C43F6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334434" y="44451"/>
            <a:ext cx="10586102" cy="720725"/>
          </a:xfrm>
        </p:spPr>
        <p:txBody>
          <a:bodyPr vert="horz"/>
          <a:lstStyle>
            <a:lvl1pPr rtl="0">
              <a:defRPr>
                <a:solidFill>
                  <a:srgbClr val="0065BD"/>
                </a:solidFill>
              </a:defRPr>
            </a:lvl1pPr>
          </a:lstStyle>
          <a:p>
            <a:r>
              <a:rPr lang="en-US" noProof="0" dirty="0"/>
              <a:t>&lt;Title&gt;</a:t>
            </a:r>
            <a:endParaRPr lang="en-US"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rtl="0">
              <a:defRPr sz="1800"/>
            </a:lvl1pPr>
            <a:lvl2pPr rtl="0">
              <a:defRPr sz="1800"/>
            </a:lvl2pPr>
            <a:lvl3pPr rtl="0">
              <a:defRPr sz="1800"/>
            </a:lvl3pPr>
            <a:lvl4pPr rtl="0">
              <a:defRPr sz="1600"/>
            </a:lvl4pPr>
            <a:lvl5pPr rtl="0">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rtl="0">
              <a:defRPr sz="1800"/>
            </a:lvl1pPr>
            <a:lvl2pPr rtl="0">
              <a:defRPr sz="1800"/>
            </a:lvl2pPr>
            <a:lvl3pPr rtl="0">
              <a:defRPr sz="1800"/>
            </a:lvl3pPr>
            <a:lvl4pPr rtl="0">
              <a:defRPr sz="1600"/>
            </a:lvl4pPr>
            <a:lvl5pPr rtl="0">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rtl="0">
              <a:defRPr/>
            </a:lvl1pPr>
          </a:lstStyle>
          <a:p>
            <a:pPr>
              <a:defRPr/>
            </a:pPr>
            <a:r>
              <a:rPr lang="en-US"/>
              <a:t>© sebis</a:t>
            </a:r>
            <a:endParaRPr lang="en-US" dirty="0"/>
          </a:p>
        </p:txBody>
      </p:sp>
      <p:sp>
        <p:nvSpPr>
          <p:cNvPr id="6" name="Rectangle 5"/>
          <p:cNvSpPr>
            <a:spLocks noGrp="1" noChangeArrowheads="1"/>
          </p:cNvSpPr>
          <p:nvPr>
            <p:ph type="ftr" sz="quarter" idx="11"/>
          </p:nvPr>
        </p:nvSpPr>
        <p:spPr>
          <a:ln/>
        </p:spPr>
        <p:txBody>
          <a:bodyPr/>
          <a:lstStyle>
            <a:lvl1pPr rtl="0">
              <a:defRPr/>
            </a:lvl1pPr>
          </a:lstStyle>
          <a:p>
            <a:pPr>
              <a:defRPr/>
            </a:pPr>
            <a:r>
              <a:rPr lang="en-US"/>
              <a:t>2025-01-27 | Lixun Dai | Toward Measuring the Success of Communities of Practice in Large-Scale Agile Software Development | Master Thesis Final Meeting</a:t>
            </a:r>
            <a:endParaRPr lang="en-US" dirty="0"/>
          </a:p>
        </p:txBody>
      </p:sp>
      <p:sp>
        <p:nvSpPr>
          <p:cNvPr id="7" name="Rectangle 6"/>
          <p:cNvSpPr>
            <a:spLocks noGrp="1" noChangeArrowheads="1"/>
          </p:cNvSpPr>
          <p:nvPr>
            <p:ph type="sldNum" sz="quarter" idx="12"/>
          </p:nvPr>
        </p:nvSpPr>
        <p:spPr>
          <a:ln/>
        </p:spPr>
        <p:txBody>
          <a:bodyPr/>
          <a:lstStyle>
            <a:lvl1pPr rtl="0">
              <a:defRPr/>
            </a:lvl1pPr>
          </a:lstStyle>
          <a:p>
            <a:pPr>
              <a:defRPr/>
            </a:pPr>
            <a:fld id="{B96C9E22-1B76-46A8-871B-C48D8E59C6FA}" type="slidenum">
              <a:rPr lang="en-US" smtClean="0"/>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4BDCB28F-BDB7-267C-A37C-AD3534489268}"/>
              </a:ext>
            </a:extLst>
          </p:cNvPr>
          <p:cNvGraphicFramePr>
            <a:graphicFrameLocks noChangeAspect="1"/>
          </p:cNvGraphicFramePr>
          <p:nvPr userDrawn="1">
            <p:custDataLst>
              <p:tags r:id="rId1"/>
            </p:custDataLst>
            <p:extLst>
              <p:ext uri="{D42A27DB-BD31-4B8C-83A1-F6EECF244321}">
                <p14:modId xmlns:p14="http://schemas.microsoft.com/office/powerpoint/2010/main" val="31761536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3" imgW="306" imgH="306" progId="TCLayout.ActiveDocument.1">
                  <p:embed/>
                </p:oleObj>
              </mc:Choice>
              <mc:Fallback>
                <p:oleObj name="think-cell 幻灯片" r:id="rId3" imgW="306" imgH="306" progId="TCLayout.ActiveDocument.1">
                  <p:embed/>
                  <p:pic>
                    <p:nvPicPr>
                      <p:cNvPr id="2" name="think-cell data - do not delete" hidden="1">
                        <a:extLst>
                          <a:ext uri="{FF2B5EF4-FFF2-40B4-BE49-F238E27FC236}">
                            <a16:creationId xmlns:a16="http://schemas.microsoft.com/office/drawing/2014/main" id="{4BDCB28F-BDB7-267C-A37C-AD3534489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rtl="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rtl="0">
              <a:defRPr sz="1800"/>
            </a:lvl1pPr>
            <a:lvl2pPr rtl="0">
              <a:defRPr sz="1800"/>
            </a:lvl2pPr>
            <a:lvl3pPr rtl="0">
              <a:defRPr sz="1800"/>
            </a:lvl3pPr>
            <a:lvl4pPr rtl="0">
              <a:defRPr sz="1600"/>
            </a:lvl4pPr>
            <a:lvl5pPr rtl="0">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rtl="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rtl="0">
              <a:defRPr sz="1800"/>
            </a:lvl1pPr>
            <a:lvl2pPr rtl="0">
              <a:defRPr sz="1800"/>
            </a:lvl2pPr>
            <a:lvl3pPr rtl="0">
              <a:defRPr sz="1800"/>
            </a:lvl3pPr>
            <a:lvl4pPr rtl="0">
              <a:defRPr sz="1600"/>
            </a:lvl4pPr>
            <a:lvl5pPr rtl="0">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vert="horz"/>
          <a:lstStyle>
            <a:lvl1pPr rtl="0">
              <a:defRPr/>
            </a:lvl1pPr>
          </a:lstStyle>
          <a:p>
            <a:r>
              <a:rPr lang="en-US" noProof="0" dirty="0"/>
              <a:t>&lt;Title&gt;</a:t>
            </a:r>
          </a:p>
        </p:txBody>
      </p:sp>
      <p:sp>
        <p:nvSpPr>
          <p:cNvPr id="7" name="Rectangle 4"/>
          <p:cNvSpPr>
            <a:spLocks noGrp="1" noChangeArrowheads="1"/>
          </p:cNvSpPr>
          <p:nvPr>
            <p:ph type="dt" sz="half" idx="10"/>
          </p:nvPr>
        </p:nvSpPr>
        <p:spPr>
          <a:ln/>
        </p:spPr>
        <p:txBody>
          <a:bodyPr/>
          <a:lstStyle>
            <a:lvl1pPr rtl="0">
              <a:defRPr/>
            </a:lvl1pPr>
          </a:lstStyle>
          <a:p>
            <a:pPr>
              <a:defRPr/>
            </a:pPr>
            <a:r>
              <a:rPr lang="en-US"/>
              <a:t>© sebis</a:t>
            </a:r>
            <a:endParaRPr lang="en-US" dirty="0"/>
          </a:p>
        </p:txBody>
      </p:sp>
      <p:sp>
        <p:nvSpPr>
          <p:cNvPr id="8" name="Rectangle 5"/>
          <p:cNvSpPr>
            <a:spLocks noGrp="1" noChangeArrowheads="1"/>
          </p:cNvSpPr>
          <p:nvPr>
            <p:ph type="ftr" sz="quarter" idx="11"/>
          </p:nvPr>
        </p:nvSpPr>
        <p:spPr>
          <a:ln/>
        </p:spPr>
        <p:txBody>
          <a:bodyPr/>
          <a:lstStyle>
            <a:lvl1pPr rtl="0">
              <a:defRPr/>
            </a:lvl1pPr>
          </a:lstStyle>
          <a:p>
            <a:pPr>
              <a:defRPr/>
            </a:pPr>
            <a:r>
              <a:rPr lang="en-US"/>
              <a:t>2025-01-27 | Lixun Dai | Toward Measuring the Success of Communities of Practice in Large-Scale Agile Software Development | Master Thesis Final Meeting</a:t>
            </a:r>
            <a:endParaRPr lang="en-US" dirty="0"/>
          </a:p>
        </p:txBody>
      </p:sp>
      <p:sp>
        <p:nvSpPr>
          <p:cNvPr id="9" name="Rectangle 6"/>
          <p:cNvSpPr>
            <a:spLocks noGrp="1" noChangeArrowheads="1"/>
          </p:cNvSpPr>
          <p:nvPr>
            <p:ph type="sldNum" sz="quarter" idx="12"/>
          </p:nvPr>
        </p:nvSpPr>
        <p:spPr>
          <a:ln/>
        </p:spPr>
        <p:txBody>
          <a:bodyPr/>
          <a:lstStyle>
            <a:lvl1pPr rtl="0">
              <a:defRPr/>
            </a:lvl1pPr>
          </a:lstStyle>
          <a:p>
            <a:pPr>
              <a:defRPr/>
            </a:pPr>
            <a:fld id="{34A2CCB4-7108-4850-98BC-50E3A501EADB}" type="slidenum">
              <a:rPr lang="en-US" smtClean="0"/>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FAD342A2-F81E-02A1-D18B-F71D1697E55B}"/>
              </a:ext>
            </a:extLst>
          </p:cNvPr>
          <p:cNvGraphicFramePr>
            <a:graphicFrameLocks noChangeAspect="1"/>
          </p:cNvGraphicFramePr>
          <p:nvPr userDrawn="1">
            <p:custDataLst>
              <p:tags r:id="rId1"/>
            </p:custDataLst>
            <p:extLst>
              <p:ext uri="{D42A27DB-BD31-4B8C-83A1-F6EECF244321}">
                <p14:modId xmlns:p14="http://schemas.microsoft.com/office/powerpoint/2010/main" val="13261143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3" imgW="306" imgH="306" progId="TCLayout.ActiveDocument.1">
                  <p:embed/>
                </p:oleObj>
              </mc:Choice>
              <mc:Fallback>
                <p:oleObj name="think-cell 幻灯片" r:id="rId3" imgW="306" imgH="306" progId="TCLayout.ActiveDocument.1">
                  <p:embed/>
                  <p:pic>
                    <p:nvPicPr>
                      <p:cNvPr id="6" name="think-cell data - do not delete" hidden="1">
                        <a:extLst>
                          <a:ext uri="{FF2B5EF4-FFF2-40B4-BE49-F238E27FC236}">
                            <a16:creationId xmlns:a16="http://schemas.microsoft.com/office/drawing/2014/main" id="{FAD342A2-F81E-02A1-D18B-F71D1697E55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334434" y="44451"/>
            <a:ext cx="10586102" cy="720725"/>
          </a:xfrm>
        </p:spPr>
        <p:txBody>
          <a:bodyPr vert="horz"/>
          <a:lstStyle>
            <a:lvl1pPr rtl="0">
              <a:defRPr/>
            </a:lvl1pPr>
          </a:lstStyle>
          <a:p>
            <a:r>
              <a:rPr lang="en-US" noProof="0" dirty="0"/>
              <a:t>&lt;Title&gt;</a:t>
            </a:r>
            <a:endParaRPr lang="en-US" dirty="0"/>
          </a:p>
        </p:txBody>
      </p:sp>
      <p:sp>
        <p:nvSpPr>
          <p:cNvPr id="3" name="Rectangle 4"/>
          <p:cNvSpPr>
            <a:spLocks noGrp="1" noChangeArrowheads="1"/>
          </p:cNvSpPr>
          <p:nvPr>
            <p:ph type="dt" sz="half" idx="10"/>
          </p:nvPr>
        </p:nvSpPr>
        <p:spPr>
          <a:ln/>
        </p:spPr>
        <p:txBody>
          <a:bodyPr/>
          <a:lstStyle>
            <a:lvl1pPr rtl="0">
              <a:defRPr/>
            </a:lvl1pPr>
          </a:lstStyle>
          <a:p>
            <a:pPr>
              <a:defRPr/>
            </a:pPr>
            <a:r>
              <a:rPr lang="en-US"/>
              <a:t>© sebis</a:t>
            </a:r>
            <a:endParaRPr lang="en-US" dirty="0"/>
          </a:p>
        </p:txBody>
      </p:sp>
      <p:sp>
        <p:nvSpPr>
          <p:cNvPr id="4" name="Rectangle 5"/>
          <p:cNvSpPr>
            <a:spLocks noGrp="1" noChangeArrowheads="1"/>
          </p:cNvSpPr>
          <p:nvPr>
            <p:ph type="ftr" sz="quarter" idx="11"/>
          </p:nvPr>
        </p:nvSpPr>
        <p:spPr>
          <a:ln/>
        </p:spPr>
        <p:txBody>
          <a:bodyPr/>
          <a:lstStyle>
            <a:lvl1pPr rtl="0">
              <a:defRPr/>
            </a:lvl1pPr>
          </a:lstStyle>
          <a:p>
            <a:pPr>
              <a:defRPr/>
            </a:pPr>
            <a:r>
              <a:rPr lang="en-US"/>
              <a:t>2025-01-27 | Lixun Dai | Toward Measuring the Success of Communities of Practice in Large-Scale Agile Software Development | Master Thesis Final Meeting</a:t>
            </a:r>
            <a:endParaRPr lang="en-US" dirty="0"/>
          </a:p>
        </p:txBody>
      </p:sp>
      <p:sp>
        <p:nvSpPr>
          <p:cNvPr id="5" name="Rectangle 6"/>
          <p:cNvSpPr>
            <a:spLocks noGrp="1" noChangeArrowheads="1"/>
          </p:cNvSpPr>
          <p:nvPr>
            <p:ph type="sldNum" sz="quarter" idx="12"/>
          </p:nvPr>
        </p:nvSpPr>
        <p:spPr>
          <a:ln/>
        </p:spPr>
        <p:txBody>
          <a:bodyPr/>
          <a:lstStyle>
            <a:lvl1pPr rtl="0">
              <a:defRPr/>
            </a:lvl1pPr>
          </a:lstStyle>
          <a:p>
            <a:pPr>
              <a:defRPr/>
            </a:pPr>
            <a:fld id="{53F79391-FD8B-4951-B07A-A389C4C7CA7B}" type="slidenum">
              <a:rPr lang="en-US" smtClean="0"/>
              <a:pPr>
                <a:defRPr/>
              </a:pPr>
              <a:t>‹#›</a:t>
            </a:fld>
            <a:endParaRPr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8F9376B6-B7CC-C934-DC54-39DD11C80329}"/>
              </a:ext>
            </a:extLst>
          </p:cNvPr>
          <p:cNvGraphicFramePr>
            <a:graphicFrameLocks noChangeAspect="1"/>
          </p:cNvGraphicFramePr>
          <p:nvPr userDrawn="1">
            <p:custDataLst>
              <p:tags r:id="rId1"/>
            </p:custDataLst>
            <p:extLst>
              <p:ext uri="{D42A27DB-BD31-4B8C-83A1-F6EECF244321}">
                <p14:modId xmlns:p14="http://schemas.microsoft.com/office/powerpoint/2010/main" val="15477832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3" imgW="306" imgH="306" progId="TCLayout.ActiveDocument.1">
                  <p:embed/>
                </p:oleObj>
              </mc:Choice>
              <mc:Fallback>
                <p:oleObj name="think-cell 幻灯片" r:id="rId3" imgW="306" imgH="306" progId="TCLayout.ActiveDocument.1">
                  <p:embed/>
                  <p:pic>
                    <p:nvPicPr>
                      <p:cNvPr id="6" name="think-cell data - do not delete" hidden="1">
                        <a:extLst>
                          <a:ext uri="{FF2B5EF4-FFF2-40B4-BE49-F238E27FC236}">
                            <a16:creationId xmlns:a16="http://schemas.microsoft.com/office/drawing/2014/main" id="{8F9376B6-B7CC-C934-DC54-39DD11C8032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334433" y="44451"/>
            <a:ext cx="11523133" cy="6524625"/>
          </a:xfrm>
        </p:spPr>
        <p:txBody>
          <a:bodyPr vert="horz" anchor="ctr"/>
          <a:lstStyle>
            <a:lvl1pPr algn="ctr" rtl="0">
              <a:defRPr sz="3200"/>
            </a:lvl1pPr>
          </a:lstStyle>
          <a:p>
            <a:r>
              <a:rPr lang="en-US" noProof="0" dirty="0"/>
              <a:t>&lt;Title&gt;</a:t>
            </a:r>
          </a:p>
        </p:txBody>
      </p:sp>
      <p:sp>
        <p:nvSpPr>
          <p:cNvPr id="3" name="Datumsplatzhalter 2"/>
          <p:cNvSpPr>
            <a:spLocks noGrp="1"/>
          </p:cNvSpPr>
          <p:nvPr>
            <p:ph type="dt" sz="half" idx="10"/>
          </p:nvPr>
        </p:nvSpPr>
        <p:spPr/>
        <p:txBody>
          <a:bodyPr/>
          <a:lstStyle>
            <a:lvl1pPr rtl="0">
              <a:defRPr/>
            </a:lvl1pPr>
          </a:lstStyle>
          <a:p>
            <a:pPr>
              <a:defRPr/>
            </a:pPr>
            <a:r>
              <a:rPr lang="en-US"/>
              <a:t>© sebis</a:t>
            </a:r>
            <a:endParaRPr lang="en-US" dirty="0"/>
          </a:p>
        </p:txBody>
      </p:sp>
      <p:sp>
        <p:nvSpPr>
          <p:cNvPr id="4" name="Fußzeilenplatzhalter 3"/>
          <p:cNvSpPr>
            <a:spLocks noGrp="1"/>
          </p:cNvSpPr>
          <p:nvPr>
            <p:ph type="ftr" sz="quarter" idx="11"/>
          </p:nvPr>
        </p:nvSpPr>
        <p:spPr/>
        <p:txBody>
          <a:bodyPr/>
          <a:lstStyle>
            <a:lvl1pPr rtl="0">
              <a:defRPr/>
            </a:lvl1pPr>
          </a:lstStyle>
          <a:p>
            <a:pPr>
              <a:defRPr/>
            </a:pPr>
            <a:r>
              <a:rPr lang="en-US"/>
              <a:t>2025-01-27 | Lixun Dai | Toward Measuring the Success of Communities of Practice in Large-Scale Agile Software Development | Master Thesis Final Meeting</a:t>
            </a:r>
            <a:endParaRPr lang="en-US" dirty="0"/>
          </a:p>
        </p:txBody>
      </p:sp>
      <p:sp>
        <p:nvSpPr>
          <p:cNvPr id="5" name="Foliennummernplatzhalter 4"/>
          <p:cNvSpPr>
            <a:spLocks noGrp="1"/>
          </p:cNvSpPr>
          <p:nvPr>
            <p:ph type="sldNum" sz="quarter" idx="12"/>
          </p:nvPr>
        </p:nvSpPr>
        <p:spPr/>
        <p:txBody>
          <a:bodyPr/>
          <a:lstStyle>
            <a:lvl1pPr rtl="0">
              <a:defRPr/>
            </a:lvl1pPr>
          </a:lstStyle>
          <a:p>
            <a:pPr>
              <a:defRPr/>
            </a:pPr>
            <a:fld id="{5E4FF76D-8657-43F1-929B-F6D2FAB2741A}" type="slidenum">
              <a:rPr lang="en-US" smtClean="0"/>
              <a:pPr>
                <a:defRPr/>
              </a:pPr>
              <a:t>‹#›</a:t>
            </a:fld>
            <a:endParaRPr lang="en-US" dirty="0"/>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6249C39-79B9-E8A6-F95A-17A96574D7CF}"/>
              </a:ext>
            </a:extLst>
          </p:cNvPr>
          <p:cNvGraphicFramePr>
            <a:graphicFrameLocks noChangeAspect="1"/>
          </p:cNvGraphicFramePr>
          <p:nvPr userDrawn="1">
            <p:custDataLst>
              <p:tags r:id="rId13"/>
            </p:custDataLst>
            <p:extLst>
              <p:ext uri="{D42A27DB-BD31-4B8C-83A1-F6EECF244321}">
                <p14:modId xmlns:p14="http://schemas.microsoft.com/office/powerpoint/2010/main" val="3904123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14" imgW="306" imgH="306" progId="TCLayout.ActiveDocument.1">
                  <p:embed/>
                </p:oleObj>
              </mc:Choice>
              <mc:Fallback>
                <p:oleObj name="think-cell 幻灯片" r:id="rId14" imgW="306" imgH="306" progId="TCLayout.ActiveDocument.1">
                  <p:embed/>
                  <p:pic>
                    <p:nvPicPr>
                      <p:cNvPr id="3" name="think-cell data - do not delete" hidden="1">
                        <a:extLst>
                          <a:ext uri="{FF2B5EF4-FFF2-40B4-BE49-F238E27FC236}">
                            <a16:creationId xmlns:a16="http://schemas.microsoft.com/office/drawing/2014/main" id="{56249C39-79B9-E8A6-F95A-17A96574D7CF}"/>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en-US"/>
              <a:t>© sebis</a:t>
            </a:r>
            <a:endParaRPr lang="en-US" dirty="0"/>
          </a:p>
        </p:txBody>
      </p:sp>
      <p:sp>
        <p:nvSpPr>
          <p:cNvPr id="1029" name="Rectangle 5"/>
          <p:cNvSpPr>
            <a:spLocks noGrp="1" noChangeArrowheads="1"/>
          </p:cNvSpPr>
          <p:nvPr>
            <p:ph type="ftr" sz="quarter" idx="3"/>
          </p:nvPr>
        </p:nvSpPr>
        <p:spPr bwMode="auto">
          <a:xfrm>
            <a:off x="332903" y="6569076"/>
            <a:ext cx="9050281" cy="316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0" hangingPunct="0">
              <a:defRPr sz="800">
                <a:solidFill>
                  <a:schemeClr val="bg1">
                    <a:lumMod val="50000"/>
                  </a:schemeClr>
                </a:solidFill>
                <a:latin typeface="+mn-lt"/>
                <a:cs typeface="+mn-cs"/>
              </a:defRPr>
            </a:lvl1pPr>
          </a:lstStyle>
          <a:p>
            <a:pPr>
              <a:defRPr/>
            </a:pPr>
            <a:r>
              <a:rPr lang="en-US"/>
              <a:t>2025-01-27 | Lixun Dai | Toward Measuring the Success of Communities of Practice in Large-Scale Agile Software Development | Master Thesis Final Meeting</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rtl="0"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a:t>
            </a:fld>
            <a:endParaRPr lang="en-US" dirty="0"/>
          </a:p>
        </p:txBody>
      </p:sp>
      <p:pic>
        <p:nvPicPr>
          <p:cNvPr id="8" name="Grafik 7"/>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79"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29.png"/><Relationship Id="rId5" Type="http://schemas.openxmlformats.org/officeDocument/2006/relationships/image" Target="../media/image1.emf"/><Relationship Id="rId4" Type="http://schemas.openxmlformats.org/officeDocument/2006/relationships/oleObject" Target="../embeddings/oleObject4.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5.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6.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7.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9.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2.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image" Target="../media/image31.png"/><Relationship Id="rId5" Type="http://schemas.openxmlformats.org/officeDocument/2006/relationships/image" Target="../media/image1.emf"/><Relationship Id="rId4"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33.png"/><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image" Target="../media/image32.png"/><Relationship Id="rId5" Type="http://schemas.openxmlformats.org/officeDocument/2006/relationships/image" Target="../media/image1.emf"/><Relationship Id="rId4" Type="http://schemas.openxmlformats.org/officeDocument/2006/relationships/oleObject" Target="../embeddings/oleObject4.bin"/></Relationships>
</file>

<file path=ppt/slides/_rels/slide2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notesSlide" Target="../notesSlides/notesSlide23.xml"/><Relationship Id="rId7"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tags" Target="../tags/tag35.xml"/><Relationship Id="rId6" Type="http://schemas.openxmlformats.org/officeDocument/2006/relationships/image" Target="../media/image34.png"/><Relationship Id="rId5" Type="http://schemas.openxmlformats.org/officeDocument/2006/relationships/image" Target="../media/image1.emf"/><Relationship Id="rId4" Type="http://schemas.openxmlformats.org/officeDocument/2006/relationships/oleObject" Target="../embeddings/oleObject4.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6.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37.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8.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9.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1.xml"/><Relationship Id="rId1" Type="http://schemas.openxmlformats.org/officeDocument/2006/relationships/tags" Target="../tags/tag40.x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2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notesSlide" Target="../notesSlides/notesSlide29.xml"/><Relationship Id="rId7" Type="http://schemas.openxmlformats.org/officeDocument/2006/relationships/image" Target="../media/image38.jpeg"/><Relationship Id="rId2" Type="http://schemas.openxmlformats.org/officeDocument/2006/relationships/slideLayout" Target="../slideLayouts/slideLayout2.xml"/><Relationship Id="rId1" Type="http://schemas.openxmlformats.org/officeDocument/2006/relationships/tags" Target="../tags/tag41.xml"/><Relationship Id="rId6" Type="http://schemas.openxmlformats.org/officeDocument/2006/relationships/image" Target="../media/image37.jpeg"/><Relationship Id="rId5" Type="http://schemas.openxmlformats.org/officeDocument/2006/relationships/image" Target="../media/image1.emf"/><Relationship Id="rId4" Type="http://schemas.openxmlformats.org/officeDocument/2006/relationships/oleObject" Target="../embeddings/oleObject5.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41.jpeg"/><Relationship Id="rId2" Type="http://schemas.openxmlformats.org/officeDocument/2006/relationships/slideLayout" Target="../slideLayouts/slideLayout2.xml"/><Relationship Id="rId1" Type="http://schemas.openxmlformats.org/officeDocument/2006/relationships/tags" Target="../tags/tag42.xml"/><Relationship Id="rId6" Type="http://schemas.openxmlformats.org/officeDocument/2006/relationships/image" Target="../media/image40.jpeg"/><Relationship Id="rId5" Type="http://schemas.openxmlformats.org/officeDocument/2006/relationships/image" Target="../media/image1.emf"/><Relationship Id="rId4" Type="http://schemas.openxmlformats.org/officeDocument/2006/relationships/oleObject" Target="../embeddings/oleObject5.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43.xml"/><Relationship Id="rId6" Type="http://schemas.openxmlformats.org/officeDocument/2006/relationships/image" Target="../media/image42.jpeg"/><Relationship Id="rId5" Type="http://schemas.openxmlformats.org/officeDocument/2006/relationships/image" Target="../media/image1.emf"/><Relationship Id="rId4" Type="http://schemas.openxmlformats.org/officeDocument/2006/relationships/oleObject" Target="../embeddings/oleObject5.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7"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tags" Target="../tags/tag44.xml"/><Relationship Id="rId6" Type="http://schemas.openxmlformats.org/officeDocument/2006/relationships/image" Target="../media/image43.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45.xml"/><Relationship Id="rId6" Type="http://schemas.openxmlformats.org/officeDocument/2006/relationships/image" Target="../media/image45.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34.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notesSlide" Target="../notesSlides/notesSlide34.xml"/><Relationship Id="rId7" Type="http://schemas.openxmlformats.org/officeDocument/2006/relationships/image" Target="../media/image47.png"/><Relationship Id="rId2" Type="http://schemas.openxmlformats.org/officeDocument/2006/relationships/slideLayout" Target="../slideLayouts/slideLayout2.xml"/><Relationship Id="rId1" Type="http://schemas.openxmlformats.org/officeDocument/2006/relationships/tags" Target="../tags/tag46.xml"/><Relationship Id="rId6" Type="http://schemas.openxmlformats.org/officeDocument/2006/relationships/image" Target="../media/image46.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image" Target="../media/image49.png"/><Relationship Id="rId2" Type="http://schemas.openxmlformats.org/officeDocument/2006/relationships/slideLayout" Target="../slideLayouts/slideLayout2.xml"/><Relationship Id="rId1" Type="http://schemas.openxmlformats.org/officeDocument/2006/relationships/tags" Target="../tags/tag47.xml"/><Relationship Id="rId6" Type="http://schemas.openxmlformats.org/officeDocument/2006/relationships/image" Target="../media/image47.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7"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48.xml"/><Relationship Id="rId6" Type="http://schemas.openxmlformats.org/officeDocument/2006/relationships/image" Target="../media/image20.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7" Type="http://schemas.openxmlformats.org/officeDocument/2006/relationships/image" Target="../media/image51.png"/><Relationship Id="rId2" Type="http://schemas.openxmlformats.org/officeDocument/2006/relationships/slideLayout" Target="../slideLayouts/slideLayout2.xml"/><Relationship Id="rId1" Type="http://schemas.openxmlformats.org/officeDocument/2006/relationships/tags" Target="../tags/tag49.xml"/><Relationship Id="rId6" Type="http://schemas.openxmlformats.org/officeDocument/2006/relationships/image" Target="../media/image50.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50.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51.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4.xml"/><Relationship Id="rId7" Type="http://schemas.openxmlformats.org/officeDocument/2006/relationships/image" Target="../media/image9.sv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12.png"/><Relationship Id="rId4" Type="http://schemas.openxmlformats.org/officeDocument/2006/relationships/oleObject" Target="../embeddings/oleObject4.bin"/><Relationship Id="rId9" Type="http://schemas.openxmlformats.org/officeDocument/2006/relationships/image" Target="../media/image11.sv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52.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53.xml"/><Relationship Id="rId6" Type="http://schemas.openxmlformats.org/officeDocument/2006/relationships/image" Target="../media/image52.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54.xml"/><Relationship Id="rId6" Type="http://schemas.openxmlformats.org/officeDocument/2006/relationships/image" Target="../media/image53.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55.xml"/><Relationship Id="rId6" Type="http://schemas.openxmlformats.org/officeDocument/2006/relationships/image" Target="../media/image54.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56.xml"/><Relationship Id="rId6" Type="http://schemas.openxmlformats.org/officeDocument/2006/relationships/image" Target="../media/image55.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57.xml"/><Relationship Id="rId6" Type="http://schemas.openxmlformats.org/officeDocument/2006/relationships/hyperlink" Target="https://wwwmatthes.in.tum.de/pages/y0h0omlmoxf0/Toward-Measuring-the-Success-of-Communities-of-Practice-in-Large-Scale-Agile-Software-Development" TargetMode="External"/><Relationship Id="rId5" Type="http://schemas.openxmlformats.org/officeDocument/2006/relationships/image" Target="../media/image1.emf"/><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5.xml"/><Relationship Id="rId7" Type="http://schemas.openxmlformats.org/officeDocument/2006/relationships/image" Target="../media/image14.svg"/><Relationship Id="rId12"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emf"/><Relationship Id="rId10" Type="http://schemas.openxmlformats.org/officeDocument/2006/relationships/image" Target="../media/image17.png"/><Relationship Id="rId4" Type="http://schemas.openxmlformats.org/officeDocument/2006/relationships/oleObject" Target="../embeddings/oleObject4.bin"/><Relationship Id="rId9" Type="http://schemas.openxmlformats.org/officeDocument/2006/relationships/image" Target="../media/image16.sv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20.png"/><Relationship Id="rId5" Type="http://schemas.openxmlformats.org/officeDocument/2006/relationships/image" Target="../media/image1.emf"/><Relationship Id="rId4"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notesSlide" Target="../notesSlides/notesSlide9.xml"/><Relationship Id="rId7" Type="http://schemas.openxmlformats.org/officeDocument/2006/relationships/image" Target="../media/image22.sv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1.emf"/><Relationship Id="rId10" Type="http://schemas.openxmlformats.org/officeDocument/2006/relationships/image" Target="../media/image25.png"/><Relationship Id="rId4" Type="http://schemas.openxmlformats.org/officeDocument/2006/relationships/oleObject" Target="../embeddings/oleObject4.bin"/><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D393E2C3-A576-CCA0-31C2-A8743D92D4BA}"/>
              </a:ext>
            </a:extLst>
          </p:cNvPr>
          <p:cNvGraphicFramePr>
            <a:graphicFrameLocks noChangeAspect="1"/>
          </p:cNvGraphicFramePr>
          <p:nvPr>
            <p:custDataLst>
              <p:tags r:id="rId1"/>
            </p:custDataLst>
            <p:extLst>
              <p:ext uri="{D42A27DB-BD31-4B8C-83A1-F6EECF244321}">
                <p14:modId xmlns:p14="http://schemas.microsoft.com/office/powerpoint/2010/main" val="3469797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3" name="think-cell data - do not delete" hidden="1">
                        <a:extLst>
                          <a:ext uri="{FF2B5EF4-FFF2-40B4-BE49-F238E27FC236}">
                            <a16:creationId xmlns:a16="http://schemas.microsoft.com/office/drawing/2014/main" id="{D393E2C3-A576-CCA0-31C2-A8743D92D4B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Titel 11"/>
          <p:cNvSpPr>
            <a:spLocks noGrp="1"/>
          </p:cNvSpPr>
          <p:nvPr>
            <p:ph type="title"/>
          </p:nvPr>
        </p:nvSpPr>
        <p:spPr>
          <a:xfrm>
            <a:off x="431371" y="3076976"/>
            <a:ext cx="11432843" cy="1141439"/>
          </a:xfrm>
        </p:spPr>
        <p:txBody>
          <a:bodyPr vert="horz"/>
          <a:lstStyle/>
          <a:p>
            <a:r>
              <a:rPr lang="en-US" dirty="0"/>
              <a:t>Toward Measuring the Success of Communities of Practice in</a:t>
            </a:r>
            <a:br>
              <a:rPr lang="en-US" dirty="0"/>
            </a:br>
            <a:r>
              <a:rPr lang="en-US" dirty="0"/>
              <a:t>Large-Scale Agile Software Development</a:t>
            </a:r>
          </a:p>
        </p:txBody>
      </p:sp>
      <p:sp>
        <p:nvSpPr>
          <p:cNvPr id="13" name="Textplatzhalter 12"/>
          <p:cNvSpPr>
            <a:spLocks noGrp="1"/>
          </p:cNvSpPr>
          <p:nvPr>
            <p:ph type="body" sz="quarter" idx="10"/>
          </p:nvPr>
        </p:nvSpPr>
        <p:spPr>
          <a:xfrm>
            <a:off x="431373" y="4211796"/>
            <a:ext cx="11431346" cy="338554"/>
          </a:xfrm>
        </p:spPr>
        <p:txBody>
          <a:bodyPr/>
          <a:lstStyle/>
          <a:p>
            <a:r>
              <a:rPr lang="en-US" altLang="zh-CN" dirty="0"/>
              <a:t>Lixun Dai, </a:t>
            </a:r>
            <a:r>
              <a:rPr lang="en-US" kern="0" dirty="0"/>
              <a:t>Jan </a:t>
            </a:r>
            <a:r>
              <a:rPr lang="en-US" dirty="0"/>
              <a:t>2</a:t>
            </a:r>
            <a:r>
              <a:rPr lang="en-US" kern="0" dirty="0"/>
              <a:t>7th, 2025, Master Thesis Final Meeting</a:t>
            </a:r>
          </a:p>
        </p:txBody>
      </p:sp>
    </p:spTree>
    <p:extLst>
      <p:ext uri="{BB962C8B-B14F-4D97-AF65-F5344CB8AC3E}">
        <p14:creationId xmlns:p14="http://schemas.microsoft.com/office/powerpoint/2010/main" val="132760578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756C1D85-EBCE-7709-818B-A9A7390D106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7" name="think-cell data - do not delete" hidden="1">
                        <a:extLst>
                          <a:ext uri="{FF2B5EF4-FFF2-40B4-BE49-F238E27FC236}">
                            <a16:creationId xmlns:a16="http://schemas.microsoft.com/office/drawing/2014/main" id="{756C1D85-EBCE-7709-818B-A9A7390D106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6">
            <a:extLst>
              <a:ext uri="{FF2B5EF4-FFF2-40B4-BE49-F238E27FC236}">
                <a16:creationId xmlns:a16="http://schemas.microsoft.com/office/drawing/2014/main" id="{88D86218-867E-9976-4064-95DC247BD16E}"/>
              </a:ext>
            </a:extLst>
          </p:cNvPr>
          <p:cNvSpPr/>
          <p:nvPr/>
        </p:nvSpPr>
        <p:spPr bwMode="auto">
          <a:xfrm>
            <a:off x="0" y="2123960"/>
            <a:ext cx="12192000" cy="36004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en-US" dirty="0">
              <a:solidFill>
                <a:schemeClr val="tx1"/>
              </a:solidFill>
              <a:latin typeface="Arial Unicode MS" pitchFamily="34" charset="-128"/>
            </a:endParaRPr>
          </a:p>
        </p:txBody>
      </p:sp>
      <p:sp>
        <p:nvSpPr>
          <p:cNvPr id="2" name="标题 1">
            <a:extLst>
              <a:ext uri="{FF2B5EF4-FFF2-40B4-BE49-F238E27FC236}">
                <a16:creationId xmlns:a16="http://schemas.microsoft.com/office/drawing/2014/main" id="{EF6ADBDC-2BEB-B625-E59B-660BE9B9BC80}"/>
              </a:ext>
            </a:extLst>
          </p:cNvPr>
          <p:cNvSpPr>
            <a:spLocks noGrp="1"/>
          </p:cNvSpPr>
          <p:nvPr>
            <p:ph type="title"/>
          </p:nvPr>
        </p:nvSpPr>
        <p:spPr/>
        <p:txBody>
          <a:bodyPr vert="horz"/>
          <a:lstStyle/>
          <a:p>
            <a:r>
              <a:rPr lang="en-US" b="1" dirty="0"/>
              <a:t>Outline</a:t>
            </a:r>
          </a:p>
        </p:txBody>
      </p:sp>
      <p:sp>
        <p:nvSpPr>
          <p:cNvPr id="3" name="内容占位符 2">
            <a:extLst>
              <a:ext uri="{FF2B5EF4-FFF2-40B4-BE49-F238E27FC236}">
                <a16:creationId xmlns:a16="http://schemas.microsoft.com/office/drawing/2014/main" id="{8342AEBE-A9F8-4331-37B4-FF4B5CFC8572}"/>
              </a:ext>
            </a:extLst>
          </p:cNvPr>
          <p:cNvSpPr>
            <a:spLocks noGrp="1"/>
          </p:cNvSpPr>
          <p:nvPr>
            <p:ph idx="1"/>
          </p:nvPr>
        </p:nvSpPr>
        <p:spPr/>
        <p:txBody>
          <a:bodyPr>
            <a:normAutofit/>
          </a:bodyPr>
          <a:lstStyle/>
          <a:p>
            <a:pPr marL="342900" indent="-342900">
              <a:buFont typeface="+mj-lt"/>
              <a:buAutoNum type="arabicPeriod"/>
            </a:pPr>
            <a:r>
              <a:rPr lang="en-US" sz="2000" dirty="0"/>
              <a:t>Motivation</a:t>
            </a:r>
          </a:p>
          <a:p>
            <a:pPr marL="342900" indent="-342900">
              <a:buFont typeface="+mj-lt"/>
              <a:buAutoNum type="arabicPeriod"/>
            </a:pPr>
            <a:r>
              <a:rPr lang="en-US" sz="2000" dirty="0"/>
              <a:t>Research Questions</a:t>
            </a:r>
          </a:p>
          <a:p>
            <a:pPr marL="342900" indent="-342900">
              <a:buFont typeface="+mj-lt"/>
              <a:buAutoNum type="arabicPeriod"/>
            </a:pPr>
            <a:r>
              <a:rPr lang="en-US" sz="2000" dirty="0"/>
              <a:t>Research Methodology</a:t>
            </a:r>
          </a:p>
          <a:p>
            <a:pPr marL="342900" indent="-342900">
              <a:buFont typeface="+mj-lt"/>
              <a:buAutoNum type="arabicPeriod"/>
            </a:pPr>
            <a:r>
              <a:rPr lang="en-US" sz="2000" dirty="0"/>
              <a:t>Results</a:t>
            </a:r>
          </a:p>
          <a:p>
            <a:pPr marL="342900" indent="-342900">
              <a:buFont typeface="+mj-lt"/>
              <a:buAutoNum type="arabicPeriod"/>
            </a:pPr>
            <a:r>
              <a:rPr lang="en-US" sz="2000" dirty="0"/>
              <a:t>Key Findings</a:t>
            </a:r>
          </a:p>
          <a:p>
            <a:pPr marL="342900" indent="-342900">
              <a:buFont typeface="+mj-lt"/>
              <a:buAutoNum type="arabicPeriod"/>
            </a:pPr>
            <a:r>
              <a:rPr lang="en-US" sz="2000" dirty="0"/>
              <a:t>Future Work</a:t>
            </a:r>
          </a:p>
        </p:txBody>
      </p:sp>
      <p:sp>
        <p:nvSpPr>
          <p:cNvPr id="4" name="日期占位符 3">
            <a:extLst>
              <a:ext uri="{FF2B5EF4-FFF2-40B4-BE49-F238E27FC236}">
                <a16:creationId xmlns:a16="http://schemas.microsoft.com/office/drawing/2014/main" id="{6684B55D-A70D-0502-D951-991FAB8C4359}"/>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F36BDC6C-965B-0A67-CEE0-D9EA86648387}"/>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AE4BF5F5-8097-9E22-29F4-80319951455C}"/>
              </a:ext>
            </a:extLst>
          </p:cNvPr>
          <p:cNvSpPr>
            <a:spLocks noGrp="1"/>
          </p:cNvSpPr>
          <p:nvPr>
            <p:ph type="sldNum" sz="quarter" idx="12"/>
          </p:nvPr>
        </p:nvSpPr>
        <p:spPr/>
        <p:txBody>
          <a:bodyPr/>
          <a:lstStyle/>
          <a:p>
            <a:pPr>
              <a:defRPr/>
            </a:pPr>
            <a:fld id="{05BC9FAB-BDC1-47C0-A8BB-6E12A8205D33}" type="slidenum">
              <a:rPr lang="en-US" smtClean="0"/>
              <a:pPr>
                <a:defRPr/>
              </a:pPr>
              <a:t>10</a:t>
            </a:fld>
            <a:endParaRPr lang="en-US" dirty="0"/>
          </a:p>
        </p:txBody>
      </p:sp>
    </p:spTree>
    <p:extLst>
      <p:ext uri="{BB962C8B-B14F-4D97-AF65-F5344CB8AC3E}">
        <p14:creationId xmlns:p14="http://schemas.microsoft.com/office/powerpoint/2010/main" val="105591697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 49" descr="表格&#10;&#10;描述已自动生成">
            <a:extLst>
              <a:ext uri="{FF2B5EF4-FFF2-40B4-BE49-F238E27FC236}">
                <a16:creationId xmlns:a16="http://schemas.microsoft.com/office/drawing/2014/main" id="{726F92AD-E644-BA4A-3633-DFD9905802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9097" y="2484000"/>
            <a:ext cx="6476903" cy="2210128"/>
          </a:xfrm>
          <a:prstGeom prst="rect">
            <a:avLst/>
          </a:prstGeom>
        </p:spPr>
      </p:pic>
      <p:graphicFrame>
        <p:nvGraphicFramePr>
          <p:cNvPr id="17" name="think-cell data - do not delete" hidden="1">
            <a:extLst>
              <a:ext uri="{FF2B5EF4-FFF2-40B4-BE49-F238E27FC236}">
                <a16:creationId xmlns:a16="http://schemas.microsoft.com/office/drawing/2014/main" id="{9FC3D048-F4A8-0FDA-ADFF-30C443CF188B}"/>
              </a:ext>
            </a:extLst>
          </p:cNvPr>
          <p:cNvGraphicFramePr>
            <a:graphicFrameLocks noChangeAspect="1"/>
          </p:cNvGraphicFramePr>
          <p:nvPr>
            <p:custDataLst>
              <p:tags r:id="rId1"/>
            </p:custDataLst>
            <p:extLst>
              <p:ext uri="{D42A27DB-BD31-4B8C-83A1-F6EECF244321}">
                <p14:modId xmlns:p14="http://schemas.microsoft.com/office/powerpoint/2010/main" val="32315891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5" imgW="306" imgH="306" progId="TCLayout.ActiveDocument.1">
                  <p:embed/>
                </p:oleObj>
              </mc:Choice>
              <mc:Fallback>
                <p:oleObj name="think-cell 幻灯片" r:id="rId5" imgW="306" imgH="306" progId="TCLayout.ActiveDocument.1">
                  <p:embed/>
                  <p:pic>
                    <p:nvPicPr>
                      <p:cNvPr id="17" name="think-cell data - do not delete" hidden="1">
                        <a:extLst>
                          <a:ext uri="{FF2B5EF4-FFF2-40B4-BE49-F238E27FC236}">
                            <a16:creationId xmlns:a16="http://schemas.microsoft.com/office/drawing/2014/main" id="{9FC3D048-F4A8-0FDA-ADFF-30C443CF188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E493186F-B765-2676-82F5-0FBF8151D6EB}"/>
              </a:ext>
            </a:extLst>
          </p:cNvPr>
          <p:cNvSpPr>
            <a:spLocks noGrp="1"/>
          </p:cNvSpPr>
          <p:nvPr>
            <p:ph type="title"/>
          </p:nvPr>
        </p:nvSpPr>
        <p:spPr/>
        <p:txBody>
          <a:bodyPr vert="horz"/>
          <a:lstStyle/>
          <a:p>
            <a:r>
              <a:rPr lang="en-US" b="1" dirty="0"/>
              <a:t>4. Results - Success Definition</a:t>
            </a:r>
          </a:p>
        </p:txBody>
      </p:sp>
      <p:sp>
        <p:nvSpPr>
          <p:cNvPr id="4" name="日期占位符 3">
            <a:extLst>
              <a:ext uri="{FF2B5EF4-FFF2-40B4-BE49-F238E27FC236}">
                <a16:creationId xmlns:a16="http://schemas.microsoft.com/office/drawing/2014/main" id="{7C9E5FC4-10FE-7272-FC72-E9A574EA9C2F}"/>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AC51FCE9-9640-F180-565A-A38484033C1F}"/>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CD1F0221-59F7-CF21-0924-3C35D45172C0}"/>
              </a:ext>
            </a:extLst>
          </p:cNvPr>
          <p:cNvSpPr>
            <a:spLocks noGrp="1"/>
          </p:cNvSpPr>
          <p:nvPr>
            <p:ph type="sldNum" sz="quarter" idx="12"/>
          </p:nvPr>
        </p:nvSpPr>
        <p:spPr/>
        <p:txBody>
          <a:bodyPr/>
          <a:lstStyle/>
          <a:p>
            <a:pPr>
              <a:defRPr/>
            </a:pPr>
            <a:fld id="{05BC9FAB-BDC1-47C0-A8BB-6E12A8205D33}" type="slidenum">
              <a:rPr lang="en-US" smtClean="0"/>
              <a:pPr>
                <a:defRPr/>
              </a:pPr>
              <a:t>11</a:t>
            </a:fld>
            <a:endParaRPr lang="en-US" dirty="0"/>
          </a:p>
        </p:txBody>
      </p:sp>
      <p:pic>
        <p:nvPicPr>
          <p:cNvPr id="45" name="图片 44" descr="文本&#10;&#10;低可信度描述已自动生成">
            <a:extLst>
              <a:ext uri="{FF2B5EF4-FFF2-40B4-BE49-F238E27FC236}">
                <a16:creationId xmlns:a16="http://schemas.microsoft.com/office/drawing/2014/main" id="{D7342555-01ED-F69A-3E14-F1672E926FA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9097" y="1539000"/>
            <a:ext cx="5400000" cy="3883146"/>
          </a:xfrm>
          <a:prstGeom prst="rect">
            <a:avLst/>
          </a:prstGeom>
        </p:spPr>
      </p:pic>
      <p:sp>
        <p:nvSpPr>
          <p:cNvPr id="48" name="文本框 47">
            <a:extLst>
              <a:ext uri="{FF2B5EF4-FFF2-40B4-BE49-F238E27FC236}">
                <a16:creationId xmlns:a16="http://schemas.microsoft.com/office/drawing/2014/main" id="{6F4D4E78-7433-5D0B-322C-7D1E1A59793A}"/>
              </a:ext>
            </a:extLst>
          </p:cNvPr>
          <p:cNvSpPr txBox="1"/>
          <p:nvPr/>
        </p:nvSpPr>
        <p:spPr>
          <a:xfrm>
            <a:off x="156000" y="5451778"/>
            <a:ext cx="2356307" cy="276999"/>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r>
              <a:rPr lang="en-US" sz="1200" b="0" i="0" u="none" strike="noStrike" baseline="0" dirty="0"/>
              <a:t>A. </a:t>
            </a:r>
            <a:r>
              <a:rPr lang="en-US" sz="1200" b="0" i="0" u="none" strike="noStrike" baseline="0" dirty="0" err="1"/>
              <a:t>Bourhis</a:t>
            </a:r>
            <a:r>
              <a:rPr lang="en-US" sz="1200" b="0" i="0" u="none" strike="noStrike" baseline="0" dirty="0"/>
              <a:t> and L. Dube. (2010)</a:t>
            </a:r>
            <a:endParaRPr lang="en-US" sz="1200" dirty="0"/>
          </a:p>
        </p:txBody>
      </p:sp>
    </p:spTree>
    <p:extLst>
      <p:ext uri="{BB962C8B-B14F-4D97-AF65-F5344CB8AC3E}">
        <p14:creationId xmlns:p14="http://schemas.microsoft.com/office/powerpoint/2010/main" val="81857228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4C5CF-8642-38AE-A00F-9E92A7D30D86}"/>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F7DD392F-A153-16D9-0240-95CBA95548E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9FC3D048-F4A8-0FDA-ADFF-30C443CF188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7552001A-BA7C-0426-5960-09F6F7320E99}"/>
              </a:ext>
            </a:extLst>
          </p:cNvPr>
          <p:cNvSpPr>
            <a:spLocks noGrp="1"/>
          </p:cNvSpPr>
          <p:nvPr>
            <p:ph type="title"/>
          </p:nvPr>
        </p:nvSpPr>
        <p:spPr/>
        <p:txBody>
          <a:bodyPr vert="horz"/>
          <a:lstStyle/>
          <a:p>
            <a:r>
              <a:rPr lang="en-US" b="1" dirty="0"/>
              <a:t>4. Results - Measured Aspects</a:t>
            </a:r>
          </a:p>
        </p:txBody>
      </p:sp>
      <p:sp>
        <p:nvSpPr>
          <p:cNvPr id="4" name="日期占位符 3">
            <a:extLst>
              <a:ext uri="{FF2B5EF4-FFF2-40B4-BE49-F238E27FC236}">
                <a16:creationId xmlns:a16="http://schemas.microsoft.com/office/drawing/2014/main" id="{E6B1C5D3-79DB-C164-6CBF-59E11BCAB1D8}"/>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924FD91D-2213-D69D-7CE0-3F1AE32C69ED}"/>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B509A996-B6E7-654C-1A40-2141DD61C0F4}"/>
              </a:ext>
            </a:extLst>
          </p:cNvPr>
          <p:cNvSpPr>
            <a:spLocks noGrp="1"/>
          </p:cNvSpPr>
          <p:nvPr>
            <p:ph type="sldNum" sz="quarter" idx="12"/>
          </p:nvPr>
        </p:nvSpPr>
        <p:spPr/>
        <p:txBody>
          <a:bodyPr/>
          <a:lstStyle/>
          <a:p>
            <a:pPr>
              <a:defRPr/>
            </a:pPr>
            <a:fld id="{05BC9FAB-BDC1-47C0-A8BB-6E12A8205D33}" type="slidenum">
              <a:rPr lang="en-US" smtClean="0"/>
              <a:pPr>
                <a:defRPr/>
              </a:pPr>
              <a:t>12</a:t>
            </a:fld>
            <a:endParaRPr lang="en-US" dirty="0"/>
          </a:p>
        </p:txBody>
      </p:sp>
      <p:pic>
        <p:nvPicPr>
          <p:cNvPr id="43" name="图片 42" descr="表格&#10;&#10;描述已自动生成">
            <a:extLst>
              <a:ext uri="{FF2B5EF4-FFF2-40B4-BE49-F238E27FC236}">
                <a16:creationId xmlns:a16="http://schemas.microsoft.com/office/drawing/2014/main" id="{90131D97-ED8D-6FF4-6F50-CDB8154EDD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96000" y="999000"/>
            <a:ext cx="8569384" cy="4978204"/>
          </a:xfrm>
          <a:prstGeom prst="rect">
            <a:avLst/>
          </a:prstGeom>
        </p:spPr>
      </p:pic>
    </p:spTree>
    <p:extLst>
      <p:ext uri="{BB962C8B-B14F-4D97-AF65-F5344CB8AC3E}">
        <p14:creationId xmlns:p14="http://schemas.microsoft.com/office/powerpoint/2010/main" val="333036015"/>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0F3D2-72C9-40FB-295E-7B7B7F1D7722}"/>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B3B22437-5750-488D-DF2D-7A35B1CD380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F7DD392F-A153-16D9-0240-95CBA95548E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DD2BB282-5BE5-5F2B-A4CC-F9939E648E21}"/>
              </a:ext>
            </a:extLst>
          </p:cNvPr>
          <p:cNvSpPr>
            <a:spLocks noGrp="1"/>
          </p:cNvSpPr>
          <p:nvPr>
            <p:ph type="title"/>
          </p:nvPr>
        </p:nvSpPr>
        <p:spPr/>
        <p:txBody>
          <a:bodyPr vert="horz"/>
          <a:lstStyle/>
          <a:p>
            <a:r>
              <a:rPr lang="en-US" b="1" dirty="0"/>
              <a:t>4. Results - Measured Aspects - Organizational Value</a:t>
            </a:r>
          </a:p>
        </p:txBody>
      </p:sp>
      <p:sp>
        <p:nvSpPr>
          <p:cNvPr id="4" name="日期占位符 3">
            <a:extLst>
              <a:ext uri="{FF2B5EF4-FFF2-40B4-BE49-F238E27FC236}">
                <a16:creationId xmlns:a16="http://schemas.microsoft.com/office/drawing/2014/main" id="{B41683DA-D030-48E0-AC6D-C398AC551704}"/>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3407E722-CEE4-A80F-2C1E-213ED6D3207E}"/>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DBDF9971-3124-44CE-178D-A3B6269C2112}"/>
              </a:ext>
            </a:extLst>
          </p:cNvPr>
          <p:cNvSpPr>
            <a:spLocks noGrp="1"/>
          </p:cNvSpPr>
          <p:nvPr>
            <p:ph type="sldNum" sz="quarter" idx="12"/>
          </p:nvPr>
        </p:nvSpPr>
        <p:spPr/>
        <p:txBody>
          <a:bodyPr/>
          <a:lstStyle/>
          <a:p>
            <a:pPr>
              <a:defRPr/>
            </a:pPr>
            <a:fld id="{05BC9FAB-BDC1-47C0-A8BB-6E12A8205D33}" type="slidenum">
              <a:rPr lang="en-US" smtClean="0"/>
              <a:pPr>
                <a:defRPr/>
              </a:pPr>
              <a:t>13</a:t>
            </a:fld>
            <a:endParaRPr lang="en-US" dirty="0"/>
          </a:p>
        </p:txBody>
      </p:sp>
      <p:sp>
        <p:nvSpPr>
          <p:cNvPr id="7" name="文本框 6">
            <a:extLst>
              <a:ext uri="{FF2B5EF4-FFF2-40B4-BE49-F238E27FC236}">
                <a16:creationId xmlns:a16="http://schemas.microsoft.com/office/drawing/2014/main" id="{22AAF17F-EB35-6E80-3ACE-9E8DE544ED76}"/>
              </a:ext>
            </a:extLst>
          </p:cNvPr>
          <p:cNvSpPr txBox="1"/>
          <p:nvPr/>
        </p:nvSpPr>
        <p:spPr>
          <a:xfrm>
            <a:off x="332903" y="819000"/>
            <a:ext cx="7832948" cy="6463308"/>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sz="1800" b="1" i="0" u="none" strike="noStrike" baseline="0" dirty="0"/>
              <a:t>1) Business Value</a:t>
            </a:r>
          </a:p>
          <a:p>
            <a:pPr algn="l"/>
            <a:r>
              <a:rPr lang="en-US" sz="1800" b="0" i="0" u="none" strike="noStrike" baseline="0" dirty="0"/>
              <a:t>In the measured aspect of Business Value, the business impacts created for the company are highlighted, such as customer satisfaction, market share, etc. CoPs enhance an organization’s ability to respond effectively to customer needs through knowledge sharing, collaborative problem-solving, and leveraging collective expertise.</a:t>
            </a:r>
          </a:p>
          <a:p>
            <a:pPr algn="l"/>
            <a:endParaRPr lang="en-US" dirty="0"/>
          </a:p>
          <a:p>
            <a:pPr algn="l"/>
            <a:r>
              <a:rPr lang="en-US" b="1" dirty="0"/>
              <a:t>2) Operational Efficiency</a:t>
            </a:r>
          </a:p>
          <a:p>
            <a:pPr algn="l"/>
            <a:r>
              <a:rPr lang="en-US" dirty="0"/>
              <a:t>The measured aspect of Operational Efficiency focuses on internal optimization impacts, e.g., reducing the cycle time of new product development and reducing the time of interactions with community members. CoPs optimize organizational workflows by reducing redundancies and facilitating better use of available resources.</a:t>
            </a:r>
          </a:p>
          <a:p>
            <a:pPr algn="l"/>
            <a:endParaRPr lang="en-US" dirty="0"/>
          </a:p>
          <a:p>
            <a:pPr algn="l"/>
            <a:r>
              <a:rPr lang="en-US" b="1" dirty="0"/>
              <a:t>3) Financial Impact</a:t>
            </a:r>
          </a:p>
          <a:p>
            <a:pPr algn="l"/>
            <a:r>
              <a:rPr lang="en-US" dirty="0"/>
              <a:t>For the measured aspect of Financial Impact, financial metrics, including but not limited to return on investment, percentage of revenue increase, and cost savings, are mentioned. These metrics provide a clear linkage between CoPs’ activities and CoPs’ ability to create sustained value, showcasing CoPs’ role as a strategic asset in driving financial</a:t>
            </a:r>
          </a:p>
          <a:p>
            <a:pPr algn="l"/>
            <a:r>
              <a:rPr lang="en-US" dirty="0"/>
              <a:t>growth and operational resilience for the organization.</a:t>
            </a:r>
          </a:p>
          <a:p>
            <a:pPr algn="l"/>
            <a:endParaRPr lang="en-US" dirty="0"/>
          </a:p>
          <a:p>
            <a:pPr algn="l"/>
            <a:endParaRPr lang="en-US" dirty="0"/>
          </a:p>
        </p:txBody>
      </p:sp>
      <p:sp>
        <p:nvSpPr>
          <p:cNvPr id="8" name="文本框 7">
            <a:extLst>
              <a:ext uri="{FF2B5EF4-FFF2-40B4-BE49-F238E27FC236}">
                <a16:creationId xmlns:a16="http://schemas.microsoft.com/office/drawing/2014/main" id="{388302D2-A148-C98C-BACD-D234AD437E72}"/>
              </a:ext>
            </a:extLst>
          </p:cNvPr>
          <p:cNvSpPr txBox="1"/>
          <p:nvPr/>
        </p:nvSpPr>
        <p:spPr>
          <a:xfrm>
            <a:off x="8367018" y="1089000"/>
            <a:ext cx="3490549" cy="535531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b="1" dirty="0"/>
              <a:t>Metrics Example</a:t>
            </a:r>
          </a:p>
          <a:p>
            <a:pPr marL="285750" indent="-285750" algn="l">
              <a:buFont typeface="Arial" panose="020B0604020202020204" pitchFamily="34" charset="0"/>
              <a:buChar char="•"/>
            </a:pPr>
            <a:r>
              <a:rPr lang="en-US" dirty="0"/>
              <a:t>Response time for customers</a:t>
            </a:r>
          </a:p>
          <a:p>
            <a:pPr marL="285750" indent="-285750" algn="l">
              <a:buFont typeface="Arial" panose="020B0604020202020204" pitchFamily="34" charset="0"/>
              <a:buChar char="•"/>
            </a:pPr>
            <a:r>
              <a:rPr lang="en-US" dirty="0"/>
              <a:t>Level of customer satisfaction</a:t>
            </a:r>
          </a:p>
          <a:p>
            <a:pPr marL="285750" indent="-285750" algn="l">
              <a:buFont typeface="Arial" panose="020B0604020202020204" pitchFamily="34" charset="0"/>
              <a:buChar char="•"/>
            </a:pPr>
            <a:r>
              <a:rPr lang="en-US" dirty="0"/>
              <a:t>Number of customer problems resolved</a:t>
            </a:r>
          </a:p>
          <a:p>
            <a:pPr algn="l"/>
            <a:endParaRPr lang="en-US" dirty="0"/>
          </a:p>
          <a:p>
            <a:pPr algn="l"/>
            <a:endParaRPr lang="en-US" dirty="0"/>
          </a:p>
          <a:p>
            <a:r>
              <a:rPr lang="en-US" b="1" dirty="0"/>
              <a:t>Metrics Example</a:t>
            </a:r>
          </a:p>
          <a:p>
            <a:pPr marL="285750" indent="-285750" algn="l">
              <a:buFont typeface="Arial" panose="020B0604020202020204" pitchFamily="34" charset="0"/>
              <a:buChar char="•"/>
            </a:pPr>
            <a:r>
              <a:rPr lang="en-US" dirty="0"/>
              <a:t>Percentage of cost reduction</a:t>
            </a:r>
          </a:p>
          <a:p>
            <a:pPr marL="285750" indent="-285750" algn="l">
              <a:buFont typeface="Arial" panose="020B0604020202020204" pitchFamily="34" charset="0"/>
              <a:buChar char="•"/>
            </a:pPr>
            <a:r>
              <a:rPr lang="en-US" dirty="0"/>
              <a:t>Percentage of time reduction</a:t>
            </a:r>
          </a:p>
          <a:p>
            <a:pPr marL="285750" indent="-285750" algn="l">
              <a:buFont typeface="Arial" panose="020B0604020202020204" pitchFamily="34" charset="0"/>
              <a:buChar char="•"/>
            </a:pPr>
            <a:r>
              <a:rPr lang="en-US" dirty="0"/>
              <a:t>Value of the benefit</a:t>
            </a:r>
          </a:p>
          <a:p>
            <a:pPr marL="285750" indent="-285750" algn="l">
              <a:buFont typeface="Arial" panose="020B0604020202020204" pitchFamily="34" charset="0"/>
              <a:buChar char="•"/>
            </a:pPr>
            <a:endParaRPr lang="en-US" dirty="0"/>
          </a:p>
          <a:p>
            <a:pPr algn="l"/>
            <a:endParaRPr lang="en-US" dirty="0"/>
          </a:p>
          <a:p>
            <a:pPr algn="l"/>
            <a:endParaRPr lang="en-US" dirty="0"/>
          </a:p>
          <a:p>
            <a:r>
              <a:rPr lang="en-US" b="1" dirty="0"/>
              <a:t>Metrics Example</a:t>
            </a:r>
          </a:p>
          <a:p>
            <a:pPr marL="285750" indent="-285750" algn="l">
              <a:buFont typeface="Arial" panose="020B0604020202020204" pitchFamily="34" charset="0"/>
              <a:buChar char="•"/>
            </a:pPr>
            <a:r>
              <a:rPr lang="en-US" dirty="0"/>
              <a:t>Profit</a:t>
            </a:r>
          </a:p>
          <a:p>
            <a:pPr marL="285750" indent="-285750" algn="l">
              <a:buFont typeface="Arial" panose="020B0604020202020204" pitchFamily="34" charset="0"/>
              <a:buChar char="•"/>
            </a:pPr>
            <a:r>
              <a:rPr lang="en-US" dirty="0"/>
              <a:t>Revenue</a:t>
            </a:r>
          </a:p>
          <a:p>
            <a:pPr marL="285750" indent="-285750" algn="l">
              <a:buFont typeface="Arial" panose="020B0604020202020204" pitchFamily="34" charset="0"/>
              <a:buChar char="•"/>
            </a:pPr>
            <a:r>
              <a:rPr lang="en-US" dirty="0"/>
              <a:t>Return on investment</a:t>
            </a:r>
          </a:p>
          <a:p>
            <a:pPr algn="l"/>
            <a:endParaRPr lang="en-US" dirty="0"/>
          </a:p>
        </p:txBody>
      </p:sp>
    </p:spTree>
    <p:extLst>
      <p:ext uri="{BB962C8B-B14F-4D97-AF65-F5344CB8AC3E}">
        <p14:creationId xmlns:p14="http://schemas.microsoft.com/office/powerpoint/2010/main" val="35947127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3CBD96-717E-3800-27B6-E9B4A3AA0C4F}"/>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FA2F3019-B175-55D6-EFE0-2C5AF7C2A81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B3B22437-5750-488D-DF2D-7A35B1CD380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456E54C1-858D-3431-8051-F5FBFCF25CE5}"/>
              </a:ext>
            </a:extLst>
          </p:cNvPr>
          <p:cNvSpPr>
            <a:spLocks noGrp="1"/>
          </p:cNvSpPr>
          <p:nvPr>
            <p:ph type="title"/>
          </p:nvPr>
        </p:nvSpPr>
        <p:spPr/>
        <p:txBody>
          <a:bodyPr vert="horz"/>
          <a:lstStyle/>
          <a:p>
            <a:r>
              <a:rPr lang="en-US" b="1" dirty="0"/>
              <a:t>4. Results - Measured Aspects - Community Results</a:t>
            </a:r>
          </a:p>
        </p:txBody>
      </p:sp>
      <p:sp>
        <p:nvSpPr>
          <p:cNvPr id="4" name="日期占位符 3">
            <a:extLst>
              <a:ext uri="{FF2B5EF4-FFF2-40B4-BE49-F238E27FC236}">
                <a16:creationId xmlns:a16="http://schemas.microsoft.com/office/drawing/2014/main" id="{5A6EFB2A-55AD-19D0-EEC5-EAB72A75CF49}"/>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BE75655D-0233-6192-42F0-9F0F4F8E6484}"/>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DCAAB198-F7B9-CB44-483A-F75A3301E935}"/>
              </a:ext>
            </a:extLst>
          </p:cNvPr>
          <p:cNvSpPr>
            <a:spLocks noGrp="1"/>
          </p:cNvSpPr>
          <p:nvPr>
            <p:ph type="sldNum" sz="quarter" idx="12"/>
          </p:nvPr>
        </p:nvSpPr>
        <p:spPr/>
        <p:txBody>
          <a:bodyPr/>
          <a:lstStyle/>
          <a:p>
            <a:pPr>
              <a:defRPr/>
            </a:pPr>
            <a:fld id="{05BC9FAB-BDC1-47C0-A8BB-6E12A8205D33}" type="slidenum">
              <a:rPr lang="en-US" smtClean="0"/>
              <a:pPr>
                <a:defRPr/>
              </a:pPr>
              <a:t>14</a:t>
            </a:fld>
            <a:endParaRPr lang="en-US" dirty="0"/>
          </a:p>
        </p:txBody>
      </p:sp>
      <p:sp>
        <p:nvSpPr>
          <p:cNvPr id="7" name="文本框 6">
            <a:extLst>
              <a:ext uri="{FF2B5EF4-FFF2-40B4-BE49-F238E27FC236}">
                <a16:creationId xmlns:a16="http://schemas.microsoft.com/office/drawing/2014/main" id="{880F2124-3625-4018-1D4D-DB030D3B41F4}"/>
              </a:ext>
            </a:extLst>
          </p:cNvPr>
          <p:cNvSpPr txBox="1"/>
          <p:nvPr/>
        </p:nvSpPr>
        <p:spPr>
          <a:xfrm>
            <a:off x="332903" y="819000"/>
            <a:ext cx="7653097" cy="5632311"/>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sz="1800" b="1" i="0" u="none" strike="noStrike" baseline="0" dirty="0"/>
              <a:t>4) Knowledge Sharing</a:t>
            </a:r>
          </a:p>
          <a:p>
            <a:pPr algn="l"/>
            <a:r>
              <a:rPr lang="en-US" sz="1800" b="0" i="0" u="none" strike="noStrike" baseline="0" dirty="0"/>
              <a:t>The measured aspect of Knowledge Sharing focuses on the knowledge-sharing process, e.g., inviting external experts to share insights. Its measurement indicates how well CoPs facilitate the transfer of expertise and foster learning within and across organizational boundaries.</a:t>
            </a:r>
            <a:endParaRPr lang="en-US" dirty="0"/>
          </a:p>
          <a:p>
            <a:pPr algn="l"/>
            <a:endParaRPr lang="en-US" dirty="0"/>
          </a:p>
          <a:p>
            <a:pPr algn="l"/>
            <a:r>
              <a:rPr lang="en-US" b="1" dirty="0"/>
              <a:t>5) Knowledge Assets</a:t>
            </a:r>
          </a:p>
          <a:p>
            <a:pPr algn="l"/>
            <a:r>
              <a:rPr lang="en-US" dirty="0"/>
              <a:t>The measured aspect of Knowledge Assets focuses on the knowledge asset creation, e.g., best practice documentation in a database. This aspect evaluates the CoPs’ contribution to organizational intellectual capital.</a:t>
            </a:r>
          </a:p>
          <a:p>
            <a:pPr algn="l"/>
            <a:endParaRPr lang="en-US" dirty="0"/>
          </a:p>
          <a:p>
            <a:pPr algn="l"/>
            <a:r>
              <a:rPr lang="en-US" b="1" dirty="0"/>
              <a:t>6) Decision Making</a:t>
            </a:r>
          </a:p>
          <a:p>
            <a:pPr algn="l"/>
            <a:r>
              <a:rPr lang="en-US" dirty="0"/>
              <a:t>The measured aspect of Decision Making focuses on the decision-making authority, e.g., taking the responsibility for making critical decisions. Decision Making measures the CoPs’ role in enabling informed, collaborative, and effective decisions, often addressing complex or cross-disciplinary challenges. This aligns with a CoPs’ contribution of enhancing organizational decision-making through collective intelligence. </a:t>
            </a:r>
          </a:p>
          <a:p>
            <a:pPr algn="l"/>
            <a:endParaRPr lang="en-US" dirty="0"/>
          </a:p>
        </p:txBody>
      </p:sp>
      <p:sp>
        <p:nvSpPr>
          <p:cNvPr id="8" name="文本框 7">
            <a:extLst>
              <a:ext uri="{FF2B5EF4-FFF2-40B4-BE49-F238E27FC236}">
                <a16:creationId xmlns:a16="http://schemas.microsoft.com/office/drawing/2014/main" id="{B5C6CE3D-DFFD-18D5-03DD-471CA13F1180}"/>
              </a:ext>
            </a:extLst>
          </p:cNvPr>
          <p:cNvSpPr txBox="1"/>
          <p:nvPr/>
        </p:nvSpPr>
        <p:spPr>
          <a:xfrm>
            <a:off x="8098584" y="819000"/>
            <a:ext cx="4027415" cy="5909310"/>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b="1" dirty="0"/>
              <a:t>Metrics Example</a:t>
            </a:r>
          </a:p>
          <a:p>
            <a:pPr marL="285750" indent="-285750" algn="l">
              <a:buFont typeface="Arial" panose="020B0604020202020204" pitchFamily="34" charset="0"/>
              <a:buChar char="•"/>
            </a:pPr>
            <a:r>
              <a:rPr lang="en-US" dirty="0"/>
              <a:t>Frequency of documents are requested</a:t>
            </a:r>
          </a:p>
          <a:p>
            <a:pPr marL="285750" indent="-285750" algn="l">
              <a:buFont typeface="Arial" panose="020B0604020202020204" pitchFamily="34" charset="0"/>
              <a:buChar char="•"/>
            </a:pPr>
            <a:r>
              <a:rPr lang="en-US" dirty="0"/>
              <a:t>Number of collaborative projects</a:t>
            </a:r>
          </a:p>
          <a:p>
            <a:pPr marL="285750" indent="-285750" algn="l">
              <a:buFont typeface="Arial" panose="020B0604020202020204" pitchFamily="34" charset="0"/>
              <a:buChar char="•"/>
            </a:pPr>
            <a:r>
              <a:rPr lang="en-US" dirty="0"/>
              <a:t>Evidence of reusing best practices</a:t>
            </a:r>
          </a:p>
          <a:p>
            <a:pPr algn="l"/>
            <a:endParaRPr lang="en-US" dirty="0"/>
          </a:p>
          <a:p>
            <a:r>
              <a:rPr lang="en-US" b="1" dirty="0"/>
              <a:t>Metrics Example</a:t>
            </a:r>
          </a:p>
          <a:p>
            <a:pPr marL="285750" indent="-285750" algn="l">
              <a:buFont typeface="Arial" panose="020B0604020202020204" pitchFamily="34" charset="0"/>
              <a:buChar char="•"/>
            </a:pPr>
            <a:r>
              <a:rPr lang="en-US" dirty="0"/>
              <a:t>Level of established knowledge and expert system</a:t>
            </a:r>
          </a:p>
          <a:p>
            <a:pPr marL="285750" indent="-285750" algn="l">
              <a:buFont typeface="Arial" panose="020B0604020202020204" pitchFamily="34" charset="0"/>
              <a:buChar char="•"/>
            </a:pPr>
            <a:r>
              <a:rPr lang="en-US" dirty="0"/>
              <a:t>Number of solutions submitted</a:t>
            </a:r>
          </a:p>
          <a:p>
            <a:pPr marL="285750" indent="-285750" algn="l">
              <a:buFont typeface="Arial" panose="020B0604020202020204" pitchFamily="34" charset="0"/>
              <a:buChar char="•"/>
            </a:pPr>
            <a:r>
              <a:rPr lang="en-US" dirty="0"/>
              <a:t>Evidence of developing and defining best practices</a:t>
            </a:r>
          </a:p>
          <a:p>
            <a:pPr algn="l"/>
            <a:endParaRPr lang="en-US" dirty="0"/>
          </a:p>
          <a:p>
            <a:r>
              <a:rPr lang="en-US" b="1" dirty="0"/>
              <a:t>Metrics Example</a:t>
            </a:r>
          </a:p>
          <a:p>
            <a:pPr marL="285750" indent="-285750" algn="l">
              <a:buFont typeface="Arial" panose="020B0604020202020204" pitchFamily="34" charset="0"/>
              <a:buChar char="•"/>
            </a:pPr>
            <a:r>
              <a:rPr lang="en-US" dirty="0"/>
              <a:t>Level of improved quality of decisions</a:t>
            </a:r>
          </a:p>
          <a:p>
            <a:pPr marL="285750" indent="-285750" algn="l">
              <a:buFont typeface="Arial" panose="020B0604020202020204" pitchFamily="34" charset="0"/>
              <a:buChar char="•"/>
            </a:pPr>
            <a:r>
              <a:rPr lang="en-US" dirty="0"/>
              <a:t>Evidence of making key decisions and resolving issues</a:t>
            </a:r>
          </a:p>
          <a:p>
            <a:pPr marL="285750" indent="-285750" algn="l">
              <a:buFont typeface="Arial" panose="020B0604020202020204" pitchFamily="34" charset="0"/>
              <a:buChar char="•"/>
            </a:pPr>
            <a:r>
              <a:rPr lang="en-US" dirty="0"/>
              <a:t>Evidence of resolving problems between the different home organizations</a:t>
            </a:r>
          </a:p>
        </p:txBody>
      </p:sp>
    </p:spTree>
    <p:extLst>
      <p:ext uri="{BB962C8B-B14F-4D97-AF65-F5344CB8AC3E}">
        <p14:creationId xmlns:p14="http://schemas.microsoft.com/office/powerpoint/2010/main" val="258670038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E927CE-05C3-CEC1-59F9-7BA3CE119EA5}"/>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B7CD83E7-9BAC-FD7F-D963-81A163B41E5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FA2F3019-B175-55D6-EFE0-2C5AF7C2A8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E4FC8C27-EBC8-E03F-5127-9537A6D54819}"/>
              </a:ext>
            </a:extLst>
          </p:cNvPr>
          <p:cNvSpPr>
            <a:spLocks noGrp="1"/>
          </p:cNvSpPr>
          <p:nvPr>
            <p:ph type="title"/>
          </p:nvPr>
        </p:nvSpPr>
        <p:spPr/>
        <p:txBody>
          <a:bodyPr vert="horz"/>
          <a:lstStyle/>
          <a:p>
            <a:r>
              <a:rPr lang="en-US" b="1" dirty="0"/>
              <a:t>4. Results - Measured Aspects - Community Results</a:t>
            </a:r>
          </a:p>
        </p:txBody>
      </p:sp>
      <p:sp>
        <p:nvSpPr>
          <p:cNvPr id="4" name="日期占位符 3">
            <a:extLst>
              <a:ext uri="{FF2B5EF4-FFF2-40B4-BE49-F238E27FC236}">
                <a16:creationId xmlns:a16="http://schemas.microsoft.com/office/drawing/2014/main" id="{FF1B0D79-5425-CE36-EF24-3370AC0FEAAC}"/>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53D80B86-CF62-E0FC-2056-361954B04AE5}"/>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6AFA6F03-3E33-426B-74C5-A1F606E1A9AD}"/>
              </a:ext>
            </a:extLst>
          </p:cNvPr>
          <p:cNvSpPr>
            <a:spLocks noGrp="1"/>
          </p:cNvSpPr>
          <p:nvPr>
            <p:ph type="sldNum" sz="quarter" idx="12"/>
          </p:nvPr>
        </p:nvSpPr>
        <p:spPr/>
        <p:txBody>
          <a:bodyPr/>
          <a:lstStyle/>
          <a:p>
            <a:pPr>
              <a:defRPr/>
            </a:pPr>
            <a:fld id="{05BC9FAB-BDC1-47C0-A8BB-6E12A8205D33}" type="slidenum">
              <a:rPr lang="en-US" smtClean="0"/>
              <a:pPr>
                <a:defRPr/>
              </a:pPr>
              <a:t>15</a:t>
            </a:fld>
            <a:endParaRPr lang="en-US" dirty="0"/>
          </a:p>
        </p:txBody>
      </p:sp>
      <p:sp>
        <p:nvSpPr>
          <p:cNvPr id="7" name="文本框 6">
            <a:extLst>
              <a:ext uri="{FF2B5EF4-FFF2-40B4-BE49-F238E27FC236}">
                <a16:creationId xmlns:a16="http://schemas.microsoft.com/office/drawing/2014/main" id="{2D313249-4E2D-D8C7-5366-1DE9516CCBE4}"/>
              </a:ext>
            </a:extLst>
          </p:cNvPr>
          <p:cNvSpPr txBox="1"/>
          <p:nvPr/>
        </p:nvSpPr>
        <p:spPr>
          <a:xfrm>
            <a:off x="332903" y="819000"/>
            <a:ext cx="7428097" cy="5632311"/>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sz="1800" b="1" i="0" u="none" strike="noStrike" baseline="0" dirty="0"/>
              <a:t>7) Innovation</a:t>
            </a:r>
          </a:p>
          <a:p>
            <a:pPr algn="l"/>
            <a:r>
              <a:rPr lang="en-US" sz="1800" b="0" i="0" u="none" strike="noStrike" baseline="0" dirty="0"/>
              <a:t>The measured aspect of Innovation focuses on creating new approaches, methods, and products, e.g., new practices on how to convince customers to place orders. Innovation captures the CoPs’ success in generating new ideas, approaches, or solutions. </a:t>
            </a:r>
          </a:p>
          <a:p>
            <a:pPr algn="l"/>
            <a:endParaRPr lang="en-US" dirty="0"/>
          </a:p>
          <a:p>
            <a:pPr algn="l"/>
            <a:r>
              <a:rPr lang="en-US" b="1" dirty="0"/>
              <a:t>8) Consensus</a:t>
            </a:r>
          </a:p>
          <a:p>
            <a:pPr algn="l"/>
            <a:r>
              <a:rPr lang="en-US" dirty="0"/>
              <a:t>The measured aspect of Consensus focuses on creating consensus inside the community and organization, e.g., developing a common set of norms, standards, and language. Consensus reflects the CoPs’ ability to align members toward shared goals, build mutual understanding, and resolve conflicts.</a:t>
            </a:r>
          </a:p>
          <a:p>
            <a:pPr algn="l"/>
            <a:endParaRPr lang="en-US" dirty="0"/>
          </a:p>
          <a:p>
            <a:pPr algn="l"/>
            <a:r>
              <a:rPr lang="en-US" b="1" dirty="0"/>
              <a:t>9) Scalability</a:t>
            </a:r>
          </a:p>
          <a:p>
            <a:pPr algn="l"/>
            <a:r>
              <a:rPr lang="en-US" dirty="0"/>
              <a:t>The measured aspect of Scalability focuses on scaling the knowledge asset, such as good practices, to the organizational level or outside the community, e.g., standardization across the organization units. Scalability assesses the CoPs’ capacity to create impact outside the community, which sets a solid foundation for increasing membership or broadening the scope of activities.</a:t>
            </a:r>
          </a:p>
        </p:txBody>
      </p:sp>
      <p:sp>
        <p:nvSpPr>
          <p:cNvPr id="8" name="文本框 7">
            <a:extLst>
              <a:ext uri="{FF2B5EF4-FFF2-40B4-BE49-F238E27FC236}">
                <a16:creationId xmlns:a16="http://schemas.microsoft.com/office/drawing/2014/main" id="{E24A10B9-F0CF-6FB8-CEAC-2138F923FBF1}"/>
              </a:ext>
            </a:extLst>
          </p:cNvPr>
          <p:cNvSpPr txBox="1"/>
          <p:nvPr/>
        </p:nvSpPr>
        <p:spPr>
          <a:xfrm>
            <a:off x="7651300" y="765177"/>
            <a:ext cx="4544600" cy="5909310"/>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b="1" dirty="0"/>
              <a:t>Metrics Example</a:t>
            </a:r>
          </a:p>
          <a:p>
            <a:pPr marL="285750" indent="-285750" algn="l">
              <a:buFont typeface="Arial" panose="020B0604020202020204" pitchFamily="34" charset="0"/>
              <a:buChar char="•"/>
            </a:pPr>
            <a:r>
              <a:rPr lang="en-US" dirty="0"/>
              <a:t>Evidence of innovative ideas created from community knowledge</a:t>
            </a:r>
          </a:p>
          <a:p>
            <a:pPr marL="285750" indent="-285750" algn="l">
              <a:buFont typeface="Arial" panose="020B0604020202020204" pitchFamily="34" charset="0"/>
              <a:buChar char="•"/>
            </a:pPr>
            <a:r>
              <a:rPr lang="en-US" dirty="0"/>
              <a:t>Evidence of capitalizing new opportunities</a:t>
            </a:r>
          </a:p>
          <a:p>
            <a:pPr marL="285750" indent="-285750" algn="l">
              <a:buFont typeface="Arial" panose="020B0604020202020204" pitchFamily="34" charset="0"/>
              <a:buChar char="•"/>
            </a:pPr>
            <a:r>
              <a:rPr lang="en-US" dirty="0"/>
              <a:t>Evidence of new assessment processes </a:t>
            </a:r>
          </a:p>
          <a:p>
            <a:pPr marL="285750" indent="-285750" algn="l">
              <a:buFont typeface="Arial" panose="020B0604020202020204" pitchFamily="34" charset="0"/>
              <a:buChar char="•"/>
            </a:pPr>
            <a:endParaRPr lang="en-US" dirty="0"/>
          </a:p>
          <a:p>
            <a:r>
              <a:rPr lang="en-US" b="1" dirty="0"/>
              <a:t>Metrics Example</a:t>
            </a:r>
          </a:p>
          <a:p>
            <a:pPr marL="285750" indent="-285750" algn="l">
              <a:buFont typeface="Arial" panose="020B0604020202020204" pitchFamily="34" charset="0"/>
              <a:buChar char="•"/>
            </a:pPr>
            <a:r>
              <a:rPr lang="en-US" dirty="0"/>
              <a:t>Evidence of common language, method, understanding, identity, and model</a:t>
            </a:r>
          </a:p>
          <a:p>
            <a:pPr marL="285750" indent="-285750" algn="l">
              <a:buFont typeface="Arial" panose="020B0604020202020204" pitchFamily="34" charset="0"/>
              <a:buChar char="•"/>
            </a:pPr>
            <a:r>
              <a:rPr lang="en-US" dirty="0"/>
              <a:t>Level of building enough background context </a:t>
            </a:r>
          </a:p>
          <a:p>
            <a:pPr marL="285750" indent="-285750" algn="l">
              <a:buFont typeface="Arial" panose="020B0604020202020204" pitchFamily="34" charset="0"/>
              <a:buChar char="•"/>
            </a:pPr>
            <a:r>
              <a:rPr lang="en-US" dirty="0"/>
              <a:t>Level of clear primary purpose</a:t>
            </a:r>
          </a:p>
          <a:p>
            <a:pPr marL="285750" indent="-285750" algn="l">
              <a:buFont typeface="Arial" panose="020B0604020202020204" pitchFamily="34" charset="0"/>
              <a:buChar char="•"/>
            </a:pPr>
            <a:endParaRPr lang="en-US" dirty="0"/>
          </a:p>
          <a:p>
            <a:r>
              <a:rPr lang="en-US" b="1" dirty="0"/>
              <a:t>Metrics Example</a:t>
            </a:r>
          </a:p>
          <a:p>
            <a:pPr marL="285750" indent="-285750" algn="l">
              <a:buFont typeface="Arial" panose="020B0604020202020204" pitchFamily="34" charset="0"/>
              <a:buChar char="•"/>
            </a:pPr>
            <a:r>
              <a:rPr lang="en-US" dirty="0"/>
              <a:t>Evidence of making key decisions and resolving issues</a:t>
            </a:r>
          </a:p>
          <a:p>
            <a:pPr marL="285750" indent="-285750" algn="l">
              <a:buFont typeface="Arial" panose="020B0604020202020204" pitchFamily="34" charset="0"/>
              <a:buChar char="•"/>
            </a:pPr>
            <a:r>
              <a:rPr lang="en-US" dirty="0"/>
              <a:t>Evidence of resolving problems between the different home organizations</a:t>
            </a:r>
          </a:p>
        </p:txBody>
      </p:sp>
    </p:spTree>
    <p:extLst>
      <p:ext uri="{BB962C8B-B14F-4D97-AF65-F5344CB8AC3E}">
        <p14:creationId xmlns:p14="http://schemas.microsoft.com/office/powerpoint/2010/main" val="5843622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B04D7-82F1-41B9-0DA3-1F4C833CF593}"/>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F3CF80C3-6813-1109-5754-963A3780CA8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B7CD83E7-9BAC-FD7F-D963-81A163B41E5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31701B69-9080-2672-92AC-F2621037326C}"/>
              </a:ext>
            </a:extLst>
          </p:cNvPr>
          <p:cNvSpPr>
            <a:spLocks noGrp="1"/>
          </p:cNvSpPr>
          <p:nvPr>
            <p:ph type="title"/>
          </p:nvPr>
        </p:nvSpPr>
        <p:spPr/>
        <p:txBody>
          <a:bodyPr vert="horz"/>
          <a:lstStyle/>
          <a:p>
            <a:r>
              <a:rPr lang="en-US" b="1" dirty="0"/>
              <a:t>4. Results - Measured Aspects - Member Benefits</a:t>
            </a:r>
          </a:p>
        </p:txBody>
      </p:sp>
      <p:sp>
        <p:nvSpPr>
          <p:cNvPr id="4" name="日期占位符 3">
            <a:extLst>
              <a:ext uri="{FF2B5EF4-FFF2-40B4-BE49-F238E27FC236}">
                <a16:creationId xmlns:a16="http://schemas.microsoft.com/office/drawing/2014/main" id="{73355452-6BF0-A772-6CA2-20A8E70BFD41}"/>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95AFFA64-2682-579E-8DBC-52B92A43DE21}"/>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3B139E1E-E2F0-8380-F457-59E48BE72AD1}"/>
              </a:ext>
            </a:extLst>
          </p:cNvPr>
          <p:cNvSpPr>
            <a:spLocks noGrp="1"/>
          </p:cNvSpPr>
          <p:nvPr>
            <p:ph type="sldNum" sz="quarter" idx="12"/>
          </p:nvPr>
        </p:nvSpPr>
        <p:spPr/>
        <p:txBody>
          <a:bodyPr/>
          <a:lstStyle/>
          <a:p>
            <a:pPr>
              <a:defRPr/>
            </a:pPr>
            <a:fld id="{05BC9FAB-BDC1-47C0-A8BB-6E12A8205D33}" type="slidenum">
              <a:rPr lang="en-US" smtClean="0"/>
              <a:pPr>
                <a:defRPr/>
              </a:pPr>
              <a:t>16</a:t>
            </a:fld>
            <a:endParaRPr lang="en-US" dirty="0"/>
          </a:p>
        </p:txBody>
      </p:sp>
      <p:sp>
        <p:nvSpPr>
          <p:cNvPr id="7" name="文本框 6">
            <a:extLst>
              <a:ext uri="{FF2B5EF4-FFF2-40B4-BE49-F238E27FC236}">
                <a16:creationId xmlns:a16="http://schemas.microsoft.com/office/drawing/2014/main" id="{0E6F3E48-E1E1-D8E5-3F30-41AFE7930ACA}"/>
              </a:ext>
            </a:extLst>
          </p:cNvPr>
          <p:cNvSpPr txBox="1"/>
          <p:nvPr/>
        </p:nvSpPr>
        <p:spPr>
          <a:xfrm>
            <a:off x="332903" y="819000"/>
            <a:ext cx="7428097" cy="535531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sz="1800" b="1" i="0" u="none" strike="noStrike" baseline="0" dirty="0"/>
              <a:t>10) Performance Outcomes</a:t>
            </a:r>
          </a:p>
          <a:p>
            <a:pPr algn="l"/>
            <a:r>
              <a:rPr lang="en-US" sz="1800" b="0" i="0" u="none" strike="noStrike" baseline="0" dirty="0"/>
              <a:t>The measured aspect of Performance Outcomes focuses on increasing individual performance, e.g., working more efficiently and solving problems in the work. By sharing knowledge and best practices, CoPs enable members to improve their work performance and address challenges more effectively.</a:t>
            </a:r>
          </a:p>
          <a:p>
            <a:pPr algn="l"/>
            <a:endParaRPr lang="en-US" dirty="0"/>
          </a:p>
          <a:p>
            <a:pPr algn="l"/>
            <a:r>
              <a:rPr lang="en-US" b="1" dirty="0"/>
              <a:t>11) Learning and Development</a:t>
            </a:r>
          </a:p>
          <a:p>
            <a:pPr algn="l"/>
            <a:r>
              <a:rPr lang="en-US" dirty="0"/>
              <a:t>The measured aspect of Learning and Development focuses on personal learning and development, e.g., increasing expertise in pricing digital products and development of mentor-mentee relationships. Learning and Development reflects the CoPs’ role in fostering continuous professional growth. </a:t>
            </a:r>
          </a:p>
          <a:p>
            <a:pPr algn="l"/>
            <a:endParaRPr lang="en-US" dirty="0"/>
          </a:p>
          <a:p>
            <a:pPr algn="l"/>
            <a:r>
              <a:rPr lang="en-US" b="1" dirty="0"/>
              <a:t>12) Reputation</a:t>
            </a:r>
          </a:p>
          <a:p>
            <a:pPr algn="l"/>
            <a:r>
              <a:rPr lang="en-US" dirty="0"/>
              <a:t>The measured aspect of Reputation focuses on individual reputation, e.g., improving other coworkers’ recognition of me. Reputation focuses on the recognition members gain within and beyond the organization due to their contributions to the CoPs.</a:t>
            </a:r>
          </a:p>
        </p:txBody>
      </p:sp>
      <p:sp>
        <p:nvSpPr>
          <p:cNvPr id="8" name="文本框 7">
            <a:extLst>
              <a:ext uri="{FF2B5EF4-FFF2-40B4-BE49-F238E27FC236}">
                <a16:creationId xmlns:a16="http://schemas.microsoft.com/office/drawing/2014/main" id="{AC215884-3AFB-A9C1-442F-6B9713834C2F}"/>
              </a:ext>
            </a:extLst>
          </p:cNvPr>
          <p:cNvSpPr txBox="1"/>
          <p:nvPr/>
        </p:nvSpPr>
        <p:spPr>
          <a:xfrm>
            <a:off x="7747600" y="809477"/>
            <a:ext cx="4544600" cy="5909310"/>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b="1" dirty="0"/>
              <a:t>Metrics Example</a:t>
            </a:r>
          </a:p>
          <a:p>
            <a:pPr marL="285750" indent="-285750" algn="l">
              <a:buFont typeface="Arial" panose="020B0604020202020204" pitchFamily="34" charset="0"/>
              <a:buChar char="•"/>
            </a:pPr>
            <a:r>
              <a:rPr lang="en-US" dirty="0"/>
              <a:t>Level of confidence and motivation</a:t>
            </a:r>
          </a:p>
          <a:p>
            <a:pPr marL="285750" indent="-285750" algn="l">
              <a:buFont typeface="Arial" panose="020B0604020202020204" pitchFamily="34" charset="0"/>
              <a:buChar char="•"/>
            </a:pPr>
            <a:r>
              <a:rPr lang="en-US" dirty="0"/>
              <a:t>Level of enhancing working efficiency</a:t>
            </a:r>
          </a:p>
          <a:p>
            <a:pPr marL="285750" indent="-285750" algn="l">
              <a:buFont typeface="Arial" panose="020B0604020202020204" pitchFamily="34" charset="0"/>
              <a:buChar char="•"/>
            </a:pPr>
            <a:r>
              <a:rPr lang="en-US" dirty="0"/>
              <a:t>Level of coordinating activities more effectively</a:t>
            </a:r>
          </a:p>
          <a:p>
            <a:pPr marL="285750" indent="-285750" algn="l">
              <a:buFont typeface="Arial" panose="020B0604020202020204" pitchFamily="34" charset="0"/>
              <a:buChar char="•"/>
            </a:pPr>
            <a:endParaRPr lang="en-US" dirty="0"/>
          </a:p>
          <a:p>
            <a:pPr algn="l"/>
            <a:endParaRPr lang="en-US" dirty="0"/>
          </a:p>
          <a:p>
            <a:r>
              <a:rPr lang="en-US" b="1" dirty="0"/>
              <a:t>Metrics Example</a:t>
            </a:r>
          </a:p>
          <a:p>
            <a:pPr marL="285750" indent="-285750" algn="l">
              <a:buFont typeface="Arial" panose="020B0604020202020204" pitchFamily="34" charset="0"/>
              <a:buChar char="•"/>
            </a:pPr>
            <a:r>
              <a:rPr lang="en-US" dirty="0"/>
              <a:t>Level of increasing individual capability </a:t>
            </a:r>
          </a:p>
          <a:p>
            <a:pPr marL="285750" indent="-285750" algn="l">
              <a:buFont typeface="Arial" panose="020B0604020202020204" pitchFamily="34" charset="0"/>
              <a:buChar char="•"/>
            </a:pPr>
            <a:r>
              <a:rPr lang="en-US" dirty="0"/>
              <a:t>Evidence of fostering the development of mentor-mentee relationships</a:t>
            </a:r>
          </a:p>
          <a:p>
            <a:pPr marL="285750" indent="-285750" algn="l">
              <a:buFont typeface="Arial" panose="020B0604020202020204" pitchFamily="34" charset="0"/>
              <a:buChar char="•"/>
            </a:pPr>
            <a:r>
              <a:rPr lang="en-US" dirty="0"/>
              <a:t>Evidence of reflection on practice and situation</a:t>
            </a:r>
          </a:p>
          <a:p>
            <a:pPr marL="285750" indent="-285750" algn="l">
              <a:buFont typeface="Arial" panose="020B0604020202020204" pitchFamily="34" charset="0"/>
              <a:buChar char="•"/>
            </a:pPr>
            <a:endParaRPr lang="en-US" dirty="0"/>
          </a:p>
          <a:p>
            <a:r>
              <a:rPr lang="en-US" b="1" dirty="0"/>
              <a:t>Metrics Example</a:t>
            </a:r>
          </a:p>
          <a:p>
            <a:pPr marL="285750" indent="-285750" algn="l">
              <a:buFont typeface="Arial" panose="020B0604020202020204" pitchFamily="34" charset="0"/>
              <a:buChar char="•"/>
            </a:pPr>
            <a:r>
              <a:rPr lang="en-US" dirty="0"/>
              <a:t>Level of appreciation from peers for what I have accomplished</a:t>
            </a:r>
          </a:p>
          <a:p>
            <a:pPr marL="285750" indent="-285750" algn="l">
              <a:buFont typeface="Arial" panose="020B0604020202020204" pitchFamily="34" charset="0"/>
              <a:buChar char="•"/>
            </a:pPr>
            <a:r>
              <a:rPr lang="en-US" dirty="0"/>
              <a:t>Level of recognition from co-workers for my knowledge sharing</a:t>
            </a:r>
          </a:p>
          <a:p>
            <a:pPr marL="285750" indent="-285750" algn="l">
              <a:buFont typeface="Arial" panose="020B0604020202020204" pitchFamily="34" charset="0"/>
              <a:buChar char="•"/>
            </a:pPr>
            <a:r>
              <a:rPr lang="en-US" dirty="0"/>
              <a:t>Number of honorable prizes received for my knowledge sharing</a:t>
            </a:r>
          </a:p>
        </p:txBody>
      </p:sp>
    </p:spTree>
    <p:extLst>
      <p:ext uri="{BB962C8B-B14F-4D97-AF65-F5344CB8AC3E}">
        <p14:creationId xmlns:p14="http://schemas.microsoft.com/office/powerpoint/2010/main" val="159830537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D9B6A-B728-2D05-9D4F-4F09FD961DB2}"/>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356AC893-2F50-2C6C-D891-7D976CBA1F3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F3CF80C3-6813-1109-5754-963A3780CA8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712A4F68-CFE3-B2C2-C8F2-8F9E9772FCAC}"/>
              </a:ext>
            </a:extLst>
          </p:cNvPr>
          <p:cNvSpPr>
            <a:spLocks noGrp="1"/>
          </p:cNvSpPr>
          <p:nvPr>
            <p:ph type="title"/>
          </p:nvPr>
        </p:nvSpPr>
        <p:spPr/>
        <p:txBody>
          <a:bodyPr vert="horz"/>
          <a:lstStyle/>
          <a:p>
            <a:r>
              <a:rPr lang="en-US" b="1" dirty="0"/>
              <a:t>4. Results - Measured Aspects - Member Satisfaction</a:t>
            </a:r>
          </a:p>
        </p:txBody>
      </p:sp>
      <p:sp>
        <p:nvSpPr>
          <p:cNvPr id="4" name="日期占位符 3">
            <a:extLst>
              <a:ext uri="{FF2B5EF4-FFF2-40B4-BE49-F238E27FC236}">
                <a16:creationId xmlns:a16="http://schemas.microsoft.com/office/drawing/2014/main" id="{7179D82A-500D-C4A1-FD6C-220A4F4C8A0D}"/>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3361549E-09C6-A2DD-8C21-A546D9CB4336}"/>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3CB39E33-CF07-9263-8499-43E04AFB01EC}"/>
              </a:ext>
            </a:extLst>
          </p:cNvPr>
          <p:cNvSpPr>
            <a:spLocks noGrp="1"/>
          </p:cNvSpPr>
          <p:nvPr>
            <p:ph type="sldNum" sz="quarter" idx="12"/>
          </p:nvPr>
        </p:nvSpPr>
        <p:spPr/>
        <p:txBody>
          <a:bodyPr/>
          <a:lstStyle/>
          <a:p>
            <a:pPr>
              <a:defRPr/>
            </a:pPr>
            <a:fld id="{05BC9FAB-BDC1-47C0-A8BB-6E12A8205D33}" type="slidenum">
              <a:rPr lang="en-US" smtClean="0"/>
              <a:pPr>
                <a:defRPr/>
              </a:pPr>
              <a:t>17</a:t>
            </a:fld>
            <a:endParaRPr lang="en-US" dirty="0"/>
          </a:p>
        </p:txBody>
      </p:sp>
      <p:sp>
        <p:nvSpPr>
          <p:cNvPr id="7" name="文本框 6">
            <a:extLst>
              <a:ext uri="{FF2B5EF4-FFF2-40B4-BE49-F238E27FC236}">
                <a16:creationId xmlns:a16="http://schemas.microsoft.com/office/drawing/2014/main" id="{10B8B045-B94B-19DD-6676-46C391D2D168}"/>
              </a:ext>
            </a:extLst>
          </p:cNvPr>
          <p:cNvSpPr txBox="1"/>
          <p:nvPr/>
        </p:nvSpPr>
        <p:spPr>
          <a:xfrm>
            <a:off x="332903" y="819000"/>
            <a:ext cx="7414697" cy="3693319"/>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sz="1800" b="1" i="0" u="none" strike="noStrike" baseline="0" dirty="0"/>
              <a:t>13) Satisfaction</a:t>
            </a:r>
          </a:p>
          <a:p>
            <a:pPr algn="l"/>
            <a:r>
              <a:rPr lang="en-US" sz="1800" b="0" i="0" u="none" strike="noStrike" baseline="0" dirty="0"/>
              <a:t>The measured aspect of Satisfaction focuses on member satisfaction, e.g., the sense of belonging, like being part of the community. Satisfaction reflects the degree to which members feel their needs and expectations are met within the CoPs. This includes their experiences with knowledge sharing, collaborative efforts, and the value derived from their participation. </a:t>
            </a:r>
          </a:p>
          <a:p>
            <a:pPr algn="l"/>
            <a:endParaRPr lang="en-US" dirty="0"/>
          </a:p>
          <a:p>
            <a:pPr algn="l"/>
            <a:r>
              <a:rPr lang="en-US" b="1" dirty="0"/>
              <a:t>14) Trust</a:t>
            </a:r>
          </a:p>
          <a:p>
            <a:pPr algn="l"/>
            <a:r>
              <a:rPr lang="en-US" dirty="0"/>
              <a:t>The measured aspect of Trust focuses on trust itself, e.g., creating a safe environment where people feel comfortable sharing challenges. Trust represents the confidence members have in the CoPs and its participants. </a:t>
            </a:r>
          </a:p>
        </p:txBody>
      </p:sp>
      <p:sp>
        <p:nvSpPr>
          <p:cNvPr id="8" name="文本框 7">
            <a:extLst>
              <a:ext uri="{FF2B5EF4-FFF2-40B4-BE49-F238E27FC236}">
                <a16:creationId xmlns:a16="http://schemas.microsoft.com/office/drawing/2014/main" id="{1CB88DF7-A39C-EDF4-3FA9-A68E4AB2241A}"/>
              </a:ext>
            </a:extLst>
          </p:cNvPr>
          <p:cNvSpPr txBox="1"/>
          <p:nvPr/>
        </p:nvSpPr>
        <p:spPr>
          <a:xfrm>
            <a:off x="7745250" y="1089000"/>
            <a:ext cx="4544600" cy="4247317"/>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b="1" dirty="0"/>
              <a:t>Metrics Example</a:t>
            </a:r>
          </a:p>
          <a:p>
            <a:pPr marL="285750" indent="-285750" algn="l">
              <a:buFont typeface="Arial" panose="020B0604020202020204" pitchFamily="34" charset="0"/>
              <a:buChar char="•"/>
            </a:pPr>
            <a:r>
              <a:rPr lang="en-US" dirty="0"/>
              <a:t>Level of satisfaction of communication tool and knowledge management system</a:t>
            </a:r>
          </a:p>
          <a:p>
            <a:pPr marL="285750" indent="-285750" algn="l">
              <a:buFont typeface="Arial" panose="020B0604020202020204" pitchFamily="34" charset="0"/>
              <a:buChar char="•"/>
            </a:pPr>
            <a:r>
              <a:rPr lang="en-US" dirty="0"/>
              <a:t>Level of satisfaction of co-ordination</a:t>
            </a:r>
          </a:p>
          <a:p>
            <a:pPr marL="285750" indent="-285750" algn="l">
              <a:buFont typeface="Arial" panose="020B0604020202020204" pitchFamily="34" charset="0"/>
              <a:buChar char="•"/>
            </a:pPr>
            <a:r>
              <a:rPr lang="en-US" dirty="0"/>
              <a:t>Level of sense of belonging</a:t>
            </a:r>
          </a:p>
          <a:p>
            <a:pPr algn="l"/>
            <a:endParaRPr lang="en-US" dirty="0"/>
          </a:p>
          <a:p>
            <a:pPr algn="l"/>
            <a:endParaRPr lang="en-US" dirty="0"/>
          </a:p>
          <a:p>
            <a:r>
              <a:rPr lang="en-US" b="1" dirty="0"/>
              <a:t>Metrics Example</a:t>
            </a:r>
          </a:p>
          <a:p>
            <a:pPr marL="285750" indent="-285750" algn="l">
              <a:buFont typeface="Arial" panose="020B0604020202020204" pitchFamily="34" charset="0"/>
              <a:buChar char="•"/>
            </a:pPr>
            <a:r>
              <a:rPr lang="en-US" dirty="0"/>
              <a:t>Number of referrals or recommendations </a:t>
            </a:r>
          </a:p>
          <a:p>
            <a:pPr marL="285750" indent="-285750" algn="l">
              <a:buFont typeface="Arial" panose="020B0604020202020204" pitchFamily="34" charset="0"/>
              <a:buChar char="•"/>
            </a:pPr>
            <a:r>
              <a:rPr lang="en-US" dirty="0"/>
              <a:t>Level of sense of safety to company and colleagues</a:t>
            </a:r>
          </a:p>
          <a:p>
            <a:pPr marL="285750" indent="-285750" algn="l">
              <a:buFont typeface="Arial" panose="020B0604020202020204" pitchFamily="34" charset="0"/>
              <a:buChar char="•"/>
            </a:pPr>
            <a:r>
              <a:rPr lang="en-US" dirty="0"/>
              <a:t>Evidence of bringing up difficult problems and failures from practice</a:t>
            </a:r>
          </a:p>
        </p:txBody>
      </p:sp>
    </p:spTree>
    <p:extLst>
      <p:ext uri="{BB962C8B-B14F-4D97-AF65-F5344CB8AC3E}">
        <p14:creationId xmlns:p14="http://schemas.microsoft.com/office/powerpoint/2010/main" val="2854976608"/>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354AB8-DB61-1177-CF6B-0DE1395B5AFB}"/>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25DAC952-1A7E-0CC5-68B1-4C2852BEB62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356AC893-2F50-2C6C-D891-7D976CBA1F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F61E6639-A928-9EF3-9043-8B34E69BCB16}"/>
              </a:ext>
            </a:extLst>
          </p:cNvPr>
          <p:cNvSpPr>
            <a:spLocks noGrp="1"/>
          </p:cNvSpPr>
          <p:nvPr>
            <p:ph type="title"/>
          </p:nvPr>
        </p:nvSpPr>
        <p:spPr/>
        <p:txBody>
          <a:bodyPr vert="horz"/>
          <a:lstStyle/>
          <a:p>
            <a:r>
              <a:rPr lang="en-US" b="1" dirty="0"/>
              <a:t>4. Results - Measured Aspects - Activity Level</a:t>
            </a:r>
          </a:p>
        </p:txBody>
      </p:sp>
      <p:sp>
        <p:nvSpPr>
          <p:cNvPr id="4" name="日期占位符 3">
            <a:extLst>
              <a:ext uri="{FF2B5EF4-FFF2-40B4-BE49-F238E27FC236}">
                <a16:creationId xmlns:a16="http://schemas.microsoft.com/office/drawing/2014/main" id="{350FA6CD-8937-2190-9792-DFD931897A10}"/>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38CEA50C-1CFC-16C5-CE35-E40070C49078}"/>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4797C8DA-25A1-873B-0A35-7B96C119EF85}"/>
              </a:ext>
            </a:extLst>
          </p:cNvPr>
          <p:cNvSpPr>
            <a:spLocks noGrp="1"/>
          </p:cNvSpPr>
          <p:nvPr>
            <p:ph type="sldNum" sz="quarter" idx="12"/>
          </p:nvPr>
        </p:nvSpPr>
        <p:spPr/>
        <p:txBody>
          <a:bodyPr/>
          <a:lstStyle/>
          <a:p>
            <a:pPr>
              <a:defRPr/>
            </a:pPr>
            <a:fld id="{05BC9FAB-BDC1-47C0-A8BB-6E12A8205D33}" type="slidenum">
              <a:rPr lang="en-US" smtClean="0"/>
              <a:pPr>
                <a:defRPr/>
              </a:pPr>
              <a:t>18</a:t>
            </a:fld>
            <a:endParaRPr lang="en-US" dirty="0"/>
          </a:p>
        </p:txBody>
      </p:sp>
      <p:sp>
        <p:nvSpPr>
          <p:cNvPr id="7" name="文本框 6">
            <a:extLst>
              <a:ext uri="{FF2B5EF4-FFF2-40B4-BE49-F238E27FC236}">
                <a16:creationId xmlns:a16="http://schemas.microsoft.com/office/drawing/2014/main" id="{F401F62E-0AE6-E4BB-62F9-6505FD13FAAD}"/>
              </a:ext>
            </a:extLst>
          </p:cNvPr>
          <p:cNvSpPr txBox="1"/>
          <p:nvPr/>
        </p:nvSpPr>
        <p:spPr>
          <a:xfrm>
            <a:off x="332903" y="819000"/>
            <a:ext cx="7412347" cy="1754326"/>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sz="1800" b="1" i="0" u="none" strike="noStrike" baseline="0" dirty="0"/>
              <a:t>15) Engagement</a:t>
            </a:r>
          </a:p>
          <a:p>
            <a:pPr algn="l"/>
            <a:r>
              <a:rPr lang="en-US" sz="1800" b="0" i="0" u="none" strike="noStrike" baseline="0" dirty="0"/>
              <a:t>The measured aspect of Engagement focuses on engagement itself, e.g., the number of messages posted and average participation rate (messages/person). Engagement reflects the degree to which members actively participate in community activities, share knowledge, and collaborate with others. </a:t>
            </a:r>
            <a:endParaRPr lang="en-US" dirty="0"/>
          </a:p>
        </p:txBody>
      </p:sp>
      <p:sp>
        <p:nvSpPr>
          <p:cNvPr id="8" name="文本框 7">
            <a:extLst>
              <a:ext uri="{FF2B5EF4-FFF2-40B4-BE49-F238E27FC236}">
                <a16:creationId xmlns:a16="http://schemas.microsoft.com/office/drawing/2014/main" id="{15D74A77-633F-CC6A-D1C5-43B5135124D9}"/>
              </a:ext>
            </a:extLst>
          </p:cNvPr>
          <p:cNvSpPr txBox="1"/>
          <p:nvPr/>
        </p:nvSpPr>
        <p:spPr>
          <a:xfrm>
            <a:off x="7734100" y="819000"/>
            <a:ext cx="4544600" cy="1754326"/>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b="1" dirty="0"/>
              <a:t>Metrics Example</a:t>
            </a:r>
          </a:p>
          <a:p>
            <a:pPr marL="285750" indent="-285750" algn="l">
              <a:buFont typeface="Arial" panose="020B0604020202020204" pitchFamily="34" charset="0"/>
              <a:buChar char="•"/>
            </a:pPr>
            <a:r>
              <a:rPr lang="en-US" dirty="0"/>
              <a:t>Frequency of activities happen in the community</a:t>
            </a:r>
          </a:p>
          <a:p>
            <a:pPr marL="285750" indent="-285750" algn="l">
              <a:buFont typeface="Arial" panose="020B0604020202020204" pitchFamily="34" charset="0"/>
              <a:buChar char="•"/>
            </a:pPr>
            <a:r>
              <a:rPr lang="en-US" dirty="0"/>
              <a:t>Number of outside expert</a:t>
            </a:r>
          </a:p>
          <a:p>
            <a:pPr marL="285750" indent="-285750" algn="l">
              <a:buFont typeface="Arial" panose="020B0604020202020204" pitchFamily="34" charset="0"/>
              <a:buChar char="•"/>
            </a:pPr>
            <a:r>
              <a:rPr lang="en-US" dirty="0"/>
              <a:t>Level of satisfaction of co-ordination</a:t>
            </a:r>
          </a:p>
          <a:p>
            <a:pPr marL="285750" indent="-285750" algn="l">
              <a:buFont typeface="Arial" panose="020B0604020202020204" pitchFamily="34" charset="0"/>
              <a:buChar char="•"/>
            </a:pPr>
            <a:r>
              <a:rPr lang="en-US" dirty="0"/>
              <a:t>Percentage of users updating weekly</a:t>
            </a:r>
          </a:p>
        </p:txBody>
      </p:sp>
    </p:spTree>
    <p:extLst>
      <p:ext uri="{BB962C8B-B14F-4D97-AF65-F5344CB8AC3E}">
        <p14:creationId xmlns:p14="http://schemas.microsoft.com/office/powerpoint/2010/main" val="103150938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076295-50B3-BE4B-C62C-7BCBDF9F9C11}"/>
            </a:ext>
          </a:extLst>
        </p:cNvPr>
        <p:cNvGrpSpPr/>
        <p:nvPr/>
      </p:nvGrpSpPr>
      <p:grpSpPr>
        <a:xfrm>
          <a:off x="0" y="0"/>
          <a:ext cx="0" cy="0"/>
          <a:chOff x="0" y="0"/>
          <a:chExt cx="0" cy="0"/>
        </a:xfrm>
      </p:grpSpPr>
      <p:pic>
        <p:nvPicPr>
          <p:cNvPr id="8" name="图片 7" descr="文本&#10;&#10;描述已自动生成">
            <a:extLst>
              <a:ext uri="{FF2B5EF4-FFF2-40B4-BE49-F238E27FC236}">
                <a16:creationId xmlns:a16="http://schemas.microsoft.com/office/drawing/2014/main" id="{BBB4F001-481B-9F35-06E7-98445F3B5B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5242" y="1978271"/>
            <a:ext cx="8868975" cy="4599233"/>
          </a:xfrm>
          <a:prstGeom prst="rect">
            <a:avLst/>
          </a:prstGeom>
        </p:spPr>
      </p:pic>
      <p:graphicFrame>
        <p:nvGraphicFramePr>
          <p:cNvPr id="17" name="think-cell data - do not delete" hidden="1">
            <a:extLst>
              <a:ext uri="{FF2B5EF4-FFF2-40B4-BE49-F238E27FC236}">
                <a16:creationId xmlns:a16="http://schemas.microsoft.com/office/drawing/2014/main" id="{244A98DB-E429-191B-FECF-D5F3F5143AB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5" imgW="306" imgH="306" progId="TCLayout.ActiveDocument.1">
                  <p:embed/>
                </p:oleObj>
              </mc:Choice>
              <mc:Fallback>
                <p:oleObj name="think-cell 幻灯片" r:id="rId5" imgW="306" imgH="306" progId="TCLayout.ActiveDocument.1">
                  <p:embed/>
                  <p:pic>
                    <p:nvPicPr>
                      <p:cNvPr id="17" name="think-cell data - do not delete" hidden="1">
                        <a:extLst>
                          <a:ext uri="{FF2B5EF4-FFF2-40B4-BE49-F238E27FC236}">
                            <a16:creationId xmlns:a16="http://schemas.microsoft.com/office/drawing/2014/main" id="{9FC3D048-F4A8-0FDA-ADFF-30C443CF188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80A6594B-C80B-16AD-8850-A9EF38092091}"/>
              </a:ext>
            </a:extLst>
          </p:cNvPr>
          <p:cNvSpPr>
            <a:spLocks noGrp="1"/>
          </p:cNvSpPr>
          <p:nvPr>
            <p:ph type="title"/>
          </p:nvPr>
        </p:nvSpPr>
        <p:spPr/>
        <p:txBody>
          <a:bodyPr vert="horz"/>
          <a:lstStyle/>
          <a:p>
            <a:r>
              <a:rPr lang="en-US" b="1" dirty="0"/>
              <a:t>4. Results - Measurement Approach</a:t>
            </a:r>
          </a:p>
        </p:txBody>
      </p:sp>
      <p:sp>
        <p:nvSpPr>
          <p:cNvPr id="4" name="日期占位符 3">
            <a:extLst>
              <a:ext uri="{FF2B5EF4-FFF2-40B4-BE49-F238E27FC236}">
                <a16:creationId xmlns:a16="http://schemas.microsoft.com/office/drawing/2014/main" id="{69319E9F-65F9-4BB6-0BDF-B3896EFF10BB}"/>
              </a:ext>
            </a:extLst>
          </p:cNvPr>
          <p:cNvSpPr>
            <a:spLocks noGrp="1"/>
          </p:cNvSpPr>
          <p:nvPr>
            <p:ph type="dt" sz="half" idx="10"/>
          </p:nvPr>
        </p:nvSpPr>
        <p:spPr/>
        <p:txBody>
          <a:bodyPr/>
          <a:lstStyle/>
          <a:p>
            <a:pPr>
              <a:defRPr/>
            </a:pPr>
            <a:r>
              <a:rPr lang="en-US" dirty="0"/>
              <a:t>© </a:t>
            </a:r>
            <a:r>
              <a:rPr lang="en-US" dirty="0" err="1"/>
              <a:t>sebis</a:t>
            </a:r>
            <a:endParaRPr lang="en-US" dirty="0"/>
          </a:p>
        </p:txBody>
      </p:sp>
      <p:sp>
        <p:nvSpPr>
          <p:cNvPr id="5" name="页脚占位符 4">
            <a:extLst>
              <a:ext uri="{FF2B5EF4-FFF2-40B4-BE49-F238E27FC236}">
                <a16:creationId xmlns:a16="http://schemas.microsoft.com/office/drawing/2014/main" id="{284DAF59-0ABE-B806-6105-38E9A1ECAF6D}"/>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BBEAA953-5830-1AF8-DF9D-241818AAACF8}"/>
              </a:ext>
            </a:extLst>
          </p:cNvPr>
          <p:cNvSpPr>
            <a:spLocks noGrp="1"/>
          </p:cNvSpPr>
          <p:nvPr>
            <p:ph type="sldNum" sz="quarter" idx="12"/>
          </p:nvPr>
        </p:nvSpPr>
        <p:spPr/>
        <p:txBody>
          <a:bodyPr/>
          <a:lstStyle/>
          <a:p>
            <a:pPr>
              <a:defRPr/>
            </a:pPr>
            <a:fld id="{05BC9FAB-BDC1-47C0-A8BB-6E12A8205D33}" type="slidenum">
              <a:rPr lang="en-US" smtClean="0"/>
              <a:pPr>
                <a:defRPr/>
              </a:pPr>
              <a:t>19</a:t>
            </a:fld>
            <a:endParaRPr lang="en-US" dirty="0"/>
          </a:p>
        </p:txBody>
      </p:sp>
      <p:sp>
        <p:nvSpPr>
          <p:cNvPr id="7" name="文本框 6">
            <a:extLst>
              <a:ext uri="{FF2B5EF4-FFF2-40B4-BE49-F238E27FC236}">
                <a16:creationId xmlns:a16="http://schemas.microsoft.com/office/drawing/2014/main" id="{B7A35A39-9E29-E528-10B1-EDFE251A8352}"/>
              </a:ext>
            </a:extLst>
          </p:cNvPr>
          <p:cNvSpPr txBox="1"/>
          <p:nvPr/>
        </p:nvSpPr>
        <p:spPr>
          <a:xfrm>
            <a:off x="332931" y="774000"/>
            <a:ext cx="11692938" cy="1754326"/>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marL="285750" indent="-285750">
              <a:buFont typeface="Arial" panose="020B0604020202020204" pitchFamily="34" charset="0"/>
              <a:buChar char="•"/>
            </a:pPr>
            <a:r>
              <a:rPr lang="en-US" b="1" i="0" dirty="0">
                <a:solidFill>
                  <a:srgbClr val="1F2329"/>
                </a:solidFill>
                <a:effectLst/>
              </a:rPr>
              <a:t>Measurement Approach 1: Log Data Tracking</a:t>
            </a:r>
          </a:p>
          <a:p>
            <a:pPr marL="285750" indent="-285750">
              <a:buFont typeface="Arial" panose="020B0604020202020204" pitchFamily="34" charset="0"/>
              <a:buChar char="•"/>
            </a:pPr>
            <a:r>
              <a:rPr lang="en-US" b="1" dirty="0">
                <a:solidFill>
                  <a:srgbClr val="1F2329"/>
                </a:solidFill>
              </a:rPr>
              <a:t>Measurement Approach 2: Surveys and Questionnaires</a:t>
            </a:r>
          </a:p>
          <a:p>
            <a:pPr marL="285750" indent="-285750">
              <a:buFont typeface="Arial" panose="020B0604020202020204" pitchFamily="34" charset="0"/>
              <a:buChar char="•"/>
            </a:pPr>
            <a:r>
              <a:rPr lang="en-US" b="1" dirty="0">
                <a:solidFill>
                  <a:srgbClr val="1F2329"/>
                </a:solidFill>
              </a:rPr>
              <a:t>Measurement Approach 3: Interviews</a:t>
            </a:r>
          </a:p>
          <a:p>
            <a:pPr marL="285750" indent="-285750">
              <a:buFont typeface="Arial" panose="020B0604020202020204" pitchFamily="34" charset="0"/>
              <a:buChar char="•"/>
            </a:pPr>
            <a:r>
              <a:rPr lang="en-US" b="1" dirty="0">
                <a:solidFill>
                  <a:srgbClr val="1F2329"/>
                </a:solidFill>
              </a:rPr>
              <a:t>Measurement Approach 4: Social Network Analysis</a:t>
            </a:r>
          </a:p>
          <a:p>
            <a:endParaRPr lang="en-US" dirty="0">
              <a:solidFill>
                <a:srgbClr val="1F2329"/>
              </a:solidFill>
            </a:endParaRPr>
          </a:p>
          <a:p>
            <a:endParaRPr lang="en-US" dirty="0">
              <a:solidFill>
                <a:srgbClr val="1F2329"/>
              </a:solidFill>
            </a:endParaRPr>
          </a:p>
        </p:txBody>
      </p:sp>
      <p:sp>
        <p:nvSpPr>
          <p:cNvPr id="9" name="文本框 8">
            <a:extLst>
              <a:ext uri="{FF2B5EF4-FFF2-40B4-BE49-F238E27FC236}">
                <a16:creationId xmlns:a16="http://schemas.microsoft.com/office/drawing/2014/main" id="{8A3EC066-7196-5AB3-33ED-F81A4CE01D09}"/>
              </a:ext>
            </a:extLst>
          </p:cNvPr>
          <p:cNvSpPr txBox="1"/>
          <p:nvPr/>
        </p:nvSpPr>
        <p:spPr>
          <a:xfrm>
            <a:off x="8748361" y="6437001"/>
            <a:ext cx="1559062" cy="276999"/>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r>
              <a:rPr lang="en-US" sz="1200" b="0" i="0" u="none" strike="noStrike" baseline="0" dirty="0"/>
              <a:t>Wenger et </a:t>
            </a:r>
            <a:r>
              <a:rPr lang="en-US" altLang="zh-CN" sz="1200" b="0" i="0" u="none" strike="noStrike" baseline="0" dirty="0"/>
              <a:t>al. </a:t>
            </a:r>
            <a:r>
              <a:rPr lang="en-US" sz="1200" b="0" i="0" u="none" strike="noStrike" baseline="0" dirty="0"/>
              <a:t>(2011)</a:t>
            </a:r>
            <a:endParaRPr lang="en-US" sz="1200" dirty="0"/>
          </a:p>
        </p:txBody>
      </p:sp>
    </p:spTree>
    <p:extLst>
      <p:ext uri="{BB962C8B-B14F-4D97-AF65-F5344CB8AC3E}">
        <p14:creationId xmlns:p14="http://schemas.microsoft.com/office/powerpoint/2010/main" val="245177633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756C1D85-EBCE-7709-818B-A9A7390D1061}"/>
              </a:ext>
            </a:extLst>
          </p:cNvPr>
          <p:cNvGraphicFramePr>
            <a:graphicFrameLocks noChangeAspect="1"/>
          </p:cNvGraphicFramePr>
          <p:nvPr>
            <p:custDataLst>
              <p:tags r:id="rId1"/>
            </p:custDataLst>
            <p:extLst>
              <p:ext uri="{D42A27DB-BD31-4B8C-83A1-F6EECF244321}">
                <p14:modId xmlns:p14="http://schemas.microsoft.com/office/powerpoint/2010/main" val="3035343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7" name="think-cell data - do not delete" hidden="1">
                        <a:extLst>
                          <a:ext uri="{FF2B5EF4-FFF2-40B4-BE49-F238E27FC236}">
                            <a16:creationId xmlns:a16="http://schemas.microsoft.com/office/drawing/2014/main" id="{756C1D85-EBCE-7709-818B-A9A7390D106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EF6ADBDC-2BEB-B625-E59B-660BE9B9BC80}"/>
              </a:ext>
            </a:extLst>
          </p:cNvPr>
          <p:cNvSpPr>
            <a:spLocks noGrp="1"/>
          </p:cNvSpPr>
          <p:nvPr>
            <p:ph type="title"/>
          </p:nvPr>
        </p:nvSpPr>
        <p:spPr/>
        <p:txBody>
          <a:bodyPr vert="horz"/>
          <a:lstStyle/>
          <a:p>
            <a:r>
              <a:rPr lang="en-US" b="1" dirty="0"/>
              <a:t>Outline</a:t>
            </a:r>
          </a:p>
        </p:txBody>
      </p:sp>
      <p:sp>
        <p:nvSpPr>
          <p:cNvPr id="3" name="内容占位符 2">
            <a:extLst>
              <a:ext uri="{FF2B5EF4-FFF2-40B4-BE49-F238E27FC236}">
                <a16:creationId xmlns:a16="http://schemas.microsoft.com/office/drawing/2014/main" id="{8342AEBE-A9F8-4331-37B4-FF4B5CFC8572}"/>
              </a:ext>
            </a:extLst>
          </p:cNvPr>
          <p:cNvSpPr>
            <a:spLocks noGrp="1"/>
          </p:cNvSpPr>
          <p:nvPr>
            <p:ph idx="1"/>
          </p:nvPr>
        </p:nvSpPr>
        <p:spPr/>
        <p:txBody>
          <a:bodyPr>
            <a:normAutofit/>
          </a:bodyPr>
          <a:lstStyle/>
          <a:p>
            <a:pPr marL="342900" indent="-342900">
              <a:buFont typeface="+mj-lt"/>
              <a:buAutoNum type="arabicPeriod"/>
            </a:pPr>
            <a:r>
              <a:rPr lang="en-US" sz="2000" dirty="0"/>
              <a:t>Motivation</a:t>
            </a:r>
          </a:p>
          <a:p>
            <a:pPr marL="342900" indent="-342900">
              <a:buFont typeface="+mj-lt"/>
              <a:buAutoNum type="arabicPeriod"/>
            </a:pPr>
            <a:r>
              <a:rPr lang="en-US" sz="2000" dirty="0"/>
              <a:t>Research Questions</a:t>
            </a:r>
          </a:p>
          <a:p>
            <a:pPr marL="342900" indent="-342900">
              <a:buFont typeface="+mj-lt"/>
              <a:buAutoNum type="arabicPeriod"/>
            </a:pPr>
            <a:r>
              <a:rPr lang="en-US" sz="2000" dirty="0"/>
              <a:t>Research Methodology</a:t>
            </a:r>
          </a:p>
          <a:p>
            <a:pPr marL="342900" indent="-342900">
              <a:buFont typeface="+mj-lt"/>
              <a:buAutoNum type="arabicPeriod"/>
            </a:pPr>
            <a:r>
              <a:rPr lang="en-US" sz="2000" dirty="0"/>
              <a:t>Results</a:t>
            </a:r>
          </a:p>
          <a:p>
            <a:pPr marL="342900" indent="-342900">
              <a:buFont typeface="+mj-lt"/>
              <a:buAutoNum type="arabicPeriod"/>
            </a:pPr>
            <a:r>
              <a:rPr lang="en-US" sz="2000" dirty="0"/>
              <a:t>Key Findings</a:t>
            </a:r>
          </a:p>
          <a:p>
            <a:pPr marL="342900" indent="-342900">
              <a:buFont typeface="+mj-lt"/>
              <a:buAutoNum type="arabicPeriod"/>
            </a:pPr>
            <a:r>
              <a:rPr lang="en-US" sz="2000" dirty="0"/>
              <a:t>Future Work</a:t>
            </a:r>
          </a:p>
        </p:txBody>
      </p:sp>
      <p:sp>
        <p:nvSpPr>
          <p:cNvPr id="4" name="日期占位符 3">
            <a:extLst>
              <a:ext uri="{FF2B5EF4-FFF2-40B4-BE49-F238E27FC236}">
                <a16:creationId xmlns:a16="http://schemas.microsoft.com/office/drawing/2014/main" id="{6684B55D-A70D-0502-D951-991FAB8C4359}"/>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F36BDC6C-965B-0A67-CEE0-D9EA86648387}"/>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AE4BF5F5-8097-9E22-29F4-80319951455C}"/>
              </a:ext>
            </a:extLst>
          </p:cNvPr>
          <p:cNvSpPr>
            <a:spLocks noGrp="1"/>
          </p:cNvSpPr>
          <p:nvPr>
            <p:ph type="sldNum" sz="quarter" idx="12"/>
          </p:nvPr>
        </p:nvSpPr>
        <p:spPr/>
        <p:txBody>
          <a:bodyPr/>
          <a:lstStyle/>
          <a:p>
            <a:pPr>
              <a:defRPr/>
            </a:pPr>
            <a:fld id="{05BC9FAB-BDC1-47C0-A8BB-6E12A8205D33}" type="slidenum">
              <a:rPr lang="en-US" smtClean="0"/>
              <a:pPr>
                <a:defRPr/>
              </a:pPr>
              <a:t>2</a:t>
            </a:fld>
            <a:endParaRPr lang="en-US" dirty="0"/>
          </a:p>
        </p:txBody>
      </p:sp>
      <p:sp>
        <p:nvSpPr>
          <p:cNvPr id="8" name="矩形 7">
            <a:extLst>
              <a:ext uri="{FF2B5EF4-FFF2-40B4-BE49-F238E27FC236}">
                <a16:creationId xmlns:a16="http://schemas.microsoft.com/office/drawing/2014/main" id="{45B31326-3B5F-D2DD-C852-CF06CED607C1}"/>
              </a:ext>
            </a:extLst>
          </p:cNvPr>
          <p:cNvSpPr/>
          <p:nvPr/>
        </p:nvSpPr>
        <p:spPr bwMode="auto">
          <a:xfrm>
            <a:off x="1641000" y="7119000"/>
            <a:ext cx="8460000" cy="5246789"/>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defTabSz="914400" rtl="0" eaLnBrk="0" fontAlgn="base" latinLnBrk="0" hangingPunct="0">
              <a:lnSpc>
                <a:spcPct val="100000"/>
              </a:lnSpc>
              <a:spcBef>
                <a:spcPct val="0"/>
              </a:spcBef>
              <a:spcAft>
                <a:spcPct val="0"/>
              </a:spcAft>
              <a:buClrTx/>
              <a:buSzTx/>
              <a:buFontTx/>
              <a:buNone/>
              <a:tabLst/>
            </a:pPr>
            <a:r>
              <a:rPr lang="en-US" dirty="0">
                <a:solidFill>
                  <a:schemeClr val="tx1"/>
                </a:solidFill>
                <a:highlight>
                  <a:srgbClr val="FFFF00"/>
                </a:highlight>
                <a:cs typeface="Arial" pitchFamily="34" charset="0"/>
              </a:rPr>
              <a:t>30min</a:t>
            </a:r>
          </a:p>
          <a:p>
            <a:pPr marL="0" marR="0" indent="0" defTabSz="914400" rtl="0" eaLnBrk="0" fontAlgn="base" latinLnBrk="0" hangingPunct="0">
              <a:lnSpc>
                <a:spcPct val="100000"/>
              </a:lnSpc>
              <a:spcBef>
                <a:spcPct val="0"/>
              </a:spcBef>
              <a:spcAft>
                <a:spcPct val="0"/>
              </a:spcAft>
              <a:buClrTx/>
              <a:buSzTx/>
              <a:buFontTx/>
              <a:buNone/>
              <a:tabLst/>
            </a:pPr>
            <a:endParaRPr lang="en-US" dirty="0">
              <a:solidFill>
                <a:schemeClr val="tx1"/>
              </a:solidFill>
              <a:highlight>
                <a:srgbClr val="FFFF00"/>
              </a:highlight>
              <a:cs typeface="Arial" pitchFamily="34" charset="0"/>
            </a:endParaRPr>
          </a:p>
          <a:p>
            <a:pPr marL="0" marR="0" indent="0" defTabSz="914400" rtl="0" eaLnBrk="0" fontAlgn="base" latinLnBrk="0" hangingPunct="0">
              <a:lnSpc>
                <a:spcPct val="100000"/>
              </a:lnSpc>
              <a:spcBef>
                <a:spcPct val="0"/>
              </a:spcBef>
              <a:spcAft>
                <a:spcPct val="0"/>
              </a:spcAft>
              <a:buClrTx/>
              <a:buSzTx/>
              <a:buFontTx/>
              <a:buNone/>
              <a:tabLst/>
            </a:pPr>
            <a:r>
              <a:rPr lang="en-US" dirty="0">
                <a:solidFill>
                  <a:schemeClr val="tx1"/>
                </a:solidFill>
                <a:highlight>
                  <a:srgbClr val="86C9FF"/>
                </a:highlight>
                <a:cs typeface="Arial" pitchFamily="34" charset="0"/>
              </a:rPr>
              <a:t>5</a:t>
            </a:r>
            <a:r>
              <a:rPr lang="en-US" altLang="zh-CN" dirty="0">
                <a:solidFill>
                  <a:schemeClr val="tx1"/>
                </a:solidFill>
                <a:highlight>
                  <a:srgbClr val="86C9FF"/>
                </a:highlight>
                <a:cs typeface="Arial" pitchFamily="34" charset="0"/>
              </a:rPr>
              <a:t>min – Opening &amp; Motivation &amp; RQ &amp; Methodology</a:t>
            </a:r>
          </a:p>
          <a:p>
            <a:pPr marL="0" marR="0" indent="0" defTabSz="914400" rtl="0" eaLnBrk="0" fontAlgn="base" latinLnBrk="0" hangingPunct="0">
              <a:lnSpc>
                <a:spcPct val="100000"/>
              </a:lnSpc>
              <a:spcBef>
                <a:spcPct val="0"/>
              </a:spcBef>
              <a:spcAft>
                <a:spcPct val="0"/>
              </a:spcAft>
              <a:buClrTx/>
              <a:buSzTx/>
              <a:buFontTx/>
              <a:buNone/>
              <a:tabLst/>
            </a:pPr>
            <a:endParaRPr lang="en-US" altLang="zh-CN" dirty="0">
              <a:solidFill>
                <a:schemeClr val="tx1"/>
              </a:solidFill>
              <a:cs typeface="Arial" pitchFamily="34" charset="0"/>
            </a:endParaRPr>
          </a:p>
          <a:p>
            <a:pPr marL="0" marR="0" indent="0" defTabSz="914400" rtl="0" eaLnBrk="0" fontAlgn="base" latinLnBrk="0" hangingPunct="0">
              <a:lnSpc>
                <a:spcPct val="100000"/>
              </a:lnSpc>
              <a:spcBef>
                <a:spcPct val="0"/>
              </a:spcBef>
              <a:spcAft>
                <a:spcPct val="0"/>
              </a:spcAft>
              <a:buClrTx/>
              <a:buSzTx/>
              <a:buFontTx/>
              <a:buNone/>
              <a:tabLst/>
            </a:pPr>
            <a:r>
              <a:rPr lang="en-US" dirty="0">
                <a:solidFill>
                  <a:schemeClr val="tx1"/>
                </a:solidFill>
                <a:cs typeface="Arial" pitchFamily="34" charset="0"/>
              </a:rPr>
              <a:t>20min – Results</a:t>
            </a:r>
          </a:p>
          <a:p>
            <a:pPr marL="342900" marR="0" indent="-342900" defTabSz="914400" rtl="0" eaLnBrk="0" fontAlgn="base" latinLnBrk="0" hangingPunct="0">
              <a:lnSpc>
                <a:spcPct val="100000"/>
              </a:lnSpc>
              <a:spcBef>
                <a:spcPct val="0"/>
              </a:spcBef>
              <a:spcAft>
                <a:spcPct val="0"/>
              </a:spcAft>
              <a:buClrTx/>
              <a:buSzTx/>
              <a:buFontTx/>
              <a:buAutoNum type="arabicParenR"/>
              <a:tabLst/>
            </a:pPr>
            <a:r>
              <a:rPr lang="en-US" altLang="zh-CN" dirty="0">
                <a:solidFill>
                  <a:schemeClr val="tx1"/>
                </a:solidFill>
                <a:cs typeface="Arial" pitchFamily="34" charset="0"/>
              </a:rPr>
              <a:t>Measured</a:t>
            </a:r>
            <a:r>
              <a:rPr lang="zh-CN" altLang="en-US" dirty="0">
                <a:solidFill>
                  <a:schemeClr val="tx1"/>
                </a:solidFill>
                <a:cs typeface="Arial" pitchFamily="34" charset="0"/>
              </a:rPr>
              <a:t> </a:t>
            </a:r>
            <a:r>
              <a:rPr lang="en-US" altLang="zh-CN" dirty="0">
                <a:solidFill>
                  <a:schemeClr val="tx1"/>
                </a:solidFill>
                <a:cs typeface="Arial" pitchFamily="34" charset="0"/>
              </a:rPr>
              <a:t>Aspects (one sentence for each aspects, and relationship to CoPs + Example)</a:t>
            </a:r>
          </a:p>
          <a:p>
            <a:pPr marL="342900" marR="0" indent="-342900" defTabSz="914400" rtl="0" eaLnBrk="0" fontAlgn="base" latinLnBrk="0" hangingPunct="0">
              <a:lnSpc>
                <a:spcPct val="100000"/>
              </a:lnSpc>
              <a:spcBef>
                <a:spcPct val="0"/>
              </a:spcBef>
              <a:spcAft>
                <a:spcPct val="0"/>
              </a:spcAft>
              <a:buClrTx/>
              <a:buSzTx/>
              <a:buFontTx/>
              <a:buAutoNum type="arabicParenR"/>
              <a:tabLst/>
            </a:pPr>
            <a:r>
              <a:rPr lang="en-US" dirty="0">
                <a:solidFill>
                  <a:schemeClr val="tx1"/>
                </a:solidFill>
                <a:cs typeface="Arial" pitchFamily="34" charset="0"/>
              </a:rPr>
              <a:t>Measurement Approach (4 methods, mainly focus on the first 3)</a:t>
            </a:r>
          </a:p>
          <a:p>
            <a:pPr marL="342900" marR="0" indent="-342900" defTabSz="914400" rtl="0" eaLnBrk="0" fontAlgn="base" latinLnBrk="0" hangingPunct="0">
              <a:lnSpc>
                <a:spcPct val="100000"/>
              </a:lnSpc>
              <a:spcBef>
                <a:spcPct val="0"/>
              </a:spcBef>
              <a:spcAft>
                <a:spcPct val="0"/>
              </a:spcAft>
              <a:buClrTx/>
              <a:buSzTx/>
              <a:buFontTx/>
              <a:buAutoNum type="arabicParenR"/>
              <a:tabLst/>
            </a:pPr>
            <a:r>
              <a:rPr lang="en-US" dirty="0">
                <a:solidFill>
                  <a:schemeClr val="tx1"/>
                </a:solidFill>
                <a:cs typeface="Arial" pitchFamily="34" charset="0"/>
              </a:rPr>
              <a:t>Good Practice (7 practices)</a:t>
            </a:r>
          </a:p>
          <a:p>
            <a:pPr marL="342900" marR="0" indent="-342900" defTabSz="914400" rtl="0" eaLnBrk="0" fontAlgn="base" latinLnBrk="0" hangingPunct="0">
              <a:lnSpc>
                <a:spcPct val="100000"/>
              </a:lnSpc>
              <a:spcBef>
                <a:spcPct val="0"/>
              </a:spcBef>
              <a:spcAft>
                <a:spcPct val="0"/>
              </a:spcAft>
              <a:buClrTx/>
              <a:buSzTx/>
              <a:buFontTx/>
              <a:buAutoNum type="arabicParenR"/>
              <a:tabLst/>
            </a:pPr>
            <a:r>
              <a:rPr lang="en-US" dirty="0">
                <a:solidFill>
                  <a:schemeClr val="tx1"/>
                </a:solidFill>
                <a:cs typeface="Arial" pitchFamily="34" charset="0"/>
              </a:rPr>
              <a:t>Success Metrics Pyramid</a:t>
            </a:r>
          </a:p>
          <a:p>
            <a:pPr marL="342900" marR="0" indent="-342900" defTabSz="914400" rtl="0" eaLnBrk="0" fontAlgn="base" latinLnBrk="0" hangingPunct="0">
              <a:lnSpc>
                <a:spcPct val="100000"/>
              </a:lnSpc>
              <a:spcBef>
                <a:spcPct val="0"/>
              </a:spcBef>
              <a:spcAft>
                <a:spcPct val="0"/>
              </a:spcAft>
              <a:buClrTx/>
              <a:buSzTx/>
              <a:buFontTx/>
              <a:buAutoNum type="arabicParenR"/>
              <a:tabLst/>
            </a:pPr>
            <a:r>
              <a:rPr lang="en-US" dirty="0">
                <a:solidFill>
                  <a:schemeClr val="tx1"/>
                </a:solidFill>
                <a:cs typeface="Arial" pitchFamily="34" charset="0"/>
              </a:rPr>
              <a:t>New Designed Catalog (Structure + Navigation + Example)</a:t>
            </a:r>
          </a:p>
          <a:p>
            <a:pPr marL="342900" marR="0" indent="-342900" defTabSz="914400" rtl="0" eaLnBrk="0" fontAlgn="base" latinLnBrk="0" hangingPunct="0">
              <a:lnSpc>
                <a:spcPct val="100000"/>
              </a:lnSpc>
              <a:spcBef>
                <a:spcPct val="0"/>
              </a:spcBef>
              <a:spcAft>
                <a:spcPct val="0"/>
              </a:spcAft>
              <a:buClrTx/>
              <a:buSzTx/>
              <a:buFontTx/>
              <a:buAutoNum type="arabicParenR"/>
              <a:tabLst/>
            </a:pPr>
            <a:endParaRPr lang="en-US" dirty="0">
              <a:solidFill>
                <a:schemeClr val="tx1"/>
              </a:solidFill>
              <a:cs typeface="Arial" pitchFamily="34" charset="0"/>
            </a:endParaRPr>
          </a:p>
          <a:p>
            <a:pPr marL="0" marR="0" indent="0" defTabSz="914400" rtl="0" eaLnBrk="0" fontAlgn="base" latinLnBrk="0" hangingPunct="0">
              <a:lnSpc>
                <a:spcPct val="100000"/>
              </a:lnSpc>
              <a:spcBef>
                <a:spcPct val="0"/>
              </a:spcBef>
              <a:spcAft>
                <a:spcPct val="0"/>
              </a:spcAft>
              <a:buClrTx/>
              <a:buSzTx/>
              <a:buFontTx/>
              <a:buNone/>
              <a:tabLst/>
            </a:pPr>
            <a:r>
              <a:rPr lang="en-US" dirty="0">
                <a:solidFill>
                  <a:schemeClr val="tx1"/>
                </a:solidFill>
                <a:cs typeface="Arial" pitchFamily="34" charset="0"/>
              </a:rPr>
              <a:t>5min – Future Work &amp; Question</a:t>
            </a:r>
          </a:p>
          <a:p>
            <a:pPr marL="0" marR="0" indent="0"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a:p>
            <a:pPr marL="0" marR="0" indent="0" defTabSz="914400" rtl="0" eaLnBrk="0" fontAlgn="base" latinLnBrk="0" hangingPunct="0">
              <a:lnSpc>
                <a:spcPct val="100000"/>
              </a:lnSpc>
              <a:spcBef>
                <a:spcPct val="0"/>
              </a:spcBef>
              <a:spcAft>
                <a:spcPct val="0"/>
              </a:spcAft>
              <a:buClrTx/>
              <a:buSzTx/>
              <a:buFontTx/>
              <a:buNone/>
              <a:tabLst/>
            </a:pPr>
            <a:r>
              <a:rPr lang="en-US" dirty="0">
                <a:solidFill>
                  <a:schemeClr val="tx1"/>
                </a:solidFill>
                <a:highlight>
                  <a:srgbClr val="FFFF00"/>
                </a:highlight>
                <a:cs typeface="Arial" pitchFamily="34" charset="0"/>
              </a:rPr>
              <a:t>Backup Slides </a:t>
            </a:r>
          </a:p>
          <a:p>
            <a:pPr marL="0" marR="0" indent="0" defTabSz="914400" rtl="0" eaLnBrk="0" fontAlgn="base" latinLnBrk="0" hangingPunct="0">
              <a:lnSpc>
                <a:spcPct val="100000"/>
              </a:lnSpc>
              <a:spcBef>
                <a:spcPct val="0"/>
              </a:spcBef>
              <a:spcAft>
                <a:spcPct val="0"/>
              </a:spcAft>
              <a:buClrTx/>
              <a:buSzTx/>
              <a:buFontTx/>
              <a:buNone/>
              <a:tabLst/>
            </a:pPr>
            <a:r>
              <a:rPr lang="en-US" dirty="0">
                <a:solidFill>
                  <a:schemeClr val="tx1"/>
                </a:solidFill>
                <a:cs typeface="Arial" pitchFamily="34" charset="0"/>
              </a:rPr>
              <a:t>for </a:t>
            </a:r>
            <a:r>
              <a:rPr lang="en-US" altLang="zh-CN" dirty="0">
                <a:solidFill>
                  <a:schemeClr val="tx1"/>
                </a:solidFill>
                <a:cs typeface="Arial" pitchFamily="34" charset="0"/>
              </a:rPr>
              <a:t>Methodology &amp; Measured Aspects (more examples in metrics)</a:t>
            </a:r>
          </a:p>
          <a:p>
            <a:pPr marL="0" marR="0" indent="0" defTabSz="914400" rtl="0" eaLnBrk="0" fontAlgn="base" latinLnBrk="0" hangingPunct="0">
              <a:lnSpc>
                <a:spcPct val="100000"/>
              </a:lnSpc>
              <a:spcBef>
                <a:spcPct val="0"/>
              </a:spcBef>
              <a:spcAft>
                <a:spcPct val="0"/>
              </a:spcAft>
              <a:buClrTx/>
              <a:buSzTx/>
              <a:buFontTx/>
              <a:buNone/>
              <a:tabLst/>
            </a:pPr>
            <a:r>
              <a:rPr lang="en-US" dirty="0">
                <a:solidFill>
                  <a:schemeClr val="tx1"/>
                </a:solidFill>
                <a:cs typeface="Arial" pitchFamily="34" charset="0"/>
              </a:rPr>
              <a:t>Answers for each RQ</a:t>
            </a:r>
          </a:p>
          <a:p>
            <a:pPr marL="0" marR="0" indent="0"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87847696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FB4C0-1FC8-8D62-67F1-4BFC6E220973}"/>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DEE5F412-89F8-1FD5-CA2B-A21B5956C58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9FC3D048-F4A8-0FDA-ADFF-30C443CF188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6B1EC1FF-AE8C-1AE0-1DC9-9F0E6B7BE290}"/>
              </a:ext>
            </a:extLst>
          </p:cNvPr>
          <p:cNvSpPr>
            <a:spLocks noGrp="1"/>
          </p:cNvSpPr>
          <p:nvPr>
            <p:ph type="title"/>
          </p:nvPr>
        </p:nvSpPr>
        <p:spPr/>
        <p:txBody>
          <a:bodyPr vert="horz"/>
          <a:lstStyle/>
          <a:p>
            <a:r>
              <a:rPr lang="en-US" b="1" dirty="0"/>
              <a:t>4. Results - Good Practice</a:t>
            </a:r>
          </a:p>
        </p:txBody>
      </p:sp>
      <p:sp>
        <p:nvSpPr>
          <p:cNvPr id="4" name="日期占位符 3">
            <a:extLst>
              <a:ext uri="{FF2B5EF4-FFF2-40B4-BE49-F238E27FC236}">
                <a16:creationId xmlns:a16="http://schemas.microsoft.com/office/drawing/2014/main" id="{1B743464-E3A1-08A6-FEA4-EFC382C74EA7}"/>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19934687-271D-3ABE-1A01-95E0D6836B0A}"/>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B206B3BC-2047-4F1E-B560-32F25FF5E0E6}"/>
              </a:ext>
            </a:extLst>
          </p:cNvPr>
          <p:cNvSpPr>
            <a:spLocks noGrp="1"/>
          </p:cNvSpPr>
          <p:nvPr>
            <p:ph type="sldNum" sz="quarter" idx="12"/>
          </p:nvPr>
        </p:nvSpPr>
        <p:spPr/>
        <p:txBody>
          <a:bodyPr/>
          <a:lstStyle/>
          <a:p>
            <a:pPr>
              <a:defRPr/>
            </a:pPr>
            <a:fld id="{05BC9FAB-BDC1-47C0-A8BB-6E12A8205D33}" type="slidenum">
              <a:rPr lang="en-US" smtClean="0"/>
              <a:pPr>
                <a:defRPr/>
              </a:pPr>
              <a:t>20</a:t>
            </a:fld>
            <a:endParaRPr lang="en-US" dirty="0"/>
          </a:p>
        </p:txBody>
      </p:sp>
      <p:sp>
        <p:nvSpPr>
          <p:cNvPr id="3" name="文本框 2">
            <a:extLst>
              <a:ext uri="{FF2B5EF4-FFF2-40B4-BE49-F238E27FC236}">
                <a16:creationId xmlns:a16="http://schemas.microsoft.com/office/drawing/2014/main" id="{7C740217-2FBD-8833-5840-C4B23318F710}"/>
              </a:ext>
            </a:extLst>
          </p:cNvPr>
          <p:cNvSpPr txBox="1"/>
          <p:nvPr/>
        </p:nvSpPr>
        <p:spPr>
          <a:xfrm>
            <a:off x="332931" y="998688"/>
            <a:ext cx="11692938" cy="4247317"/>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marL="285750" indent="-285750">
              <a:buFont typeface="Arial" panose="020B0604020202020204" pitchFamily="34" charset="0"/>
              <a:buChar char="•"/>
            </a:pPr>
            <a:r>
              <a:rPr lang="en-US" b="1" i="0" dirty="0">
                <a:solidFill>
                  <a:srgbClr val="1F2329"/>
                </a:solidFill>
                <a:effectLst/>
              </a:rPr>
              <a:t>Good Practice 1: Creating the Awareness and Involvement of Measurement</a:t>
            </a:r>
          </a:p>
          <a:p>
            <a:pPr marL="285750" indent="-285750">
              <a:buFont typeface="Arial" panose="020B0604020202020204" pitchFamily="34" charset="0"/>
              <a:buChar char="•"/>
            </a:pPr>
            <a:endParaRPr lang="en-US" b="1" i="0" dirty="0">
              <a:solidFill>
                <a:srgbClr val="1F2329"/>
              </a:solidFill>
              <a:effectLst/>
            </a:endParaRPr>
          </a:p>
          <a:p>
            <a:pPr marL="285750" indent="-285750">
              <a:buFont typeface="Arial" panose="020B0604020202020204" pitchFamily="34" charset="0"/>
              <a:buChar char="•"/>
            </a:pPr>
            <a:r>
              <a:rPr lang="en-US" b="1" dirty="0">
                <a:solidFill>
                  <a:srgbClr val="1F2329"/>
                </a:solidFill>
              </a:rPr>
              <a:t>Good Practice 2: Standardizing the Data Collection Process</a:t>
            </a:r>
          </a:p>
          <a:p>
            <a:pPr marL="285750" indent="-285750">
              <a:buFont typeface="Arial" panose="020B0604020202020204" pitchFamily="34" charset="0"/>
              <a:buChar char="•"/>
            </a:pPr>
            <a:endParaRPr lang="en-US" b="1" dirty="0">
              <a:solidFill>
                <a:srgbClr val="1F2329"/>
              </a:solidFill>
            </a:endParaRPr>
          </a:p>
          <a:p>
            <a:pPr marL="285750" indent="-285750">
              <a:buFont typeface="Arial" panose="020B0604020202020204" pitchFamily="34" charset="0"/>
              <a:buChar char="•"/>
            </a:pPr>
            <a:r>
              <a:rPr lang="en-US" b="1" dirty="0">
                <a:solidFill>
                  <a:srgbClr val="1F2329"/>
                </a:solidFill>
              </a:rPr>
              <a:t>Good Practice 3: Revealing Hidden Value through Interviews</a:t>
            </a:r>
          </a:p>
          <a:p>
            <a:pPr marL="285750" indent="-285750">
              <a:buFont typeface="Arial" panose="020B0604020202020204" pitchFamily="34" charset="0"/>
              <a:buChar char="•"/>
            </a:pPr>
            <a:endParaRPr lang="en-US" b="1" dirty="0">
              <a:solidFill>
                <a:srgbClr val="1F2329"/>
              </a:solidFill>
            </a:endParaRPr>
          </a:p>
          <a:p>
            <a:pPr marL="285750" indent="-285750">
              <a:buFont typeface="Arial" panose="020B0604020202020204" pitchFamily="34" charset="0"/>
              <a:buChar char="•"/>
            </a:pPr>
            <a:r>
              <a:rPr lang="en-US" b="1" dirty="0">
                <a:solidFill>
                  <a:srgbClr val="1F2329"/>
                </a:solidFill>
              </a:rPr>
              <a:t>Good Practice 4: Combining Data for Holistic Insights</a:t>
            </a:r>
          </a:p>
          <a:p>
            <a:pPr marL="285750" indent="-285750">
              <a:buFont typeface="Arial" panose="020B0604020202020204" pitchFamily="34" charset="0"/>
              <a:buChar char="•"/>
            </a:pPr>
            <a:endParaRPr lang="en-US" b="1" dirty="0">
              <a:solidFill>
                <a:srgbClr val="1F2329"/>
              </a:solidFill>
            </a:endParaRPr>
          </a:p>
          <a:p>
            <a:pPr marL="285750" indent="-285750">
              <a:buFont typeface="Arial" panose="020B0604020202020204" pitchFamily="34" charset="0"/>
              <a:buChar char="•"/>
            </a:pPr>
            <a:r>
              <a:rPr lang="en-US" b="1" dirty="0">
                <a:solidFill>
                  <a:srgbClr val="1F2329"/>
                </a:solidFill>
              </a:rPr>
              <a:t>Good Practice 5: Balancing Tangible and Intangible Measurement</a:t>
            </a:r>
          </a:p>
          <a:p>
            <a:pPr marL="285750" indent="-285750">
              <a:buFont typeface="Arial" panose="020B0604020202020204" pitchFamily="34" charset="0"/>
              <a:buChar char="•"/>
            </a:pPr>
            <a:endParaRPr lang="en-US" b="1" dirty="0">
              <a:solidFill>
                <a:srgbClr val="1F2329"/>
              </a:solidFill>
            </a:endParaRPr>
          </a:p>
          <a:p>
            <a:pPr marL="285750" indent="-285750">
              <a:buFont typeface="Arial" panose="020B0604020202020204" pitchFamily="34" charset="0"/>
              <a:buChar char="•"/>
            </a:pPr>
            <a:r>
              <a:rPr lang="en-US" b="1" dirty="0">
                <a:solidFill>
                  <a:srgbClr val="1F2329"/>
                </a:solidFill>
              </a:rPr>
              <a:t>Good Practice 6: Refining Data Collection through Modular Approaches</a:t>
            </a:r>
          </a:p>
          <a:p>
            <a:pPr marL="285750" indent="-285750">
              <a:buFont typeface="Arial" panose="020B0604020202020204" pitchFamily="34" charset="0"/>
              <a:buChar char="•"/>
            </a:pPr>
            <a:endParaRPr lang="en-US" b="1" dirty="0">
              <a:solidFill>
                <a:srgbClr val="1F2329"/>
              </a:solidFill>
            </a:endParaRPr>
          </a:p>
          <a:p>
            <a:pPr marL="285750" indent="-285750">
              <a:buFont typeface="Arial" panose="020B0604020202020204" pitchFamily="34" charset="0"/>
              <a:buChar char="•"/>
            </a:pPr>
            <a:r>
              <a:rPr lang="en-US" b="1" dirty="0">
                <a:solidFill>
                  <a:srgbClr val="1F2329"/>
                </a:solidFill>
              </a:rPr>
              <a:t>Good Practice 7: Establishing a Baseline Measurement at an Early Stage</a:t>
            </a:r>
          </a:p>
          <a:p>
            <a:endParaRPr lang="en-US" dirty="0">
              <a:solidFill>
                <a:srgbClr val="1F2329"/>
              </a:solidFill>
            </a:endParaRPr>
          </a:p>
          <a:p>
            <a:endParaRPr lang="en-US" dirty="0">
              <a:solidFill>
                <a:srgbClr val="1F2329"/>
              </a:solidFill>
            </a:endParaRPr>
          </a:p>
        </p:txBody>
      </p:sp>
    </p:spTree>
    <p:extLst>
      <p:ext uri="{BB962C8B-B14F-4D97-AF65-F5344CB8AC3E}">
        <p14:creationId xmlns:p14="http://schemas.microsoft.com/office/powerpoint/2010/main" val="225688172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CC88AC-91CC-D8A2-8B72-29FE3D14F34E}"/>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166627C9-123B-A55C-9805-1B02C6E1957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DEE5F412-89F8-1FD5-CA2B-A21B5956C58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F5BDA197-5BDC-9EE9-720C-2B249F719F29}"/>
              </a:ext>
            </a:extLst>
          </p:cNvPr>
          <p:cNvSpPr>
            <a:spLocks noGrp="1"/>
          </p:cNvSpPr>
          <p:nvPr>
            <p:ph type="title"/>
          </p:nvPr>
        </p:nvSpPr>
        <p:spPr/>
        <p:txBody>
          <a:bodyPr vert="horz"/>
          <a:lstStyle/>
          <a:p>
            <a:r>
              <a:rPr lang="en-US" b="1" dirty="0"/>
              <a:t>4. Results - Success Metrics Pyramid</a:t>
            </a:r>
          </a:p>
        </p:txBody>
      </p:sp>
      <p:sp>
        <p:nvSpPr>
          <p:cNvPr id="4" name="日期占位符 3">
            <a:extLst>
              <a:ext uri="{FF2B5EF4-FFF2-40B4-BE49-F238E27FC236}">
                <a16:creationId xmlns:a16="http://schemas.microsoft.com/office/drawing/2014/main" id="{B43F879A-EA9B-8943-E46D-C773D512F389}"/>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5B124E69-6AD6-44B0-04E2-D280763FE057}"/>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A7CD3E78-F44F-B20F-F47A-DD0B646FFE18}"/>
              </a:ext>
            </a:extLst>
          </p:cNvPr>
          <p:cNvSpPr>
            <a:spLocks noGrp="1"/>
          </p:cNvSpPr>
          <p:nvPr>
            <p:ph type="sldNum" sz="quarter" idx="12"/>
          </p:nvPr>
        </p:nvSpPr>
        <p:spPr/>
        <p:txBody>
          <a:bodyPr/>
          <a:lstStyle/>
          <a:p>
            <a:pPr>
              <a:defRPr/>
            </a:pPr>
            <a:fld id="{05BC9FAB-BDC1-47C0-A8BB-6E12A8205D33}" type="slidenum">
              <a:rPr lang="en-US" smtClean="0"/>
              <a:pPr>
                <a:defRPr/>
              </a:pPr>
              <a:t>21</a:t>
            </a:fld>
            <a:endParaRPr lang="en-US" dirty="0"/>
          </a:p>
        </p:txBody>
      </p:sp>
      <p:pic>
        <p:nvPicPr>
          <p:cNvPr id="8" name="图片 7" descr="图示&#10;&#10;描述已自动生成">
            <a:extLst>
              <a:ext uri="{FF2B5EF4-FFF2-40B4-BE49-F238E27FC236}">
                <a16:creationId xmlns:a16="http://schemas.microsoft.com/office/drawing/2014/main" id="{D03F378A-B1CB-C682-CDAE-41BCF8D3FBC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3211" y="878771"/>
            <a:ext cx="10925578" cy="5620523"/>
          </a:xfrm>
          <a:prstGeom prst="rect">
            <a:avLst/>
          </a:prstGeom>
        </p:spPr>
      </p:pic>
    </p:spTree>
    <p:extLst>
      <p:ext uri="{BB962C8B-B14F-4D97-AF65-F5344CB8AC3E}">
        <p14:creationId xmlns:p14="http://schemas.microsoft.com/office/powerpoint/2010/main" val="288519693"/>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E8EEFE-CBB3-8FF3-B8CE-36F6A329CE6B}"/>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47DEF0ED-0815-2588-9AA3-F8CEAA7B6FA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166627C9-123B-A55C-9805-1B02C6E1957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33138F12-A6E8-80FF-64CF-DA8AADD568E5}"/>
              </a:ext>
            </a:extLst>
          </p:cNvPr>
          <p:cNvSpPr>
            <a:spLocks noGrp="1"/>
          </p:cNvSpPr>
          <p:nvPr>
            <p:ph type="title"/>
          </p:nvPr>
        </p:nvSpPr>
        <p:spPr/>
        <p:txBody>
          <a:bodyPr vert="horz"/>
          <a:lstStyle/>
          <a:p>
            <a:r>
              <a:rPr lang="en-US" b="1" dirty="0"/>
              <a:t>4. Results - New Designed Metrics Catalog</a:t>
            </a:r>
          </a:p>
        </p:txBody>
      </p:sp>
      <p:sp>
        <p:nvSpPr>
          <p:cNvPr id="4" name="日期占位符 3">
            <a:extLst>
              <a:ext uri="{FF2B5EF4-FFF2-40B4-BE49-F238E27FC236}">
                <a16:creationId xmlns:a16="http://schemas.microsoft.com/office/drawing/2014/main" id="{24766981-1C57-2450-7372-CEED8B5C65F9}"/>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44B84211-7A29-56F2-157D-7263BBDB0670}"/>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71E8AB24-A4E8-BA3A-37BD-976980A97832}"/>
              </a:ext>
            </a:extLst>
          </p:cNvPr>
          <p:cNvSpPr>
            <a:spLocks noGrp="1"/>
          </p:cNvSpPr>
          <p:nvPr>
            <p:ph type="sldNum" sz="quarter" idx="12"/>
          </p:nvPr>
        </p:nvSpPr>
        <p:spPr/>
        <p:txBody>
          <a:bodyPr/>
          <a:lstStyle/>
          <a:p>
            <a:pPr>
              <a:defRPr/>
            </a:pPr>
            <a:fld id="{05BC9FAB-BDC1-47C0-A8BB-6E12A8205D33}" type="slidenum">
              <a:rPr lang="en-US" smtClean="0"/>
              <a:pPr>
                <a:defRPr/>
              </a:pPr>
              <a:t>22</a:t>
            </a:fld>
            <a:endParaRPr lang="en-US" dirty="0"/>
          </a:p>
        </p:txBody>
      </p:sp>
      <p:pic>
        <p:nvPicPr>
          <p:cNvPr id="10" name="图片 9" descr="图形用户界面, 文本, 应用程序&#10;&#10;描述已自动生成">
            <a:extLst>
              <a:ext uri="{FF2B5EF4-FFF2-40B4-BE49-F238E27FC236}">
                <a16:creationId xmlns:a16="http://schemas.microsoft.com/office/drawing/2014/main" id="{977C3BE9-9F6E-6D38-D93E-3BB4AB6AE9C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1000" y="864000"/>
            <a:ext cx="4547261" cy="4801112"/>
          </a:xfrm>
          <a:prstGeom prst="rect">
            <a:avLst/>
          </a:prstGeom>
        </p:spPr>
      </p:pic>
      <p:pic>
        <p:nvPicPr>
          <p:cNvPr id="12" name="图片 11" descr="表格&#10;&#10;描述已自动生成">
            <a:extLst>
              <a:ext uri="{FF2B5EF4-FFF2-40B4-BE49-F238E27FC236}">
                <a16:creationId xmlns:a16="http://schemas.microsoft.com/office/drawing/2014/main" id="{180964EC-D334-98C0-E142-CC5647DC568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21000" y="950875"/>
            <a:ext cx="4925129" cy="5166219"/>
          </a:xfrm>
          <a:prstGeom prst="rect">
            <a:avLst/>
          </a:prstGeom>
        </p:spPr>
      </p:pic>
      <p:sp>
        <p:nvSpPr>
          <p:cNvPr id="13" name="文本框 12">
            <a:extLst>
              <a:ext uri="{FF2B5EF4-FFF2-40B4-BE49-F238E27FC236}">
                <a16:creationId xmlns:a16="http://schemas.microsoft.com/office/drawing/2014/main" id="{36D21741-6CCF-FCFE-05CC-D1E190384030}"/>
              </a:ext>
            </a:extLst>
          </p:cNvPr>
          <p:cNvSpPr txBox="1"/>
          <p:nvPr/>
        </p:nvSpPr>
        <p:spPr>
          <a:xfrm>
            <a:off x="6591000" y="6202094"/>
            <a:ext cx="1653017"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-&gt; 237 </a:t>
            </a:r>
            <a:r>
              <a:rPr lang="en-US" altLang="zh-CN" dirty="0">
                <a:latin typeface="Arial" pitchFamily="34" charset="0"/>
              </a:rPr>
              <a:t>Metrics</a:t>
            </a:r>
            <a:endParaRPr lang="en-US" dirty="0">
              <a:latin typeface="Arial" pitchFamily="34" charset="0"/>
            </a:endParaRPr>
          </a:p>
        </p:txBody>
      </p:sp>
    </p:spTree>
    <p:extLst>
      <p:ext uri="{BB962C8B-B14F-4D97-AF65-F5344CB8AC3E}">
        <p14:creationId xmlns:p14="http://schemas.microsoft.com/office/powerpoint/2010/main" val="2134907647"/>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681281-FE6F-9072-B273-3731C06D8C7A}"/>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D09B3E5B-B125-1109-C1D4-5F5A88D9DF7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47DEF0ED-0815-2588-9AA3-F8CEAA7B6FA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2F164E5D-A8C1-665C-8029-86FBF4A1FF4E}"/>
              </a:ext>
            </a:extLst>
          </p:cNvPr>
          <p:cNvSpPr>
            <a:spLocks noGrp="1"/>
          </p:cNvSpPr>
          <p:nvPr>
            <p:ph type="title"/>
          </p:nvPr>
        </p:nvSpPr>
        <p:spPr/>
        <p:txBody>
          <a:bodyPr vert="horz"/>
          <a:lstStyle/>
          <a:p>
            <a:r>
              <a:rPr lang="en-US" b="1" dirty="0"/>
              <a:t>4. Results - New Designed Metrics Catalog</a:t>
            </a:r>
          </a:p>
        </p:txBody>
      </p:sp>
      <p:sp>
        <p:nvSpPr>
          <p:cNvPr id="4" name="日期占位符 3">
            <a:extLst>
              <a:ext uri="{FF2B5EF4-FFF2-40B4-BE49-F238E27FC236}">
                <a16:creationId xmlns:a16="http://schemas.microsoft.com/office/drawing/2014/main" id="{B34451E8-343F-A2C5-CE01-BD9E12DAAFDF}"/>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0AC2A49D-AE4D-0724-8004-AAA30057D30C}"/>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B24D45FB-D51F-38F4-9C6A-2F63629745C5}"/>
              </a:ext>
            </a:extLst>
          </p:cNvPr>
          <p:cNvSpPr>
            <a:spLocks noGrp="1"/>
          </p:cNvSpPr>
          <p:nvPr>
            <p:ph type="sldNum" sz="quarter" idx="12"/>
          </p:nvPr>
        </p:nvSpPr>
        <p:spPr/>
        <p:txBody>
          <a:bodyPr/>
          <a:lstStyle/>
          <a:p>
            <a:pPr>
              <a:defRPr/>
            </a:pPr>
            <a:fld id="{05BC9FAB-BDC1-47C0-A8BB-6E12A8205D33}" type="slidenum">
              <a:rPr lang="en-US" smtClean="0"/>
              <a:pPr>
                <a:defRPr/>
              </a:pPr>
              <a:t>23</a:t>
            </a:fld>
            <a:endParaRPr lang="en-US" dirty="0"/>
          </a:p>
        </p:txBody>
      </p:sp>
      <p:sp>
        <p:nvSpPr>
          <p:cNvPr id="52" name="文本框 51">
            <a:extLst>
              <a:ext uri="{FF2B5EF4-FFF2-40B4-BE49-F238E27FC236}">
                <a16:creationId xmlns:a16="http://schemas.microsoft.com/office/drawing/2014/main" id="{A69A5FCE-7BD0-50B8-A223-9C70585E4874}"/>
              </a:ext>
            </a:extLst>
          </p:cNvPr>
          <p:cNvSpPr txBox="1"/>
          <p:nvPr/>
        </p:nvSpPr>
        <p:spPr>
          <a:xfrm>
            <a:off x="7763990" y="6619508"/>
            <a:ext cx="3238387" cy="21544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800" dirty="0">
                <a:solidFill>
                  <a:schemeClr val="bg1">
                    <a:lumMod val="50000"/>
                  </a:schemeClr>
                </a:solidFill>
              </a:rPr>
              <a:t>Modified from: Tobisch, F. (2021) Master Thesis Final Presentation</a:t>
            </a:r>
          </a:p>
        </p:txBody>
      </p:sp>
      <p:pic>
        <p:nvPicPr>
          <p:cNvPr id="7" name="图片 6" descr="图形用户界面, 文本, 应用程序&#10;&#10;描述已自动生成">
            <a:extLst>
              <a:ext uri="{FF2B5EF4-FFF2-40B4-BE49-F238E27FC236}">
                <a16:creationId xmlns:a16="http://schemas.microsoft.com/office/drawing/2014/main" id="{FC35034F-7387-665E-6593-02159BA1C39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21917" y="999000"/>
            <a:ext cx="4290860" cy="5544000"/>
          </a:xfrm>
          <a:prstGeom prst="rect">
            <a:avLst/>
          </a:prstGeom>
        </p:spPr>
      </p:pic>
      <p:pic>
        <p:nvPicPr>
          <p:cNvPr id="8" name="图片 7" descr="文本&#10;&#10;描述已自动生成">
            <a:extLst>
              <a:ext uri="{FF2B5EF4-FFF2-40B4-BE49-F238E27FC236}">
                <a16:creationId xmlns:a16="http://schemas.microsoft.com/office/drawing/2014/main" id="{6EC8381C-5303-05B3-DCA2-ECC27103469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0417" y="3990288"/>
            <a:ext cx="5695584" cy="1859140"/>
          </a:xfrm>
          <a:prstGeom prst="rect">
            <a:avLst/>
          </a:prstGeom>
        </p:spPr>
      </p:pic>
      <p:pic>
        <p:nvPicPr>
          <p:cNvPr id="11" name="图片 10" descr="表格&#10;&#10;描述已自动生成">
            <a:extLst>
              <a:ext uri="{FF2B5EF4-FFF2-40B4-BE49-F238E27FC236}">
                <a16:creationId xmlns:a16="http://schemas.microsoft.com/office/drawing/2014/main" id="{98D8E0A3-4628-7367-1D57-38426AC0F4A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0416" y="1760724"/>
            <a:ext cx="5583097" cy="1248185"/>
          </a:xfrm>
          <a:prstGeom prst="rect">
            <a:avLst/>
          </a:prstGeom>
        </p:spPr>
      </p:pic>
      <p:sp>
        <p:nvSpPr>
          <p:cNvPr id="12" name="文本框 11">
            <a:extLst>
              <a:ext uri="{FF2B5EF4-FFF2-40B4-BE49-F238E27FC236}">
                <a16:creationId xmlns:a16="http://schemas.microsoft.com/office/drawing/2014/main" id="{50B603BB-FAC7-C7B7-7106-C350FC8C0712}"/>
              </a:ext>
            </a:extLst>
          </p:cNvPr>
          <p:cNvSpPr txBox="1"/>
          <p:nvPr/>
        </p:nvSpPr>
        <p:spPr>
          <a:xfrm>
            <a:off x="332931" y="998688"/>
            <a:ext cx="6258069" cy="646331"/>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marL="285750" indent="-285750">
              <a:buFont typeface="Arial" panose="020B0604020202020204" pitchFamily="34" charset="0"/>
              <a:buChar char="•"/>
            </a:pPr>
            <a:r>
              <a:rPr lang="en-US" b="1" i="0" dirty="0">
                <a:solidFill>
                  <a:srgbClr val="1F2329"/>
                </a:solidFill>
                <a:effectLst/>
              </a:rPr>
              <a:t>Navigation based on CoPs Taxonomy </a:t>
            </a:r>
          </a:p>
          <a:p>
            <a:r>
              <a:rPr lang="en-US" b="1" dirty="0">
                <a:solidFill>
                  <a:srgbClr val="1F2329"/>
                </a:solidFill>
              </a:rPr>
              <a:t>    (</a:t>
            </a:r>
            <a:r>
              <a:rPr lang="en-US" b="1" i="0" dirty="0">
                <a:solidFill>
                  <a:srgbClr val="1F2329"/>
                </a:solidFill>
                <a:effectLst/>
              </a:rPr>
              <a:t>Taxonomy-Metric-Matrix)</a:t>
            </a:r>
          </a:p>
        </p:txBody>
      </p:sp>
      <p:sp>
        <p:nvSpPr>
          <p:cNvPr id="13" name="文本框 12">
            <a:extLst>
              <a:ext uri="{FF2B5EF4-FFF2-40B4-BE49-F238E27FC236}">
                <a16:creationId xmlns:a16="http://schemas.microsoft.com/office/drawing/2014/main" id="{3FB89006-FD35-BAD7-A18C-5499876E9F8F}"/>
              </a:ext>
            </a:extLst>
          </p:cNvPr>
          <p:cNvSpPr txBox="1"/>
          <p:nvPr/>
        </p:nvSpPr>
        <p:spPr>
          <a:xfrm>
            <a:off x="332931" y="3504843"/>
            <a:ext cx="5538069" cy="36933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marL="285750" indent="-285750">
              <a:buFont typeface="Arial" panose="020B0604020202020204" pitchFamily="34" charset="0"/>
              <a:buChar char="•"/>
            </a:pPr>
            <a:r>
              <a:rPr lang="en-US" b="1" i="0" dirty="0">
                <a:solidFill>
                  <a:srgbClr val="1F2329"/>
                </a:solidFill>
                <a:effectLst/>
              </a:rPr>
              <a:t>Navigation based on Measured Aspects</a:t>
            </a:r>
          </a:p>
        </p:txBody>
      </p:sp>
    </p:spTree>
    <p:extLst>
      <p:ext uri="{BB962C8B-B14F-4D97-AF65-F5344CB8AC3E}">
        <p14:creationId xmlns:p14="http://schemas.microsoft.com/office/powerpoint/2010/main" val="1052119605"/>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756C1D85-EBCE-7709-818B-A9A7390D106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7" name="think-cell data - do not delete" hidden="1">
                        <a:extLst>
                          <a:ext uri="{FF2B5EF4-FFF2-40B4-BE49-F238E27FC236}">
                            <a16:creationId xmlns:a16="http://schemas.microsoft.com/office/drawing/2014/main" id="{756C1D85-EBCE-7709-818B-A9A7390D106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6">
            <a:extLst>
              <a:ext uri="{FF2B5EF4-FFF2-40B4-BE49-F238E27FC236}">
                <a16:creationId xmlns:a16="http://schemas.microsoft.com/office/drawing/2014/main" id="{88D86218-867E-9976-4064-95DC247BD16E}"/>
              </a:ext>
            </a:extLst>
          </p:cNvPr>
          <p:cNvSpPr/>
          <p:nvPr/>
        </p:nvSpPr>
        <p:spPr bwMode="auto">
          <a:xfrm>
            <a:off x="0" y="2483960"/>
            <a:ext cx="12192000" cy="36004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en-US" dirty="0">
              <a:solidFill>
                <a:schemeClr val="tx1"/>
              </a:solidFill>
              <a:latin typeface="Arial Unicode MS" pitchFamily="34" charset="-128"/>
            </a:endParaRPr>
          </a:p>
        </p:txBody>
      </p:sp>
      <p:sp>
        <p:nvSpPr>
          <p:cNvPr id="2" name="标题 1">
            <a:extLst>
              <a:ext uri="{FF2B5EF4-FFF2-40B4-BE49-F238E27FC236}">
                <a16:creationId xmlns:a16="http://schemas.microsoft.com/office/drawing/2014/main" id="{EF6ADBDC-2BEB-B625-E59B-660BE9B9BC80}"/>
              </a:ext>
            </a:extLst>
          </p:cNvPr>
          <p:cNvSpPr>
            <a:spLocks noGrp="1"/>
          </p:cNvSpPr>
          <p:nvPr>
            <p:ph type="title"/>
          </p:nvPr>
        </p:nvSpPr>
        <p:spPr/>
        <p:txBody>
          <a:bodyPr vert="horz"/>
          <a:lstStyle/>
          <a:p>
            <a:r>
              <a:rPr lang="en-US" b="1" dirty="0"/>
              <a:t>Outline</a:t>
            </a:r>
          </a:p>
        </p:txBody>
      </p:sp>
      <p:sp>
        <p:nvSpPr>
          <p:cNvPr id="3" name="内容占位符 2">
            <a:extLst>
              <a:ext uri="{FF2B5EF4-FFF2-40B4-BE49-F238E27FC236}">
                <a16:creationId xmlns:a16="http://schemas.microsoft.com/office/drawing/2014/main" id="{8342AEBE-A9F8-4331-37B4-FF4B5CFC8572}"/>
              </a:ext>
            </a:extLst>
          </p:cNvPr>
          <p:cNvSpPr>
            <a:spLocks noGrp="1"/>
          </p:cNvSpPr>
          <p:nvPr>
            <p:ph idx="1"/>
          </p:nvPr>
        </p:nvSpPr>
        <p:spPr/>
        <p:txBody>
          <a:bodyPr>
            <a:normAutofit/>
          </a:bodyPr>
          <a:lstStyle/>
          <a:p>
            <a:pPr marL="342900" indent="-342900">
              <a:buFont typeface="+mj-lt"/>
              <a:buAutoNum type="arabicPeriod"/>
            </a:pPr>
            <a:r>
              <a:rPr lang="en-US" sz="2000" dirty="0"/>
              <a:t>Motivation</a:t>
            </a:r>
          </a:p>
          <a:p>
            <a:pPr marL="342900" indent="-342900">
              <a:buFont typeface="+mj-lt"/>
              <a:buAutoNum type="arabicPeriod"/>
            </a:pPr>
            <a:r>
              <a:rPr lang="en-US" sz="2000" dirty="0"/>
              <a:t>Research Questions</a:t>
            </a:r>
          </a:p>
          <a:p>
            <a:pPr marL="342900" indent="-342900">
              <a:buFont typeface="+mj-lt"/>
              <a:buAutoNum type="arabicPeriod"/>
            </a:pPr>
            <a:r>
              <a:rPr lang="en-US" sz="2000" dirty="0"/>
              <a:t>Research Methodology</a:t>
            </a:r>
          </a:p>
          <a:p>
            <a:pPr marL="342900" indent="-342900">
              <a:buFont typeface="+mj-lt"/>
              <a:buAutoNum type="arabicPeriod"/>
            </a:pPr>
            <a:r>
              <a:rPr lang="en-US" sz="2000" dirty="0"/>
              <a:t>Results</a:t>
            </a:r>
          </a:p>
          <a:p>
            <a:pPr marL="342900" indent="-342900">
              <a:buFont typeface="+mj-lt"/>
              <a:buAutoNum type="arabicPeriod"/>
            </a:pPr>
            <a:r>
              <a:rPr lang="en-US" sz="2000" dirty="0"/>
              <a:t>Key Findings</a:t>
            </a:r>
          </a:p>
          <a:p>
            <a:pPr marL="342900" indent="-342900">
              <a:buFont typeface="+mj-lt"/>
              <a:buAutoNum type="arabicPeriod"/>
            </a:pPr>
            <a:r>
              <a:rPr lang="en-US" sz="2000" dirty="0"/>
              <a:t>Future Work</a:t>
            </a:r>
          </a:p>
        </p:txBody>
      </p:sp>
      <p:sp>
        <p:nvSpPr>
          <p:cNvPr id="4" name="日期占位符 3">
            <a:extLst>
              <a:ext uri="{FF2B5EF4-FFF2-40B4-BE49-F238E27FC236}">
                <a16:creationId xmlns:a16="http://schemas.microsoft.com/office/drawing/2014/main" id="{6684B55D-A70D-0502-D951-991FAB8C4359}"/>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F36BDC6C-965B-0A67-CEE0-D9EA86648387}"/>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AE4BF5F5-8097-9E22-29F4-80319951455C}"/>
              </a:ext>
            </a:extLst>
          </p:cNvPr>
          <p:cNvSpPr>
            <a:spLocks noGrp="1"/>
          </p:cNvSpPr>
          <p:nvPr>
            <p:ph type="sldNum" sz="quarter" idx="12"/>
          </p:nvPr>
        </p:nvSpPr>
        <p:spPr/>
        <p:txBody>
          <a:bodyPr/>
          <a:lstStyle/>
          <a:p>
            <a:pPr>
              <a:defRPr/>
            </a:pPr>
            <a:fld id="{05BC9FAB-BDC1-47C0-A8BB-6E12A8205D33}" type="slidenum">
              <a:rPr lang="en-US" smtClean="0"/>
              <a:pPr>
                <a:defRPr/>
              </a:pPr>
              <a:t>24</a:t>
            </a:fld>
            <a:endParaRPr lang="en-US" dirty="0"/>
          </a:p>
        </p:txBody>
      </p:sp>
    </p:spTree>
    <p:extLst>
      <p:ext uri="{BB962C8B-B14F-4D97-AF65-F5344CB8AC3E}">
        <p14:creationId xmlns:p14="http://schemas.microsoft.com/office/powerpoint/2010/main" val="717005909"/>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DBD1CA-8EE5-906C-D613-D884B51243A9}"/>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2705ABAB-9644-5772-D801-FAB405FE5D4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9FC3D048-F4A8-0FDA-ADFF-30C443CF188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E2C30274-9DCB-5EED-2E94-F2AFC02AFA94}"/>
              </a:ext>
            </a:extLst>
          </p:cNvPr>
          <p:cNvSpPr>
            <a:spLocks noGrp="1"/>
          </p:cNvSpPr>
          <p:nvPr>
            <p:ph type="title"/>
          </p:nvPr>
        </p:nvSpPr>
        <p:spPr/>
        <p:txBody>
          <a:bodyPr vert="horz"/>
          <a:lstStyle/>
          <a:p>
            <a:r>
              <a:rPr lang="en-US" b="1" dirty="0"/>
              <a:t>5. Key Findings</a:t>
            </a:r>
          </a:p>
        </p:txBody>
      </p:sp>
      <p:sp>
        <p:nvSpPr>
          <p:cNvPr id="4" name="日期占位符 3">
            <a:extLst>
              <a:ext uri="{FF2B5EF4-FFF2-40B4-BE49-F238E27FC236}">
                <a16:creationId xmlns:a16="http://schemas.microsoft.com/office/drawing/2014/main" id="{1F8D33FD-7769-2AE5-8022-A2AFB76A9DAE}"/>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5F5E0402-99A1-5DEE-2AD5-71946F716661}"/>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CAE7651C-0DB9-E2AC-5262-8A302760ED2B}"/>
              </a:ext>
            </a:extLst>
          </p:cNvPr>
          <p:cNvSpPr>
            <a:spLocks noGrp="1"/>
          </p:cNvSpPr>
          <p:nvPr>
            <p:ph type="sldNum" sz="quarter" idx="12"/>
          </p:nvPr>
        </p:nvSpPr>
        <p:spPr/>
        <p:txBody>
          <a:bodyPr/>
          <a:lstStyle/>
          <a:p>
            <a:pPr>
              <a:defRPr/>
            </a:pPr>
            <a:fld id="{05BC9FAB-BDC1-47C0-A8BB-6E12A8205D33}" type="slidenum">
              <a:rPr lang="en-US" smtClean="0"/>
              <a:pPr>
                <a:defRPr/>
              </a:pPr>
              <a:t>25</a:t>
            </a:fld>
            <a:endParaRPr lang="en-US" dirty="0"/>
          </a:p>
        </p:txBody>
      </p:sp>
      <p:sp>
        <p:nvSpPr>
          <p:cNvPr id="52" name="文本框 51">
            <a:extLst>
              <a:ext uri="{FF2B5EF4-FFF2-40B4-BE49-F238E27FC236}">
                <a16:creationId xmlns:a16="http://schemas.microsoft.com/office/drawing/2014/main" id="{6EE97FA6-3920-8C7A-54B4-E9B382494491}"/>
              </a:ext>
            </a:extLst>
          </p:cNvPr>
          <p:cNvSpPr txBox="1"/>
          <p:nvPr/>
        </p:nvSpPr>
        <p:spPr>
          <a:xfrm>
            <a:off x="7763990" y="6619508"/>
            <a:ext cx="3238387" cy="21544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800" dirty="0">
                <a:solidFill>
                  <a:schemeClr val="bg1">
                    <a:lumMod val="50000"/>
                  </a:schemeClr>
                </a:solidFill>
              </a:rPr>
              <a:t>Modified from: Tobisch, F. (2021) Master Thesis Final Presentation</a:t>
            </a:r>
          </a:p>
        </p:txBody>
      </p:sp>
      <p:sp>
        <p:nvSpPr>
          <p:cNvPr id="3" name="文本框 2">
            <a:extLst>
              <a:ext uri="{FF2B5EF4-FFF2-40B4-BE49-F238E27FC236}">
                <a16:creationId xmlns:a16="http://schemas.microsoft.com/office/drawing/2014/main" id="{C1CADDBC-3003-6009-AE4D-554D05846B1D}"/>
              </a:ext>
            </a:extLst>
          </p:cNvPr>
          <p:cNvSpPr txBox="1"/>
          <p:nvPr/>
        </p:nvSpPr>
        <p:spPr>
          <a:xfrm>
            <a:off x="332931" y="998688"/>
            <a:ext cx="11692938" cy="535531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marL="285750" indent="-285750">
              <a:buFont typeface="Arial" panose="020B0604020202020204" pitchFamily="34" charset="0"/>
              <a:buChar char="•"/>
            </a:pPr>
            <a:r>
              <a:rPr lang="en-US" b="1" i="0" dirty="0">
                <a:solidFill>
                  <a:srgbClr val="1F2329"/>
                </a:solidFill>
                <a:effectLst/>
              </a:rPr>
              <a:t>Key Finding 1: Current scientific research lacks a consistent definition of success for Communities of Practice</a:t>
            </a:r>
          </a:p>
          <a:p>
            <a:pPr marL="285750" indent="-285750">
              <a:buFont typeface="Arial" panose="020B0604020202020204" pitchFamily="34" charset="0"/>
              <a:buChar char="•"/>
            </a:pPr>
            <a:endParaRPr lang="en-US" b="1" i="0" dirty="0">
              <a:solidFill>
                <a:srgbClr val="1F2329"/>
              </a:solidFill>
              <a:effectLst/>
            </a:endParaRPr>
          </a:p>
          <a:p>
            <a:pPr marL="285750" indent="-285750">
              <a:buFont typeface="Arial" panose="020B0604020202020204" pitchFamily="34" charset="0"/>
              <a:buChar char="•"/>
            </a:pPr>
            <a:r>
              <a:rPr lang="en-US" b="1" dirty="0">
                <a:solidFill>
                  <a:srgbClr val="1F2329"/>
                </a:solidFill>
              </a:rPr>
              <a:t>Key Finding 2: Currently the most comprehensive and systematic understanding and frameworks for assessing the value of Communities of Practice come from Wenger</a:t>
            </a:r>
          </a:p>
          <a:p>
            <a:pPr marL="285750" indent="-285750">
              <a:buFont typeface="Arial" panose="020B0604020202020204" pitchFamily="34" charset="0"/>
              <a:buChar char="•"/>
            </a:pPr>
            <a:endParaRPr lang="en-US" b="1" dirty="0">
              <a:solidFill>
                <a:srgbClr val="1F2329"/>
              </a:solidFill>
            </a:endParaRPr>
          </a:p>
          <a:p>
            <a:pPr marL="285750" indent="-285750">
              <a:buFont typeface="Arial" panose="020B0604020202020204" pitchFamily="34" charset="0"/>
              <a:buChar char="•"/>
            </a:pPr>
            <a:r>
              <a:rPr lang="en-US" b="1" dirty="0">
                <a:solidFill>
                  <a:srgbClr val="1F2329"/>
                </a:solidFill>
              </a:rPr>
              <a:t>Key Finding 3: The three most common measurement approaches for measuring the success of Communities of Practice are: 1) log data tracking, 2) surveys and questionnaires, and 3) interviews</a:t>
            </a:r>
          </a:p>
          <a:p>
            <a:pPr marL="285750" indent="-285750">
              <a:buFont typeface="Arial" panose="020B0604020202020204" pitchFamily="34" charset="0"/>
              <a:buChar char="•"/>
            </a:pPr>
            <a:endParaRPr lang="en-US" b="1" dirty="0">
              <a:solidFill>
                <a:srgbClr val="1F2329"/>
              </a:solidFill>
            </a:endParaRPr>
          </a:p>
          <a:p>
            <a:pPr marL="285750" indent="-285750">
              <a:buFont typeface="Arial" panose="020B0604020202020204" pitchFamily="34" charset="0"/>
              <a:buChar char="•"/>
            </a:pPr>
            <a:r>
              <a:rPr lang="en-US" b="1" dirty="0">
                <a:solidFill>
                  <a:srgbClr val="1F2329"/>
                </a:solidFill>
              </a:rPr>
              <a:t>Key Finding 4: Success metrics for Communities of Practice are predominantly derived from GOS, with limited insights from LSASD and ASD, and the CoPs taxonomy type Knowledge Sharing is the most commonly addressed</a:t>
            </a:r>
          </a:p>
          <a:p>
            <a:pPr marL="285750" indent="-285750">
              <a:buFont typeface="Arial" panose="020B0604020202020204" pitchFamily="34" charset="0"/>
              <a:buChar char="•"/>
            </a:pPr>
            <a:endParaRPr lang="en-US" b="1" dirty="0">
              <a:solidFill>
                <a:srgbClr val="1F2329"/>
              </a:solidFill>
            </a:endParaRPr>
          </a:p>
          <a:p>
            <a:pPr marL="285750" indent="-285750">
              <a:buFont typeface="Arial" panose="020B0604020202020204" pitchFamily="34" charset="0"/>
              <a:buChar char="•"/>
            </a:pPr>
            <a:r>
              <a:rPr lang="en-US" b="1" dirty="0">
                <a:solidFill>
                  <a:srgbClr val="1F2329"/>
                </a:solidFill>
              </a:rPr>
              <a:t>Key Finding 5: Success metrics for traditional organizational structures are limited, with existing literature focusing primarily on cross-functional teams and project teams</a:t>
            </a:r>
          </a:p>
          <a:p>
            <a:endParaRPr lang="en-US" dirty="0">
              <a:solidFill>
                <a:srgbClr val="1F2329"/>
              </a:solidFill>
            </a:endParaRPr>
          </a:p>
          <a:p>
            <a:endParaRPr lang="en-US" dirty="0">
              <a:solidFill>
                <a:srgbClr val="1F2329"/>
              </a:solidFill>
            </a:endParaRPr>
          </a:p>
          <a:p>
            <a:endParaRPr lang="en-US" dirty="0">
              <a:solidFill>
                <a:srgbClr val="1F2329"/>
              </a:solidFill>
            </a:endParaRPr>
          </a:p>
          <a:p>
            <a:endParaRPr lang="en-US" dirty="0">
              <a:solidFill>
                <a:srgbClr val="1F2329"/>
              </a:solidFill>
            </a:endParaRPr>
          </a:p>
        </p:txBody>
      </p:sp>
    </p:spTree>
    <p:extLst>
      <p:ext uri="{BB962C8B-B14F-4D97-AF65-F5344CB8AC3E}">
        <p14:creationId xmlns:p14="http://schemas.microsoft.com/office/powerpoint/2010/main" val="3466796112"/>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4A31A4-FCE5-9425-33FF-22EE22E85791}"/>
            </a:ext>
          </a:extLst>
        </p:cNvPr>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BD3C7B2B-0539-B4AE-7CBB-126BCA155C0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7" name="think-cell data - do not delete" hidden="1">
                        <a:extLst>
                          <a:ext uri="{FF2B5EF4-FFF2-40B4-BE49-F238E27FC236}">
                            <a16:creationId xmlns:a16="http://schemas.microsoft.com/office/drawing/2014/main" id="{756C1D85-EBCE-7709-818B-A9A7390D106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6">
            <a:extLst>
              <a:ext uri="{FF2B5EF4-FFF2-40B4-BE49-F238E27FC236}">
                <a16:creationId xmlns:a16="http://schemas.microsoft.com/office/drawing/2014/main" id="{B5DEB5B6-45BB-988A-F197-E16F54669775}"/>
              </a:ext>
            </a:extLst>
          </p:cNvPr>
          <p:cNvSpPr/>
          <p:nvPr/>
        </p:nvSpPr>
        <p:spPr bwMode="auto">
          <a:xfrm>
            <a:off x="0" y="2843960"/>
            <a:ext cx="12192000" cy="36004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en-US" dirty="0">
              <a:solidFill>
                <a:schemeClr val="tx1"/>
              </a:solidFill>
              <a:latin typeface="Arial Unicode MS" pitchFamily="34" charset="-128"/>
            </a:endParaRPr>
          </a:p>
        </p:txBody>
      </p:sp>
      <p:sp>
        <p:nvSpPr>
          <p:cNvPr id="2" name="标题 1">
            <a:extLst>
              <a:ext uri="{FF2B5EF4-FFF2-40B4-BE49-F238E27FC236}">
                <a16:creationId xmlns:a16="http://schemas.microsoft.com/office/drawing/2014/main" id="{857D4712-150E-7D51-A76D-E5C7DFE8D75B}"/>
              </a:ext>
            </a:extLst>
          </p:cNvPr>
          <p:cNvSpPr>
            <a:spLocks noGrp="1"/>
          </p:cNvSpPr>
          <p:nvPr>
            <p:ph type="title"/>
          </p:nvPr>
        </p:nvSpPr>
        <p:spPr/>
        <p:txBody>
          <a:bodyPr vert="horz"/>
          <a:lstStyle/>
          <a:p>
            <a:r>
              <a:rPr lang="en-US" b="1" dirty="0"/>
              <a:t>Outline</a:t>
            </a:r>
          </a:p>
        </p:txBody>
      </p:sp>
      <p:sp>
        <p:nvSpPr>
          <p:cNvPr id="3" name="内容占位符 2">
            <a:extLst>
              <a:ext uri="{FF2B5EF4-FFF2-40B4-BE49-F238E27FC236}">
                <a16:creationId xmlns:a16="http://schemas.microsoft.com/office/drawing/2014/main" id="{BA9EB155-699F-4404-F025-366085CEA2B9}"/>
              </a:ext>
            </a:extLst>
          </p:cNvPr>
          <p:cNvSpPr>
            <a:spLocks noGrp="1"/>
          </p:cNvSpPr>
          <p:nvPr>
            <p:ph idx="1"/>
          </p:nvPr>
        </p:nvSpPr>
        <p:spPr/>
        <p:txBody>
          <a:bodyPr>
            <a:normAutofit/>
          </a:bodyPr>
          <a:lstStyle/>
          <a:p>
            <a:pPr marL="342900" indent="-342900">
              <a:buFont typeface="+mj-lt"/>
              <a:buAutoNum type="arabicPeriod"/>
            </a:pPr>
            <a:r>
              <a:rPr lang="en-US" sz="2000" dirty="0"/>
              <a:t>Motivation</a:t>
            </a:r>
          </a:p>
          <a:p>
            <a:pPr marL="342900" indent="-342900">
              <a:buFont typeface="+mj-lt"/>
              <a:buAutoNum type="arabicPeriod"/>
            </a:pPr>
            <a:r>
              <a:rPr lang="en-US" sz="2000" dirty="0"/>
              <a:t>Research Questions</a:t>
            </a:r>
          </a:p>
          <a:p>
            <a:pPr marL="342900" indent="-342900">
              <a:buFont typeface="+mj-lt"/>
              <a:buAutoNum type="arabicPeriod"/>
            </a:pPr>
            <a:r>
              <a:rPr lang="en-US" sz="2000" dirty="0"/>
              <a:t>Research Methodology</a:t>
            </a:r>
          </a:p>
          <a:p>
            <a:pPr marL="342900" indent="-342900">
              <a:buFont typeface="+mj-lt"/>
              <a:buAutoNum type="arabicPeriod"/>
            </a:pPr>
            <a:r>
              <a:rPr lang="en-US" sz="2000" dirty="0"/>
              <a:t>Results</a:t>
            </a:r>
          </a:p>
          <a:p>
            <a:pPr marL="342900" indent="-342900">
              <a:buFont typeface="+mj-lt"/>
              <a:buAutoNum type="arabicPeriod"/>
            </a:pPr>
            <a:r>
              <a:rPr lang="en-US" sz="2000" dirty="0"/>
              <a:t>Key Findings</a:t>
            </a:r>
          </a:p>
          <a:p>
            <a:pPr marL="342900" indent="-342900">
              <a:buFont typeface="+mj-lt"/>
              <a:buAutoNum type="arabicPeriod"/>
            </a:pPr>
            <a:r>
              <a:rPr lang="en-US" sz="2000" dirty="0"/>
              <a:t>Future Work</a:t>
            </a:r>
          </a:p>
        </p:txBody>
      </p:sp>
      <p:sp>
        <p:nvSpPr>
          <p:cNvPr id="4" name="日期占位符 3">
            <a:extLst>
              <a:ext uri="{FF2B5EF4-FFF2-40B4-BE49-F238E27FC236}">
                <a16:creationId xmlns:a16="http://schemas.microsoft.com/office/drawing/2014/main" id="{1F26CFCB-B8AF-2633-33DB-8A97C5F01370}"/>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04A166EA-B9ED-2506-BF26-F1B58C3ED32A}"/>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2D95C453-402E-BBE8-70E9-E66389ED2F1B}"/>
              </a:ext>
            </a:extLst>
          </p:cNvPr>
          <p:cNvSpPr>
            <a:spLocks noGrp="1"/>
          </p:cNvSpPr>
          <p:nvPr>
            <p:ph type="sldNum" sz="quarter" idx="12"/>
          </p:nvPr>
        </p:nvSpPr>
        <p:spPr/>
        <p:txBody>
          <a:bodyPr/>
          <a:lstStyle/>
          <a:p>
            <a:pPr>
              <a:defRPr/>
            </a:pPr>
            <a:fld id="{05BC9FAB-BDC1-47C0-A8BB-6E12A8205D33}" type="slidenum">
              <a:rPr lang="en-US" smtClean="0"/>
              <a:pPr>
                <a:defRPr/>
              </a:pPr>
              <a:t>26</a:t>
            </a:fld>
            <a:endParaRPr lang="en-US" dirty="0"/>
          </a:p>
        </p:txBody>
      </p:sp>
    </p:spTree>
    <p:extLst>
      <p:ext uri="{BB962C8B-B14F-4D97-AF65-F5344CB8AC3E}">
        <p14:creationId xmlns:p14="http://schemas.microsoft.com/office/powerpoint/2010/main" val="301218464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76CDB0-C596-4897-DA2F-84EF7CF0FF5E}"/>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A1E2C66A-D326-76E0-C67C-8022A09436E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2705ABAB-9644-5772-D801-FAB405FE5D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A8FC7776-165F-0EAD-FF70-782D3934CF9C}"/>
              </a:ext>
            </a:extLst>
          </p:cNvPr>
          <p:cNvSpPr>
            <a:spLocks noGrp="1"/>
          </p:cNvSpPr>
          <p:nvPr>
            <p:ph type="title"/>
          </p:nvPr>
        </p:nvSpPr>
        <p:spPr/>
        <p:txBody>
          <a:bodyPr vert="horz"/>
          <a:lstStyle/>
          <a:p>
            <a:r>
              <a:rPr lang="en-US" b="1" dirty="0"/>
              <a:t>6. Future Work</a:t>
            </a:r>
          </a:p>
        </p:txBody>
      </p:sp>
      <p:sp>
        <p:nvSpPr>
          <p:cNvPr id="4" name="日期占位符 3">
            <a:extLst>
              <a:ext uri="{FF2B5EF4-FFF2-40B4-BE49-F238E27FC236}">
                <a16:creationId xmlns:a16="http://schemas.microsoft.com/office/drawing/2014/main" id="{93540B7D-F1D0-2CCB-F2C1-0AD0525EE158}"/>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4EC3FD52-7B89-2C0A-2275-7C0BBCA3B8C3}"/>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4BD48793-CBF6-463A-2395-FF629EB00FCD}"/>
              </a:ext>
            </a:extLst>
          </p:cNvPr>
          <p:cNvSpPr>
            <a:spLocks noGrp="1"/>
          </p:cNvSpPr>
          <p:nvPr>
            <p:ph type="sldNum" sz="quarter" idx="12"/>
          </p:nvPr>
        </p:nvSpPr>
        <p:spPr/>
        <p:txBody>
          <a:bodyPr/>
          <a:lstStyle/>
          <a:p>
            <a:pPr>
              <a:defRPr/>
            </a:pPr>
            <a:fld id="{05BC9FAB-BDC1-47C0-A8BB-6E12A8205D33}" type="slidenum">
              <a:rPr lang="en-US" smtClean="0"/>
              <a:pPr>
                <a:defRPr/>
              </a:pPr>
              <a:t>27</a:t>
            </a:fld>
            <a:endParaRPr lang="en-US" dirty="0"/>
          </a:p>
        </p:txBody>
      </p:sp>
      <p:sp>
        <p:nvSpPr>
          <p:cNvPr id="52" name="文本框 51">
            <a:extLst>
              <a:ext uri="{FF2B5EF4-FFF2-40B4-BE49-F238E27FC236}">
                <a16:creationId xmlns:a16="http://schemas.microsoft.com/office/drawing/2014/main" id="{4AD99840-1B31-8F3A-A3E1-D972B9033092}"/>
              </a:ext>
            </a:extLst>
          </p:cNvPr>
          <p:cNvSpPr txBox="1"/>
          <p:nvPr/>
        </p:nvSpPr>
        <p:spPr>
          <a:xfrm>
            <a:off x="7763990" y="6619508"/>
            <a:ext cx="3238387" cy="21544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800" dirty="0">
                <a:solidFill>
                  <a:schemeClr val="bg1">
                    <a:lumMod val="50000"/>
                  </a:schemeClr>
                </a:solidFill>
              </a:rPr>
              <a:t>Modified from: Tobisch, F. (2021) Master Thesis Final Presentation</a:t>
            </a:r>
          </a:p>
        </p:txBody>
      </p:sp>
      <p:sp>
        <p:nvSpPr>
          <p:cNvPr id="7" name="文本框 6">
            <a:extLst>
              <a:ext uri="{FF2B5EF4-FFF2-40B4-BE49-F238E27FC236}">
                <a16:creationId xmlns:a16="http://schemas.microsoft.com/office/drawing/2014/main" id="{83D6C459-9C8E-70D5-C443-1A32BFA4E567}"/>
              </a:ext>
            </a:extLst>
          </p:cNvPr>
          <p:cNvSpPr txBox="1"/>
          <p:nvPr/>
        </p:nvSpPr>
        <p:spPr>
          <a:xfrm>
            <a:off x="332931" y="765177"/>
            <a:ext cx="11692938" cy="5909310"/>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marL="285750" indent="-285750">
              <a:buFont typeface="Arial" panose="020B0604020202020204" pitchFamily="34" charset="0"/>
              <a:buChar char="•"/>
            </a:pPr>
            <a:r>
              <a:rPr lang="en-US" b="1" i="0" dirty="0">
                <a:solidFill>
                  <a:srgbClr val="1F2329"/>
                </a:solidFill>
                <a:effectLst/>
              </a:rPr>
              <a:t>Metric Catalog Evaluation and Improvement</a:t>
            </a:r>
          </a:p>
          <a:p>
            <a:pPr marL="742950" lvl="1" indent="-285750">
              <a:buFontTx/>
              <a:buChar char="-"/>
            </a:pPr>
            <a:r>
              <a:rPr lang="en-US" b="0" i="0" dirty="0">
                <a:solidFill>
                  <a:srgbClr val="1F2329"/>
                </a:solidFill>
                <a:effectLst/>
              </a:rPr>
              <a:t>The evaluation of the metric catalog's first version is crucial. Feedback from real-world practice will show its usefulness and value for practitioners. </a:t>
            </a:r>
          </a:p>
          <a:p>
            <a:pPr marL="742950" lvl="1" indent="-285750">
              <a:buFontTx/>
              <a:buChar char="-"/>
            </a:pPr>
            <a:r>
              <a:rPr lang="en-US" b="0" i="0" dirty="0">
                <a:solidFill>
                  <a:srgbClr val="1F2329"/>
                </a:solidFill>
                <a:effectLst/>
              </a:rPr>
              <a:t>Based on this feedback, the catalog can be iterated to enhance user experience. This could involve highlighting popular metrics in specific CoPs taxonomy or measured aspects and adding different metric usage cases. </a:t>
            </a:r>
          </a:p>
          <a:p>
            <a:endParaRPr lang="en-US" dirty="0">
              <a:solidFill>
                <a:srgbClr val="1F2329"/>
              </a:solidFill>
            </a:endParaRPr>
          </a:p>
          <a:p>
            <a:pPr marL="285750" indent="-285750">
              <a:buFont typeface="Arial" panose="020B0604020202020204" pitchFamily="34" charset="0"/>
              <a:buChar char="•"/>
            </a:pPr>
            <a:r>
              <a:rPr lang="en-US" b="1" i="0" dirty="0">
                <a:solidFill>
                  <a:srgbClr val="1F2329"/>
                </a:solidFill>
                <a:effectLst/>
              </a:rPr>
              <a:t>Incorporating Automated Tools for Measurement</a:t>
            </a:r>
          </a:p>
          <a:p>
            <a:pPr marL="742950" lvl="1" indent="-285750">
              <a:buFontTx/>
              <a:buChar char="-"/>
            </a:pPr>
            <a:r>
              <a:rPr lang="en-US" b="0" i="0" dirty="0">
                <a:solidFill>
                  <a:srgbClr val="1F2329"/>
                </a:solidFill>
                <a:effectLst/>
              </a:rPr>
              <a:t>Consider how to integrate automated tools like data analytics platforms or performance management software for measuring CoPs success.</a:t>
            </a:r>
          </a:p>
          <a:p>
            <a:pPr marL="742950" lvl="1" indent="-285750">
              <a:buFontTx/>
              <a:buChar char="-"/>
            </a:pPr>
            <a:r>
              <a:rPr lang="en-US" b="0" i="0" dirty="0">
                <a:solidFill>
                  <a:srgbClr val="1F2329"/>
                </a:solidFill>
                <a:effectLst/>
              </a:rPr>
              <a:t>Current measurement methods rely heavily on questionnaires and interviews with manual post-data-collection processing. Automation can provide real-time views of CoPs activities, such as automatically collecting value-creation stories from community members.</a:t>
            </a:r>
          </a:p>
          <a:p>
            <a:pPr marL="742950" lvl="1" indent="-285750">
              <a:buFontTx/>
              <a:buChar char="-"/>
            </a:pPr>
            <a:r>
              <a:rPr lang="en-US" b="0" i="0" dirty="0">
                <a:solidFill>
                  <a:srgbClr val="1F2329"/>
                </a:solidFill>
                <a:effectLst/>
              </a:rPr>
              <a:t>Large language models can also suggest metric combinations from the catalog to gain more insights into the value-creation chain, including causal relationships and potential for value generation in CoPs and organizations.</a:t>
            </a:r>
          </a:p>
          <a:p>
            <a:endParaRPr lang="en-US" dirty="0">
              <a:solidFill>
                <a:srgbClr val="1F2329"/>
              </a:solidFill>
            </a:endParaRPr>
          </a:p>
          <a:p>
            <a:pPr marL="285750" indent="-285750">
              <a:buFont typeface="Arial" panose="020B0604020202020204" pitchFamily="34" charset="0"/>
              <a:buChar char="•"/>
            </a:pPr>
            <a:r>
              <a:rPr lang="en-US" b="1" i="0" dirty="0">
                <a:solidFill>
                  <a:srgbClr val="1F2329"/>
                </a:solidFill>
                <a:effectLst/>
              </a:rPr>
              <a:t>Refining Metrics for Large-Scale Software Development Environments</a:t>
            </a:r>
          </a:p>
          <a:p>
            <a:pPr marL="742950" lvl="1" indent="-285750">
              <a:buFontTx/>
              <a:buChar char="-"/>
            </a:pPr>
            <a:r>
              <a:rPr lang="en-US" b="0" i="0" dirty="0">
                <a:solidFill>
                  <a:srgbClr val="1F2329"/>
                </a:solidFill>
                <a:effectLst/>
              </a:rPr>
              <a:t>Most existing metrics are based on general organizational settings. </a:t>
            </a:r>
          </a:p>
          <a:p>
            <a:pPr marL="742950" lvl="1" indent="-285750">
              <a:buFontTx/>
              <a:buChar char="-"/>
            </a:pPr>
            <a:r>
              <a:rPr lang="en-US" b="0" i="0" dirty="0">
                <a:solidFill>
                  <a:srgbClr val="1F2329"/>
                </a:solidFill>
                <a:effectLst/>
              </a:rPr>
              <a:t>Metrics specifically tailored to large-scale software development environments need to be further refined to identify the most effective ones for measuring CoPs success in such environments. </a:t>
            </a:r>
            <a:endParaRPr lang="en-US" dirty="0"/>
          </a:p>
        </p:txBody>
      </p:sp>
    </p:spTree>
    <p:extLst>
      <p:ext uri="{BB962C8B-B14F-4D97-AF65-F5344CB8AC3E}">
        <p14:creationId xmlns:p14="http://schemas.microsoft.com/office/powerpoint/2010/main" val="341145745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3D5DDB5-49F6-7F46-80BE-AA5E1F875B45}"/>
              </a:ext>
            </a:extLst>
          </p:cNvPr>
          <p:cNvGraphicFramePr>
            <a:graphicFrameLocks noChangeAspect="1"/>
          </p:cNvGraphicFramePr>
          <p:nvPr>
            <p:custDataLst>
              <p:tags r:id="rId1"/>
            </p:custDataLst>
            <p:extLst>
              <p:ext uri="{D42A27DB-BD31-4B8C-83A1-F6EECF244321}">
                <p14:modId xmlns:p14="http://schemas.microsoft.com/office/powerpoint/2010/main" val="39513851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2" name="think-cell data - do not delete" hidden="1">
                        <a:extLst>
                          <a:ext uri="{FF2B5EF4-FFF2-40B4-BE49-F238E27FC236}">
                            <a16:creationId xmlns:a16="http://schemas.microsoft.com/office/drawing/2014/main" id="{23D5DDB5-49F6-7F46-80BE-AA5E1F875B4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7" name="Textplatzhalter 16"/>
          <p:cNvSpPr>
            <a:spLocks noGrp="1"/>
          </p:cNvSpPr>
          <p:nvPr>
            <p:ph type="body" sz="quarter" idx="13"/>
          </p:nvPr>
        </p:nvSpPr>
        <p:spPr/>
        <p:txBody>
          <a:bodyPr/>
          <a:lstStyle/>
          <a:p>
            <a:r>
              <a:rPr lang="en-US" dirty="0"/>
              <a:t>Lixun Dai</a:t>
            </a:r>
          </a:p>
        </p:txBody>
      </p:sp>
      <p:sp>
        <p:nvSpPr>
          <p:cNvPr id="18" name="Textplatzhalter 17"/>
          <p:cNvSpPr>
            <a:spLocks noGrp="1"/>
          </p:cNvSpPr>
          <p:nvPr>
            <p:ph type="body" sz="quarter" idx="14"/>
          </p:nvPr>
        </p:nvSpPr>
        <p:spPr/>
        <p:txBody>
          <a:bodyPr/>
          <a:lstStyle/>
          <a:p>
            <a:r>
              <a:rPr lang="en-US" noProof="1"/>
              <a:t>B.</a:t>
            </a:r>
            <a:r>
              <a:rPr lang="en-US" altLang="zh-CN" noProof="1"/>
              <a:t>Eng</a:t>
            </a:r>
            <a:r>
              <a:rPr lang="en-US" noProof="1"/>
              <a:t>. 	</a:t>
            </a:r>
          </a:p>
        </p:txBody>
      </p:sp>
      <p:sp>
        <p:nvSpPr>
          <p:cNvPr id="19" name="Textplatzhalter 18"/>
          <p:cNvSpPr>
            <a:spLocks noGrp="1"/>
          </p:cNvSpPr>
          <p:nvPr>
            <p:ph type="body" sz="quarter" idx="15"/>
          </p:nvPr>
        </p:nvSpPr>
        <p:spPr/>
        <p:txBody>
          <a:bodyPr/>
          <a:lstStyle/>
          <a:p>
            <a:r>
              <a:rPr lang="en-US" dirty="0"/>
              <a:t>17132</a:t>
            </a:r>
          </a:p>
        </p:txBody>
      </p:sp>
      <p:sp>
        <p:nvSpPr>
          <p:cNvPr id="20" name="Textplatzhalter 19"/>
          <p:cNvSpPr>
            <a:spLocks noGrp="1"/>
          </p:cNvSpPr>
          <p:nvPr>
            <p:ph type="body" sz="quarter" idx="16"/>
          </p:nvPr>
        </p:nvSpPr>
        <p:spPr/>
        <p:txBody>
          <a:bodyPr/>
          <a:lstStyle/>
          <a:p>
            <a:r>
              <a:rPr lang="en-US" altLang="zh-CN" dirty="0"/>
              <a:t>l</a:t>
            </a:r>
            <a:r>
              <a:rPr lang="en-US" dirty="0"/>
              <a:t>ixun.dai@tum.de</a:t>
            </a:r>
          </a:p>
          <a:p>
            <a:endParaRPr lang="en-US" dirty="0"/>
          </a:p>
        </p:txBody>
      </p:sp>
      <p:sp>
        <p:nvSpPr>
          <p:cNvPr id="21" name="Inhaltsplatzhalter 20"/>
          <p:cNvSpPr>
            <a:spLocks noGrp="1"/>
          </p:cNvSpPr>
          <p:nvPr>
            <p:ph sz="quarter" idx="18"/>
          </p:nvPr>
        </p:nvSpPr>
        <p:spPr/>
        <p:txBody>
          <a:bodyPr/>
          <a:lstStyle/>
          <a:p>
            <a:r>
              <a:rPr lang="en-US" dirty="0"/>
              <a:t> </a:t>
            </a:r>
          </a:p>
        </p:txBody>
      </p:sp>
    </p:spTree>
    <p:extLst>
      <p:ext uri="{BB962C8B-B14F-4D97-AF65-F5344CB8AC3E}">
        <p14:creationId xmlns:p14="http://schemas.microsoft.com/office/powerpoint/2010/main" val="16276200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0AECBAA7-0870-5C45-AFE5-AF8C0812F7B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0AECBAA7-0870-5C45-AFE5-AF8C0812F7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9BA1914F-8FE9-4EF5-33E7-123B4AA61055}"/>
              </a:ext>
            </a:extLst>
          </p:cNvPr>
          <p:cNvSpPr>
            <a:spLocks noGrp="1"/>
          </p:cNvSpPr>
          <p:nvPr>
            <p:ph type="title"/>
          </p:nvPr>
        </p:nvSpPr>
        <p:spPr/>
        <p:txBody>
          <a:bodyPr vert="horz"/>
          <a:lstStyle/>
          <a:p>
            <a:r>
              <a:rPr lang="en-US" b="1" dirty="0"/>
              <a:t>Appendix - Research Methodology</a:t>
            </a:r>
          </a:p>
        </p:txBody>
      </p:sp>
      <p:sp>
        <p:nvSpPr>
          <p:cNvPr id="4" name="日期占位符 3">
            <a:extLst>
              <a:ext uri="{FF2B5EF4-FFF2-40B4-BE49-F238E27FC236}">
                <a16:creationId xmlns:a16="http://schemas.microsoft.com/office/drawing/2014/main" id="{16CB526C-477D-CEE6-AB99-501D41F4E875}"/>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41C4E0B1-1D3A-6C61-5405-B42DBA498AB3}"/>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B38F6B46-7B71-DB58-855E-F0D73EF1B05F}"/>
              </a:ext>
            </a:extLst>
          </p:cNvPr>
          <p:cNvSpPr>
            <a:spLocks noGrp="1"/>
          </p:cNvSpPr>
          <p:nvPr>
            <p:ph type="sldNum" sz="quarter" idx="12"/>
          </p:nvPr>
        </p:nvSpPr>
        <p:spPr/>
        <p:txBody>
          <a:bodyPr/>
          <a:lstStyle/>
          <a:p>
            <a:pPr>
              <a:defRPr/>
            </a:pPr>
            <a:fld id="{05BC9FAB-BDC1-47C0-A8BB-6E12A8205D33}" type="slidenum">
              <a:rPr lang="en-US" smtClean="0"/>
              <a:pPr>
                <a:defRPr/>
              </a:pPr>
              <a:t>29</a:t>
            </a:fld>
            <a:endParaRPr lang="en-US" dirty="0"/>
          </a:p>
        </p:txBody>
      </p:sp>
      <p:pic>
        <p:nvPicPr>
          <p:cNvPr id="18" name="图片 17" descr="图示&#10;&#10;描述已自动生成">
            <a:extLst>
              <a:ext uri="{FF2B5EF4-FFF2-40B4-BE49-F238E27FC236}">
                <a16:creationId xmlns:a16="http://schemas.microsoft.com/office/drawing/2014/main" id="{1DBBB526-68E0-076B-134F-8ACCF226C79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1000" y="909000"/>
            <a:ext cx="3015000" cy="5605478"/>
          </a:xfrm>
          <a:prstGeom prst="rect">
            <a:avLst/>
          </a:prstGeom>
        </p:spPr>
      </p:pic>
      <p:pic>
        <p:nvPicPr>
          <p:cNvPr id="26" name="图片 25" descr="图示&#10;&#10;描述已自动生成">
            <a:extLst>
              <a:ext uri="{FF2B5EF4-FFF2-40B4-BE49-F238E27FC236}">
                <a16:creationId xmlns:a16="http://schemas.microsoft.com/office/drawing/2014/main" id="{6812CFCC-6254-F4CC-FA56-4E573ECF049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19309" y="909000"/>
            <a:ext cx="7472100" cy="3518398"/>
          </a:xfrm>
          <a:prstGeom prst="rect">
            <a:avLst/>
          </a:prstGeom>
        </p:spPr>
      </p:pic>
      <p:pic>
        <p:nvPicPr>
          <p:cNvPr id="28" name="图片 27" descr="图形用户界面, 文本&#10;&#10;描述已自动生成">
            <a:extLst>
              <a:ext uri="{FF2B5EF4-FFF2-40B4-BE49-F238E27FC236}">
                <a16:creationId xmlns:a16="http://schemas.microsoft.com/office/drawing/2014/main" id="{954FA00D-5CBD-67F4-96F1-31355885416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19309" y="4479676"/>
            <a:ext cx="6570000" cy="2034802"/>
          </a:xfrm>
          <a:prstGeom prst="rect">
            <a:avLst/>
          </a:prstGeom>
        </p:spPr>
      </p:pic>
    </p:spTree>
    <p:extLst>
      <p:ext uri="{BB962C8B-B14F-4D97-AF65-F5344CB8AC3E}">
        <p14:creationId xmlns:p14="http://schemas.microsoft.com/office/powerpoint/2010/main" val="391720644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756C1D85-EBCE-7709-818B-A9A7390D1061}"/>
              </a:ext>
            </a:extLst>
          </p:cNvPr>
          <p:cNvGraphicFramePr>
            <a:graphicFrameLocks noChangeAspect="1"/>
          </p:cNvGraphicFramePr>
          <p:nvPr>
            <p:custDataLst>
              <p:tags r:id="rId1"/>
            </p:custDataLst>
            <p:extLst>
              <p:ext uri="{D42A27DB-BD31-4B8C-83A1-F6EECF244321}">
                <p14:modId xmlns:p14="http://schemas.microsoft.com/office/powerpoint/2010/main" val="25739705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7" name="think-cell data - do not delete" hidden="1">
                        <a:extLst>
                          <a:ext uri="{FF2B5EF4-FFF2-40B4-BE49-F238E27FC236}">
                            <a16:creationId xmlns:a16="http://schemas.microsoft.com/office/drawing/2014/main" id="{756C1D85-EBCE-7709-818B-A9A7390D106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6">
            <a:extLst>
              <a:ext uri="{FF2B5EF4-FFF2-40B4-BE49-F238E27FC236}">
                <a16:creationId xmlns:a16="http://schemas.microsoft.com/office/drawing/2014/main" id="{88D86218-867E-9976-4064-95DC247BD16E}"/>
              </a:ext>
            </a:extLst>
          </p:cNvPr>
          <p:cNvSpPr/>
          <p:nvPr/>
        </p:nvSpPr>
        <p:spPr bwMode="auto">
          <a:xfrm>
            <a:off x="0" y="999000"/>
            <a:ext cx="12192000" cy="36004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en-US" dirty="0">
              <a:solidFill>
                <a:schemeClr val="tx1"/>
              </a:solidFill>
              <a:latin typeface="Arial Unicode MS" pitchFamily="34" charset="-128"/>
            </a:endParaRPr>
          </a:p>
        </p:txBody>
      </p:sp>
      <p:sp>
        <p:nvSpPr>
          <p:cNvPr id="2" name="标题 1">
            <a:extLst>
              <a:ext uri="{FF2B5EF4-FFF2-40B4-BE49-F238E27FC236}">
                <a16:creationId xmlns:a16="http://schemas.microsoft.com/office/drawing/2014/main" id="{EF6ADBDC-2BEB-B625-E59B-660BE9B9BC80}"/>
              </a:ext>
            </a:extLst>
          </p:cNvPr>
          <p:cNvSpPr>
            <a:spLocks noGrp="1"/>
          </p:cNvSpPr>
          <p:nvPr>
            <p:ph type="title"/>
          </p:nvPr>
        </p:nvSpPr>
        <p:spPr/>
        <p:txBody>
          <a:bodyPr vert="horz"/>
          <a:lstStyle/>
          <a:p>
            <a:r>
              <a:rPr lang="en-US" b="1" dirty="0"/>
              <a:t>Outline</a:t>
            </a:r>
          </a:p>
        </p:txBody>
      </p:sp>
      <p:sp>
        <p:nvSpPr>
          <p:cNvPr id="3" name="内容占位符 2">
            <a:extLst>
              <a:ext uri="{FF2B5EF4-FFF2-40B4-BE49-F238E27FC236}">
                <a16:creationId xmlns:a16="http://schemas.microsoft.com/office/drawing/2014/main" id="{8342AEBE-A9F8-4331-37B4-FF4B5CFC8572}"/>
              </a:ext>
            </a:extLst>
          </p:cNvPr>
          <p:cNvSpPr>
            <a:spLocks noGrp="1"/>
          </p:cNvSpPr>
          <p:nvPr>
            <p:ph idx="1"/>
          </p:nvPr>
        </p:nvSpPr>
        <p:spPr/>
        <p:txBody>
          <a:bodyPr>
            <a:normAutofit/>
          </a:bodyPr>
          <a:lstStyle/>
          <a:p>
            <a:pPr marL="342900" indent="-342900">
              <a:buFont typeface="+mj-lt"/>
              <a:buAutoNum type="arabicPeriod"/>
            </a:pPr>
            <a:r>
              <a:rPr lang="en-US" sz="2000" dirty="0"/>
              <a:t>Motivation</a:t>
            </a:r>
          </a:p>
          <a:p>
            <a:pPr marL="342900" indent="-342900">
              <a:buFont typeface="+mj-lt"/>
              <a:buAutoNum type="arabicPeriod"/>
            </a:pPr>
            <a:r>
              <a:rPr lang="en-US" sz="2000" dirty="0"/>
              <a:t>Research Questions</a:t>
            </a:r>
          </a:p>
          <a:p>
            <a:pPr marL="342900" indent="-342900">
              <a:buFont typeface="+mj-lt"/>
              <a:buAutoNum type="arabicPeriod"/>
            </a:pPr>
            <a:r>
              <a:rPr lang="en-US" sz="2000" dirty="0"/>
              <a:t>Research Methodology</a:t>
            </a:r>
          </a:p>
          <a:p>
            <a:pPr marL="342900" indent="-342900">
              <a:buFont typeface="+mj-lt"/>
              <a:buAutoNum type="arabicPeriod"/>
            </a:pPr>
            <a:r>
              <a:rPr lang="en-US" sz="2000" dirty="0"/>
              <a:t>Results</a:t>
            </a:r>
          </a:p>
          <a:p>
            <a:pPr marL="342900" indent="-342900">
              <a:buFont typeface="+mj-lt"/>
              <a:buAutoNum type="arabicPeriod"/>
            </a:pPr>
            <a:r>
              <a:rPr lang="en-US" sz="2000" dirty="0"/>
              <a:t>Key Findings</a:t>
            </a:r>
          </a:p>
          <a:p>
            <a:pPr marL="342900" indent="-342900">
              <a:buFont typeface="+mj-lt"/>
              <a:buAutoNum type="arabicPeriod"/>
            </a:pPr>
            <a:r>
              <a:rPr lang="en-US" sz="2000" dirty="0"/>
              <a:t>Future Work</a:t>
            </a:r>
          </a:p>
        </p:txBody>
      </p:sp>
      <p:sp>
        <p:nvSpPr>
          <p:cNvPr id="4" name="日期占位符 3">
            <a:extLst>
              <a:ext uri="{FF2B5EF4-FFF2-40B4-BE49-F238E27FC236}">
                <a16:creationId xmlns:a16="http://schemas.microsoft.com/office/drawing/2014/main" id="{6684B55D-A70D-0502-D951-991FAB8C4359}"/>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F36BDC6C-965B-0A67-CEE0-D9EA86648387}"/>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AE4BF5F5-8097-9E22-29F4-80319951455C}"/>
              </a:ext>
            </a:extLst>
          </p:cNvPr>
          <p:cNvSpPr>
            <a:spLocks noGrp="1"/>
          </p:cNvSpPr>
          <p:nvPr>
            <p:ph type="sldNum" sz="quarter" idx="12"/>
          </p:nvPr>
        </p:nvSpPr>
        <p:spPr/>
        <p:txBody>
          <a:bodyPr/>
          <a:lstStyle/>
          <a:p>
            <a:pPr>
              <a:defRPr/>
            </a:pPr>
            <a:fld id="{05BC9FAB-BDC1-47C0-A8BB-6E12A8205D33}" type="slidenum">
              <a:rPr lang="en-US" smtClean="0"/>
              <a:pPr>
                <a:defRPr/>
              </a:pPr>
              <a:t>3</a:t>
            </a:fld>
            <a:endParaRPr lang="en-US" dirty="0"/>
          </a:p>
        </p:txBody>
      </p:sp>
    </p:spTree>
    <p:extLst>
      <p:ext uri="{BB962C8B-B14F-4D97-AF65-F5344CB8AC3E}">
        <p14:creationId xmlns:p14="http://schemas.microsoft.com/office/powerpoint/2010/main" val="46380884"/>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20B891-421D-BC84-0FFE-98E677C43DF1}"/>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B0C89EA0-760F-2670-8046-A3A2FA74EF8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0AECBAA7-0870-5C45-AFE5-AF8C0812F7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18C28A11-2A2C-2CBF-B5D5-596934F458F5}"/>
              </a:ext>
            </a:extLst>
          </p:cNvPr>
          <p:cNvSpPr>
            <a:spLocks noGrp="1"/>
          </p:cNvSpPr>
          <p:nvPr>
            <p:ph type="title"/>
          </p:nvPr>
        </p:nvSpPr>
        <p:spPr/>
        <p:txBody>
          <a:bodyPr vert="horz"/>
          <a:lstStyle/>
          <a:p>
            <a:r>
              <a:rPr lang="en-US" b="1" dirty="0"/>
              <a:t>Appendix - Research Methodology</a:t>
            </a:r>
          </a:p>
        </p:txBody>
      </p:sp>
      <p:sp>
        <p:nvSpPr>
          <p:cNvPr id="4" name="日期占位符 3">
            <a:extLst>
              <a:ext uri="{FF2B5EF4-FFF2-40B4-BE49-F238E27FC236}">
                <a16:creationId xmlns:a16="http://schemas.microsoft.com/office/drawing/2014/main" id="{6F048D7A-27FF-79F6-0041-EEC9AA729295}"/>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33C77DC5-90AE-09E3-BA76-4EEF1F4EA309}"/>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8F191CE3-FB44-38A7-C86F-1FC64A8B9A0B}"/>
              </a:ext>
            </a:extLst>
          </p:cNvPr>
          <p:cNvSpPr>
            <a:spLocks noGrp="1"/>
          </p:cNvSpPr>
          <p:nvPr>
            <p:ph type="sldNum" sz="quarter" idx="12"/>
          </p:nvPr>
        </p:nvSpPr>
        <p:spPr/>
        <p:txBody>
          <a:bodyPr/>
          <a:lstStyle/>
          <a:p>
            <a:pPr>
              <a:defRPr/>
            </a:pPr>
            <a:fld id="{05BC9FAB-BDC1-47C0-A8BB-6E12A8205D33}" type="slidenum">
              <a:rPr lang="en-US" smtClean="0"/>
              <a:pPr>
                <a:defRPr/>
              </a:pPr>
              <a:t>30</a:t>
            </a:fld>
            <a:endParaRPr lang="en-US" dirty="0"/>
          </a:p>
        </p:txBody>
      </p:sp>
      <p:pic>
        <p:nvPicPr>
          <p:cNvPr id="24" name="图片 23" descr="图示&#10;&#10;描述已自动生成">
            <a:extLst>
              <a:ext uri="{FF2B5EF4-FFF2-40B4-BE49-F238E27FC236}">
                <a16:creationId xmlns:a16="http://schemas.microsoft.com/office/drawing/2014/main" id="{1E4F92EA-EF97-BB76-D3A3-7E2B9E61CA1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9905" y="954000"/>
            <a:ext cx="11152189" cy="2663823"/>
          </a:xfrm>
          <a:prstGeom prst="rect">
            <a:avLst/>
          </a:prstGeom>
        </p:spPr>
      </p:pic>
      <p:pic>
        <p:nvPicPr>
          <p:cNvPr id="2" name="图片 1" descr="图示&#10;&#10;描述已自动生成">
            <a:extLst>
              <a:ext uri="{FF2B5EF4-FFF2-40B4-BE49-F238E27FC236}">
                <a16:creationId xmlns:a16="http://schemas.microsoft.com/office/drawing/2014/main" id="{C11BB943-36F2-4B40-4839-6FB0D467A9B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6000" y="3763783"/>
            <a:ext cx="11653723" cy="2790000"/>
          </a:xfrm>
          <a:prstGeom prst="rect">
            <a:avLst/>
          </a:prstGeom>
        </p:spPr>
      </p:pic>
    </p:spTree>
    <p:extLst>
      <p:ext uri="{BB962C8B-B14F-4D97-AF65-F5344CB8AC3E}">
        <p14:creationId xmlns:p14="http://schemas.microsoft.com/office/powerpoint/2010/main" val="98025261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6ADD93-B955-8475-FE40-77479F3BAE59}"/>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4792F3AE-5762-7F77-7C4D-EEE0FC4230B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B0C89EA0-760F-2670-8046-A3A2FA74EF8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A5167BF9-27E7-7F7D-DD11-552C2615459F}"/>
              </a:ext>
            </a:extLst>
          </p:cNvPr>
          <p:cNvSpPr>
            <a:spLocks noGrp="1"/>
          </p:cNvSpPr>
          <p:nvPr>
            <p:ph type="title"/>
          </p:nvPr>
        </p:nvSpPr>
        <p:spPr/>
        <p:txBody>
          <a:bodyPr vert="horz"/>
          <a:lstStyle/>
          <a:p>
            <a:r>
              <a:rPr lang="en-US" b="1" dirty="0"/>
              <a:t>Appendix - Research Methodology</a:t>
            </a:r>
          </a:p>
        </p:txBody>
      </p:sp>
      <p:sp>
        <p:nvSpPr>
          <p:cNvPr id="4" name="日期占位符 3">
            <a:extLst>
              <a:ext uri="{FF2B5EF4-FFF2-40B4-BE49-F238E27FC236}">
                <a16:creationId xmlns:a16="http://schemas.microsoft.com/office/drawing/2014/main" id="{1B44CC3A-6E49-EF11-7769-80CBBD838870}"/>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971366BA-1982-122C-5BDE-A01A830FB02F}"/>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EEBF2AE7-7431-348E-76A6-BD0D91245C49}"/>
              </a:ext>
            </a:extLst>
          </p:cNvPr>
          <p:cNvSpPr>
            <a:spLocks noGrp="1"/>
          </p:cNvSpPr>
          <p:nvPr>
            <p:ph type="sldNum" sz="quarter" idx="12"/>
          </p:nvPr>
        </p:nvSpPr>
        <p:spPr/>
        <p:txBody>
          <a:bodyPr/>
          <a:lstStyle/>
          <a:p>
            <a:pPr>
              <a:defRPr/>
            </a:pPr>
            <a:fld id="{05BC9FAB-BDC1-47C0-A8BB-6E12A8205D33}" type="slidenum">
              <a:rPr lang="en-US" smtClean="0"/>
              <a:pPr>
                <a:defRPr/>
              </a:pPr>
              <a:t>31</a:t>
            </a:fld>
            <a:endParaRPr lang="en-US" dirty="0"/>
          </a:p>
        </p:txBody>
      </p:sp>
      <p:pic>
        <p:nvPicPr>
          <p:cNvPr id="22" name="图片 21" descr="图示&#10;&#10;描述已自动生成">
            <a:extLst>
              <a:ext uri="{FF2B5EF4-FFF2-40B4-BE49-F238E27FC236}">
                <a16:creationId xmlns:a16="http://schemas.microsoft.com/office/drawing/2014/main" id="{A53A88C5-52F2-941A-8828-5A93A7CD1C0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2903" y="1899000"/>
            <a:ext cx="11551607" cy="3015000"/>
          </a:xfrm>
          <a:prstGeom prst="rect">
            <a:avLst/>
          </a:prstGeom>
        </p:spPr>
      </p:pic>
    </p:spTree>
    <p:extLst>
      <p:ext uri="{BB962C8B-B14F-4D97-AF65-F5344CB8AC3E}">
        <p14:creationId xmlns:p14="http://schemas.microsoft.com/office/powerpoint/2010/main" val="598400518"/>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2426A-90B4-D56C-D4E0-044AB5E8C840}"/>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F15BBDD0-0CDD-C8C3-9FFC-04245C4B114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4792F3AE-5762-7F77-7C4D-EEE0FC4230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CE74DFBB-4288-4DB1-05CF-8D56FDF5BB3D}"/>
              </a:ext>
            </a:extLst>
          </p:cNvPr>
          <p:cNvSpPr>
            <a:spLocks noGrp="1"/>
          </p:cNvSpPr>
          <p:nvPr>
            <p:ph type="title"/>
          </p:nvPr>
        </p:nvSpPr>
        <p:spPr/>
        <p:txBody>
          <a:bodyPr vert="horz"/>
          <a:lstStyle/>
          <a:p>
            <a:r>
              <a:rPr lang="en-US" b="1" dirty="0"/>
              <a:t>Appendix - Research Methodology</a:t>
            </a:r>
          </a:p>
        </p:txBody>
      </p:sp>
      <p:sp>
        <p:nvSpPr>
          <p:cNvPr id="4" name="日期占位符 3">
            <a:extLst>
              <a:ext uri="{FF2B5EF4-FFF2-40B4-BE49-F238E27FC236}">
                <a16:creationId xmlns:a16="http://schemas.microsoft.com/office/drawing/2014/main" id="{423012D6-9905-C7E9-BB86-90CE543DE912}"/>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5F12B06E-1552-B418-AE6F-ACA22CEF98FE}"/>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8A358B2B-591F-B3E9-7153-3E1987988394}"/>
              </a:ext>
            </a:extLst>
          </p:cNvPr>
          <p:cNvSpPr>
            <a:spLocks noGrp="1"/>
          </p:cNvSpPr>
          <p:nvPr>
            <p:ph type="sldNum" sz="quarter" idx="12"/>
          </p:nvPr>
        </p:nvSpPr>
        <p:spPr/>
        <p:txBody>
          <a:bodyPr/>
          <a:lstStyle/>
          <a:p>
            <a:pPr>
              <a:defRPr/>
            </a:pPr>
            <a:fld id="{05BC9FAB-BDC1-47C0-A8BB-6E12A8205D33}" type="slidenum">
              <a:rPr lang="en-US" smtClean="0"/>
              <a:pPr>
                <a:defRPr/>
              </a:pPr>
              <a:t>32</a:t>
            </a:fld>
            <a:endParaRPr lang="en-US" dirty="0"/>
          </a:p>
        </p:txBody>
      </p:sp>
      <p:pic>
        <p:nvPicPr>
          <p:cNvPr id="3" name="图片 2" descr="文本&#10;&#10;描述已自动生成">
            <a:extLst>
              <a:ext uri="{FF2B5EF4-FFF2-40B4-BE49-F238E27FC236}">
                <a16:creationId xmlns:a16="http://schemas.microsoft.com/office/drawing/2014/main" id="{16FD2851-1A19-0E65-5192-7EC94D3AE1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7721" y="1116428"/>
            <a:ext cx="5129715" cy="2537572"/>
          </a:xfrm>
          <a:prstGeom prst="rect">
            <a:avLst/>
          </a:prstGeom>
        </p:spPr>
      </p:pic>
      <p:pic>
        <p:nvPicPr>
          <p:cNvPr id="9" name="图片 8" descr="文本&#10;&#10;描述已自动生成">
            <a:extLst>
              <a:ext uri="{FF2B5EF4-FFF2-40B4-BE49-F238E27FC236}">
                <a16:creationId xmlns:a16="http://schemas.microsoft.com/office/drawing/2014/main" id="{E52245B2-3508-792C-A4AE-ABEA9833DD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56276" y="1116428"/>
            <a:ext cx="4964260" cy="5397649"/>
          </a:xfrm>
          <a:prstGeom prst="rect">
            <a:avLst/>
          </a:prstGeom>
        </p:spPr>
      </p:pic>
    </p:spTree>
    <p:extLst>
      <p:ext uri="{BB962C8B-B14F-4D97-AF65-F5344CB8AC3E}">
        <p14:creationId xmlns:p14="http://schemas.microsoft.com/office/powerpoint/2010/main" val="3288673273"/>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598D8-8D8F-CFAE-E7FF-32754AE0714E}"/>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2A997CA7-2CFD-1D51-93CF-3F7BA2CC17B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F15BBDD0-0CDD-C8C3-9FFC-04245C4B11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B0F9EBB9-A1D5-0F4F-835C-8EF5D6C7EB05}"/>
              </a:ext>
            </a:extLst>
          </p:cNvPr>
          <p:cNvSpPr>
            <a:spLocks noGrp="1"/>
          </p:cNvSpPr>
          <p:nvPr>
            <p:ph type="title"/>
          </p:nvPr>
        </p:nvSpPr>
        <p:spPr/>
        <p:txBody>
          <a:bodyPr vert="horz"/>
          <a:lstStyle/>
          <a:p>
            <a:r>
              <a:rPr lang="en-US" b="1" dirty="0"/>
              <a:t>Appendix - Research Methodology</a:t>
            </a:r>
          </a:p>
        </p:txBody>
      </p:sp>
      <p:sp>
        <p:nvSpPr>
          <p:cNvPr id="4" name="日期占位符 3">
            <a:extLst>
              <a:ext uri="{FF2B5EF4-FFF2-40B4-BE49-F238E27FC236}">
                <a16:creationId xmlns:a16="http://schemas.microsoft.com/office/drawing/2014/main" id="{AF5B5AA2-F014-7F62-796D-C138E80EC7F2}"/>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BF70E427-1502-07D1-8B65-93092C819556}"/>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3944327D-5101-AA78-EA7F-9FE6D21E44E7}"/>
              </a:ext>
            </a:extLst>
          </p:cNvPr>
          <p:cNvSpPr>
            <a:spLocks noGrp="1"/>
          </p:cNvSpPr>
          <p:nvPr>
            <p:ph type="sldNum" sz="quarter" idx="12"/>
          </p:nvPr>
        </p:nvSpPr>
        <p:spPr/>
        <p:txBody>
          <a:bodyPr/>
          <a:lstStyle/>
          <a:p>
            <a:pPr>
              <a:defRPr/>
            </a:pPr>
            <a:fld id="{05BC9FAB-BDC1-47C0-A8BB-6E12A8205D33}" type="slidenum">
              <a:rPr lang="en-US" smtClean="0"/>
              <a:pPr>
                <a:defRPr/>
              </a:pPr>
              <a:t>33</a:t>
            </a:fld>
            <a:endParaRPr lang="en-US" dirty="0"/>
          </a:p>
        </p:txBody>
      </p:sp>
      <p:pic>
        <p:nvPicPr>
          <p:cNvPr id="7" name="图片 6" descr="表格&#10;&#10;描述已自动生成">
            <a:extLst>
              <a:ext uri="{FF2B5EF4-FFF2-40B4-BE49-F238E27FC236}">
                <a16:creationId xmlns:a16="http://schemas.microsoft.com/office/drawing/2014/main" id="{CD4BA72B-9EC7-D7EC-6B38-ACE023621AD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33500" y="883301"/>
            <a:ext cx="4725000" cy="5579651"/>
          </a:xfrm>
          <a:prstGeom prst="rect">
            <a:avLst/>
          </a:prstGeom>
        </p:spPr>
      </p:pic>
    </p:spTree>
    <p:extLst>
      <p:ext uri="{BB962C8B-B14F-4D97-AF65-F5344CB8AC3E}">
        <p14:creationId xmlns:p14="http://schemas.microsoft.com/office/powerpoint/2010/main" val="228427617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AD5AF1-071B-476A-C41E-2B86F20FAEF5}"/>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78A0ED20-4F1C-008C-648B-56EB8BB56B1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2A997CA7-2CFD-1D51-93CF-3F7BA2CC17B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E7561FF8-C1E2-AF3F-353B-4C9E327C7AD4}"/>
              </a:ext>
            </a:extLst>
          </p:cNvPr>
          <p:cNvSpPr>
            <a:spLocks noGrp="1"/>
          </p:cNvSpPr>
          <p:nvPr>
            <p:ph type="title"/>
          </p:nvPr>
        </p:nvSpPr>
        <p:spPr/>
        <p:txBody>
          <a:bodyPr vert="horz"/>
          <a:lstStyle/>
          <a:p>
            <a:r>
              <a:rPr lang="en-US" b="1" dirty="0"/>
              <a:t>Appendix - Research Methodology</a:t>
            </a:r>
          </a:p>
        </p:txBody>
      </p:sp>
      <p:sp>
        <p:nvSpPr>
          <p:cNvPr id="4" name="日期占位符 3">
            <a:extLst>
              <a:ext uri="{FF2B5EF4-FFF2-40B4-BE49-F238E27FC236}">
                <a16:creationId xmlns:a16="http://schemas.microsoft.com/office/drawing/2014/main" id="{823D3C06-1ECB-44E4-8E1E-504E3D79C3B2}"/>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DE775140-89F5-1A0C-4E03-9DAABCAE0CE7}"/>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25AB86C4-56B8-C82E-6402-5933FE9B0B31}"/>
              </a:ext>
            </a:extLst>
          </p:cNvPr>
          <p:cNvSpPr>
            <a:spLocks noGrp="1"/>
          </p:cNvSpPr>
          <p:nvPr>
            <p:ph type="sldNum" sz="quarter" idx="12"/>
          </p:nvPr>
        </p:nvSpPr>
        <p:spPr/>
        <p:txBody>
          <a:bodyPr/>
          <a:lstStyle/>
          <a:p>
            <a:pPr>
              <a:defRPr/>
            </a:pPr>
            <a:fld id="{05BC9FAB-BDC1-47C0-A8BB-6E12A8205D33}" type="slidenum">
              <a:rPr lang="en-US" smtClean="0"/>
              <a:pPr>
                <a:defRPr/>
              </a:pPr>
              <a:t>34</a:t>
            </a:fld>
            <a:endParaRPr lang="en-US" dirty="0"/>
          </a:p>
        </p:txBody>
      </p:sp>
      <p:pic>
        <p:nvPicPr>
          <p:cNvPr id="3" name="图片 2" descr="表格&#10;&#10;描述已自动生成">
            <a:extLst>
              <a:ext uri="{FF2B5EF4-FFF2-40B4-BE49-F238E27FC236}">
                <a16:creationId xmlns:a16="http://schemas.microsoft.com/office/drawing/2014/main" id="{71E1467A-FB96-C421-7023-B96F0C750FF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72635" y="858851"/>
            <a:ext cx="3458365" cy="5679000"/>
          </a:xfrm>
          <a:prstGeom prst="rect">
            <a:avLst/>
          </a:prstGeom>
        </p:spPr>
      </p:pic>
      <p:pic>
        <p:nvPicPr>
          <p:cNvPr id="9" name="图片 8" descr="图形用户界面, 文本, 应用程序&#10;&#10;中度可信度描述已自动生成">
            <a:extLst>
              <a:ext uri="{FF2B5EF4-FFF2-40B4-BE49-F238E27FC236}">
                <a16:creationId xmlns:a16="http://schemas.microsoft.com/office/drawing/2014/main" id="{7E1A31B9-8801-3893-5760-687C702E6E6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47950" y="873702"/>
            <a:ext cx="4891272" cy="1445149"/>
          </a:xfrm>
          <a:prstGeom prst="rect">
            <a:avLst/>
          </a:prstGeom>
        </p:spPr>
      </p:pic>
      <p:pic>
        <p:nvPicPr>
          <p:cNvPr id="12" name="图片 11" descr="表格&#10;&#10;描述已自动生成">
            <a:extLst>
              <a:ext uri="{FF2B5EF4-FFF2-40B4-BE49-F238E27FC236}">
                <a16:creationId xmlns:a16="http://schemas.microsoft.com/office/drawing/2014/main" id="{B5F0E4B2-7411-71EB-CC6B-3A2A1154383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6000" y="827626"/>
            <a:ext cx="3133100" cy="5814000"/>
          </a:xfrm>
          <a:prstGeom prst="rect">
            <a:avLst/>
          </a:prstGeom>
        </p:spPr>
      </p:pic>
    </p:spTree>
    <p:extLst>
      <p:ext uri="{BB962C8B-B14F-4D97-AF65-F5344CB8AC3E}">
        <p14:creationId xmlns:p14="http://schemas.microsoft.com/office/powerpoint/2010/main" val="3691788529"/>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61BD29-09D0-7572-9E74-20122BE35E6B}"/>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290BB987-C5FA-D522-301F-27CB45FCE2E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0AECBAA7-0870-5C45-AFE5-AF8C0812F7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CA42459E-7A09-235F-C499-0491ABFE1C96}"/>
              </a:ext>
            </a:extLst>
          </p:cNvPr>
          <p:cNvSpPr>
            <a:spLocks noGrp="1"/>
          </p:cNvSpPr>
          <p:nvPr>
            <p:ph type="title"/>
          </p:nvPr>
        </p:nvSpPr>
        <p:spPr/>
        <p:txBody>
          <a:bodyPr vert="horz"/>
          <a:lstStyle/>
          <a:p>
            <a:r>
              <a:rPr lang="en-US" b="1" dirty="0"/>
              <a:t>Appendix - Traditional Group Structures (RQ2)</a:t>
            </a:r>
          </a:p>
        </p:txBody>
      </p:sp>
      <p:sp>
        <p:nvSpPr>
          <p:cNvPr id="4" name="日期占位符 3">
            <a:extLst>
              <a:ext uri="{FF2B5EF4-FFF2-40B4-BE49-F238E27FC236}">
                <a16:creationId xmlns:a16="http://schemas.microsoft.com/office/drawing/2014/main" id="{516E322D-99EA-B9EE-79B0-1052811DAD13}"/>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64CAEC38-E60B-D8CB-A1CB-ADCD8A5244B7}"/>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AE4A3E51-A46D-AB5B-D73E-686AFCCDE348}"/>
              </a:ext>
            </a:extLst>
          </p:cNvPr>
          <p:cNvSpPr>
            <a:spLocks noGrp="1"/>
          </p:cNvSpPr>
          <p:nvPr>
            <p:ph type="sldNum" sz="quarter" idx="12"/>
          </p:nvPr>
        </p:nvSpPr>
        <p:spPr/>
        <p:txBody>
          <a:bodyPr/>
          <a:lstStyle/>
          <a:p>
            <a:pPr>
              <a:defRPr/>
            </a:pPr>
            <a:fld id="{05BC9FAB-BDC1-47C0-A8BB-6E12A8205D33}" type="slidenum">
              <a:rPr lang="en-US" smtClean="0"/>
              <a:pPr>
                <a:defRPr/>
              </a:pPr>
              <a:t>35</a:t>
            </a:fld>
            <a:endParaRPr lang="en-US" dirty="0"/>
          </a:p>
        </p:txBody>
      </p:sp>
      <p:pic>
        <p:nvPicPr>
          <p:cNvPr id="3" name="图片 2" descr="图形用户界面, 文本, 应用程序&#10;&#10;中度可信度描述已自动生成">
            <a:extLst>
              <a:ext uri="{FF2B5EF4-FFF2-40B4-BE49-F238E27FC236}">
                <a16:creationId xmlns:a16="http://schemas.microsoft.com/office/drawing/2014/main" id="{A562B224-5BDC-9211-FF71-57C894D1B20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2903" y="1069866"/>
            <a:ext cx="5967693" cy="1763182"/>
          </a:xfrm>
          <a:prstGeom prst="rect">
            <a:avLst/>
          </a:prstGeom>
        </p:spPr>
      </p:pic>
      <p:pic>
        <p:nvPicPr>
          <p:cNvPr id="9" name="图片 8" descr="图片包含 文本&#10;&#10;描述已自动生成">
            <a:extLst>
              <a:ext uri="{FF2B5EF4-FFF2-40B4-BE49-F238E27FC236}">
                <a16:creationId xmlns:a16="http://schemas.microsoft.com/office/drawing/2014/main" id="{E4234332-016A-15D8-50AE-DCD39412F0E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13795" y="1069866"/>
            <a:ext cx="5537737" cy="5239134"/>
          </a:xfrm>
          <a:prstGeom prst="rect">
            <a:avLst/>
          </a:prstGeom>
        </p:spPr>
      </p:pic>
    </p:spTree>
    <p:extLst>
      <p:ext uri="{BB962C8B-B14F-4D97-AF65-F5344CB8AC3E}">
        <p14:creationId xmlns:p14="http://schemas.microsoft.com/office/powerpoint/2010/main" val="636421966"/>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0F575-7151-C04F-3F65-A37C12B4C265}"/>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783F23C7-9C57-1C96-8012-494C673CFBF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0AECBAA7-0870-5C45-AFE5-AF8C0812F7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80D1D4F8-6549-45B4-6C75-13154AC5AB0C}"/>
              </a:ext>
            </a:extLst>
          </p:cNvPr>
          <p:cNvSpPr>
            <a:spLocks noGrp="1"/>
          </p:cNvSpPr>
          <p:nvPr>
            <p:ph type="title"/>
          </p:nvPr>
        </p:nvSpPr>
        <p:spPr/>
        <p:txBody>
          <a:bodyPr vert="horz"/>
          <a:lstStyle/>
          <a:p>
            <a:r>
              <a:rPr lang="en-US" b="1" dirty="0"/>
              <a:t>Appendix - CoP Taxonomy</a:t>
            </a:r>
          </a:p>
        </p:txBody>
      </p:sp>
      <p:sp>
        <p:nvSpPr>
          <p:cNvPr id="4" name="日期占位符 3">
            <a:extLst>
              <a:ext uri="{FF2B5EF4-FFF2-40B4-BE49-F238E27FC236}">
                <a16:creationId xmlns:a16="http://schemas.microsoft.com/office/drawing/2014/main" id="{C69E3AD9-D2D8-86F0-CEBF-08936FDCB69A}"/>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352B4BE7-2908-3C01-7228-44A26A641CFC}"/>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38503E8C-4E30-16FA-C965-4DD79BE03FDA}"/>
              </a:ext>
            </a:extLst>
          </p:cNvPr>
          <p:cNvSpPr>
            <a:spLocks noGrp="1"/>
          </p:cNvSpPr>
          <p:nvPr>
            <p:ph type="sldNum" sz="quarter" idx="12"/>
          </p:nvPr>
        </p:nvSpPr>
        <p:spPr/>
        <p:txBody>
          <a:bodyPr/>
          <a:lstStyle/>
          <a:p>
            <a:pPr>
              <a:defRPr/>
            </a:pPr>
            <a:fld id="{05BC9FAB-BDC1-47C0-A8BB-6E12A8205D33}" type="slidenum">
              <a:rPr lang="en-US" smtClean="0"/>
              <a:pPr>
                <a:defRPr/>
              </a:pPr>
              <a:t>36</a:t>
            </a:fld>
            <a:endParaRPr lang="en-US" dirty="0"/>
          </a:p>
        </p:txBody>
      </p:sp>
      <p:sp>
        <p:nvSpPr>
          <p:cNvPr id="11" name="文本框 10">
            <a:extLst>
              <a:ext uri="{FF2B5EF4-FFF2-40B4-BE49-F238E27FC236}">
                <a16:creationId xmlns:a16="http://schemas.microsoft.com/office/drawing/2014/main" id="{5CED8F79-F571-58B1-46E4-8692F40786CD}"/>
              </a:ext>
            </a:extLst>
          </p:cNvPr>
          <p:cNvSpPr txBox="1"/>
          <p:nvPr/>
        </p:nvSpPr>
        <p:spPr>
          <a:xfrm>
            <a:off x="6437770" y="1333660"/>
            <a:ext cx="44827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altLang="zh-CN" sz="1400" i="1" dirty="0">
                <a:latin typeface="Arial" pitchFamily="34" charset="0"/>
              </a:rPr>
              <a:t>*Based on Taxonomy of CoP (from Franziska Tobisch)</a:t>
            </a:r>
            <a:endParaRPr lang="en-US" sz="1400" i="1" dirty="0">
              <a:latin typeface="Arial" pitchFamily="34" charset="0"/>
            </a:endParaRPr>
          </a:p>
        </p:txBody>
      </p:sp>
      <p:pic>
        <p:nvPicPr>
          <p:cNvPr id="14" name="图片 13" descr="表格&#10;&#10;描述已自动生成">
            <a:extLst>
              <a:ext uri="{FF2B5EF4-FFF2-40B4-BE49-F238E27FC236}">
                <a16:creationId xmlns:a16="http://schemas.microsoft.com/office/drawing/2014/main" id="{72CC19B3-BA11-75EA-4A30-396B3BF8DC8E}"/>
              </a:ext>
            </a:extLst>
          </p:cNvPr>
          <p:cNvPicPr>
            <a:picLocks noChangeAspect="1"/>
          </p:cNvPicPr>
          <p:nvPr/>
        </p:nvPicPr>
        <p:blipFill rotWithShape="1">
          <a:blip r:embed="rId6">
            <a:extLst>
              <a:ext uri="{28A0092B-C50C-407E-A947-70E740481C1C}">
                <a14:useLocalDpi xmlns:a14="http://schemas.microsoft.com/office/drawing/2010/main" val="0"/>
              </a:ext>
            </a:extLst>
          </a:blip>
          <a:srcRect l="3151" t="7003" r="3001" b="77012"/>
          <a:stretch/>
        </p:blipFill>
        <p:spPr>
          <a:xfrm>
            <a:off x="876000" y="1641437"/>
            <a:ext cx="9961845" cy="855000"/>
          </a:xfrm>
          <a:prstGeom prst="rect">
            <a:avLst/>
          </a:prstGeom>
        </p:spPr>
      </p:pic>
      <p:pic>
        <p:nvPicPr>
          <p:cNvPr id="16" name="图片 15" descr="表格&#10;&#10;描述已自动生成">
            <a:extLst>
              <a:ext uri="{FF2B5EF4-FFF2-40B4-BE49-F238E27FC236}">
                <a16:creationId xmlns:a16="http://schemas.microsoft.com/office/drawing/2014/main" id="{FB694FE5-CF0E-FA6A-E6F4-26EE4FFD69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32770" y="2994929"/>
            <a:ext cx="8010000" cy="2733270"/>
          </a:xfrm>
          <a:prstGeom prst="rect">
            <a:avLst/>
          </a:prstGeom>
        </p:spPr>
      </p:pic>
    </p:spTree>
    <p:extLst>
      <p:ext uri="{BB962C8B-B14F-4D97-AF65-F5344CB8AC3E}">
        <p14:creationId xmlns:p14="http://schemas.microsoft.com/office/powerpoint/2010/main" val="1201540173"/>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056D15-917F-2F41-1D24-704FC63A5E68}"/>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B7E8E7BE-0C3D-0D2C-E2DC-26154D96055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290BB987-C5FA-D522-301F-27CB45FCE2E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8BDB4068-3117-E39A-3F22-36641B6F7DC6}"/>
              </a:ext>
            </a:extLst>
          </p:cNvPr>
          <p:cNvSpPr>
            <a:spLocks noGrp="1"/>
          </p:cNvSpPr>
          <p:nvPr>
            <p:ph type="title"/>
          </p:nvPr>
        </p:nvSpPr>
        <p:spPr/>
        <p:txBody>
          <a:bodyPr vert="horz"/>
          <a:lstStyle/>
          <a:p>
            <a:r>
              <a:rPr lang="en-US" b="1" dirty="0"/>
              <a:t>Appendix - RQ3 Reference Catalog</a:t>
            </a:r>
          </a:p>
        </p:txBody>
      </p:sp>
      <p:sp>
        <p:nvSpPr>
          <p:cNvPr id="4" name="日期占位符 3">
            <a:extLst>
              <a:ext uri="{FF2B5EF4-FFF2-40B4-BE49-F238E27FC236}">
                <a16:creationId xmlns:a16="http://schemas.microsoft.com/office/drawing/2014/main" id="{D373F006-C5F4-6BA8-5E92-36CB6196DEB5}"/>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D4E1E488-DF92-0F80-0823-4F89008136E2}"/>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45387B2F-2485-1FA9-2D14-3B2E56B45FF5}"/>
              </a:ext>
            </a:extLst>
          </p:cNvPr>
          <p:cNvSpPr>
            <a:spLocks noGrp="1"/>
          </p:cNvSpPr>
          <p:nvPr>
            <p:ph type="sldNum" sz="quarter" idx="12"/>
          </p:nvPr>
        </p:nvSpPr>
        <p:spPr/>
        <p:txBody>
          <a:bodyPr/>
          <a:lstStyle/>
          <a:p>
            <a:pPr>
              <a:defRPr/>
            </a:pPr>
            <a:fld id="{05BC9FAB-BDC1-47C0-A8BB-6E12A8205D33}" type="slidenum">
              <a:rPr lang="en-US" smtClean="0"/>
              <a:pPr>
                <a:defRPr/>
              </a:pPr>
              <a:t>37</a:t>
            </a:fld>
            <a:endParaRPr lang="en-US" dirty="0"/>
          </a:p>
        </p:txBody>
      </p:sp>
      <p:pic>
        <p:nvPicPr>
          <p:cNvPr id="7" name="图片 6" descr="表格&#10;&#10;描述已自动生成">
            <a:extLst>
              <a:ext uri="{FF2B5EF4-FFF2-40B4-BE49-F238E27FC236}">
                <a16:creationId xmlns:a16="http://schemas.microsoft.com/office/drawing/2014/main" id="{1F6E1823-3A39-F609-C0E7-054AB13B4AE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32486" y="918026"/>
            <a:ext cx="4095000" cy="5681909"/>
          </a:xfrm>
          <a:prstGeom prst="rect">
            <a:avLst/>
          </a:prstGeom>
        </p:spPr>
      </p:pic>
      <p:pic>
        <p:nvPicPr>
          <p:cNvPr id="12" name="图片 11" descr="图形用户界面&#10;&#10;描述已自动生成">
            <a:extLst>
              <a:ext uri="{FF2B5EF4-FFF2-40B4-BE49-F238E27FC236}">
                <a16:creationId xmlns:a16="http://schemas.microsoft.com/office/drawing/2014/main" id="{7A20B7A7-4BCF-8603-F9B9-12366C7FCEA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05300" y="964480"/>
            <a:ext cx="3929647" cy="5589000"/>
          </a:xfrm>
          <a:prstGeom prst="rect">
            <a:avLst/>
          </a:prstGeom>
        </p:spPr>
      </p:pic>
      <p:sp>
        <p:nvSpPr>
          <p:cNvPr id="14" name="文本框 13">
            <a:extLst>
              <a:ext uri="{FF2B5EF4-FFF2-40B4-BE49-F238E27FC236}">
                <a16:creationId xmlns:a16="http://schemas.microsoft.com/office/drawing/2014/main" id="{7EC6DEBA-DFF9-4BD9-929B-D1CF440DDFA0}"/>
              </a:ext>
            </a:extLst>
          </p:cNvPr>
          <p:cNvSpPr txBox="1"/>
          <p:nvPr/>
        </p:nvSpPr>
        <p:spPr>
          <a:xfrm>
            <a:off x="9424450" y="6021553"/>
            <a:ext cx="2790000" cy="523220"/>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l"/>
            <a:r>
              <a:rPr lang="en-US" sz="1400" b="0" i="0" u="none" strike="noStrike" baseline="0" dirty="0"/>
              <a:t>F. Matthes</a:t>
            </a:r>
            <a:r>
              <a:rPr lang="en-US" sz="1400" dirty="0"/>
              <a:t> et al. (</a:t>
            </a:r>
            <a:r>
              <a:rPr lang="en-US" sz="1400" b="0" i="0" u="none" strike="noStrike" baseline="0" dirty="0"/>
              <a:t>2011</a:t>
            </a:r>
            <a:r>
              <a:rPr lang="en-US" sz="1400" dirty="0"/>
              <a:t>)</a:t>
            </a:r>
            <a:endParaRPr lang="en-US" sz="1400" b="0" i="0" u="none" strike="noStrike" baseline="0" dirty="0"/>
          </a:p>
          <a:p>
            <a:pPr algn="l"/>
            <a:r>
              <a:rPr lang="en-US" sz="1400" b="0" i="0" u="none" strike="noStrike" baseline="0" dirty="0"/>
              <a:t>P. Philipp and F. Tobisch. (2021</a:t>
            </a:r>
            <a:r>
              <a:rPr lang="en-US" sz="1400" dirty="0"/>
              <a:t>)</a:t>
            </a:r>
          </a:p>
        </p:txBody>
      </p:sp>
    </p:spTree>
    <p:extLst>
      <p:ext uri="{BB962C8B-B14F-4D97-AF65-F5344CB8AC3E}">
        <p14:creationId xmlns:p14="http://schemas.microsoft.com/office/powerpoint/2010/main" val="2282941686"/>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1D147-39B2-E5E4-BE4A-CD5EE6D9FD5C}"/>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5CE58B8D-0D00-7CDA-12B7-991CB5C9297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0AECBAA7-0870-5C45-AFE5-AF8C0812F7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FA25D910-EBF6-9FD1-5572-366FA8709DCE}"/>
              </a:ext>
            </a:extLst>
          </p:cNvPr>
          <p:cNvSpPr>
            <a:spLocks noGrp="1"/>
          </p:cNvSpPr>
          <p:nvPr>
            <p:ph type="title"/>
          </p:nvPr>
        </p:nvSpPr>
        <p:spPr/>
        <p:txBody>
          <a:bodyPr vert="horz"/>
          <a:lstStyle/>
          <a:p>
            <a:r>
              <a:rPr lang="en-US" b="1" dirty="0"/>
              <a:t>Appendix - Answer for each RQ</a:t>
            </a:r>
          </a:p>
        </p:txBody>
      </p:sp>
      <p:sp>
        <p:nvSpPr>
          <p:cNvPr id="4" name="日期占位符 3">
            <a:extLst>
              <a:ext uri="{FF2B5EF4-FFF2-40B4-BE49-F238E27FC236}">
                <a16:creationId xmlns:a16="http://schemas.microsoft.com/office/drawing/2014/main" id="{FB18E1D9-335D-38FD-1830-4370E32318DC}"/>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9A5AB24E-D480-681F-C51A-87CDF7362E7E}"/>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E9ECFBC8-99E0-F395-0A19-AD8A57A8F07B}"/>
              </a:ext>
            </a:extLst>
          </p:cNvPr>
          <p:cNvSpPr>
            <a:spLocks noGrp="1"/>
          </p:cNvSpPr>
          <p:nvPr>
            <p:ph type="sldNum" sz="quarter" idx="12"/>
          </p:nvPr>
        </p:nvSpPr>
        <p:spPr/>
        <p:txBody>
          <a:bodyPr/>
          <a:lstStyle/>
          <a:p>
            <a:pPr>
              <a:defRPr/>
            </a:pPr>
            <a:fld id="{05BC9FAB-BDC1-47C0-A8BB-6E12A8205D33}" type="slidenum">
              <a:rPr lang="en-US" smtClean="0"/>
              <a:pPr>
                <a:defRPr/>
              </a:pPr>
              <a:t>38</a:t>
            </a:fld>
            <a:endParaRPr lang="en-US" dirty="0"/>
          </a:p>
        </p:txBody>
      </p:sp>
      <p:sp>
        <p:nvSpPr>
          <p:cNvPr id="9" name="文本框 8">
            <a:extLst>
              <a:ext uri="{FF2B5EF4-FFF2-40B4-BE49-F238E27FC236}">
                <a16:creationId xmlns:a16="http://schemas.microsoft.com/office/drawing/2014/main" id="{11EFDD13-0E9A-B11C-319C-45785C0E5BB7}"/>
              </a:ext>
            </a:extLst>
          </p:cNvPr>
          <p:cNvSpPr txBox="1"/>
          <p:nvPr/>
        </p:nvSpPr>
        <p:spPr>
          <a:xfrm>
            <a:off x="674309" y="925015"/>
            <a:ext cx="10956691" cy="5355312"/>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r>
              <a:rPr lang="en-US" b="1" dirty="0"/>
              <a:t>Research Question 1: What are the existing approaches to assessing the success of CoPs* in</a:t>
            </a:r>
          </a:p>
          <a:p>
            <a:r>
              <a:rPr lang="en-US" b="1" dirty="0"/>
              <a:t>the context of LSASD, ASD, and GOS?</a:t>
            </a:r>
          </a:p>
          <a:p>
            <a:endParaRPr lang="en-US" dirty="0"/>
          </a:p>
          <a:p>
            <a:r>
              <a:rPr lang="en-US" dirty="0"/>
              <a:t>Three questions are to be answered in RQ1: </a:t>
            </a:r>
          </a:p>
          <a:p>
            <a:r>
              <a:rPr lang="en-US" dirty="0"/>
              <a:t>1) What are the current metrics and their corresponding measured aspects? 2) How is the measurement conducted? 3) What needs to be considered when conducting measurement (good practice)?</a:t>
            </a:r>
          </a:p>
          <a:p>
            <a:endParaRPr lang="en-US" dirty="0"/>
          </a:p>
          <a:p>
            <a:r>
              <a:rPr lang="en-US" dirty="0"/>
              <a:t>According to the research in this thesis, the definition of success for CoPs was first defined based on the existing literature, focusing on the two primary success dimensions: effectiveness and health. Building on these dimensions, five key aspects of CoPs success were identified: organizational value, community results, member benefits, member satisfaction, and activity level. Through a systematic classification of success metrics found in the literature, a final set of 15 measured aspects and their corresponding metrics was determined, providing a comprehensive framework for assessing CoP success. The three most common measurement approaches for measuring the success of CoPs are: 1) log data tracking, 2) surveys and questionnaires, and 3) interviews. Seven good practices were summarized from the literature, namely creating the awareness and involvement of measurement, standardizing the data collection process, revealing hidden value through interviews, combining data for holistic insights, balancing tangible and intangible measurement, refining data collection through modular approaches, establishing a baseline measurement at an early stage.</a:t>
            </a:r>
          </a:p>
        </p:txBody>
      </p:sp>
    </p:spTree>
    <p:extLst>
      <p:ext uri="{BB962C8B-B14F-4D97-AF65-F5344CB8AC3E}">
        <p14:creationId xmlns:p14="http://schemas.microsoft.com/office/powerpoint/2010/main" val="4264736168"/>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0AE731-6862-B023-D401-DA4CBB6ECEC5}"/>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585C2ABC-8266-35BB-1C6D-ACB11EAF7BA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0AECBAA7-0870-5C45-AFE5-AF8C0812F7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E3781774-8691-AC49-D280-71358046A0C5}"/>
              </a:ext>
            </a:extLst>
          </p:cNvPr>
          <p:cNvSpPr>
            <a:spLocks noGrp="1"/>
          </p:cNvSpPr>
          <p:nvPr>
            <p:ph type="title"/>
          </p:nvPr>
        </p:nvSpPr>
        <p:spPr/>
        <p:txBody>
          <a:bodyPr vert="horz"/>
          <a:lstStyle/>
          <a:p>
            <a:r>
              <a:rPr lang="en-US" b="1" dirty="0"/>
              <a:t>Appendix - Answer for each RQ</a:t>
            </a:r>
          </a:p>
        </p:txBody>
      </p:sp>
      <p:sp>
        <p:nvSpPr>
          <p:cNvPr id="4" name="日期占位符 3">
            <a:extLst>
              <a:ext uri="{FF2B5EF4-FFF2-40B4-BE49-F238E27FC236}">
                <a16:creationId xmlns:a16="http://schemas.microsoft.com/office/drawing/2014/main" id="{25280EA3-F517-E4AB-86F9-F1B97D1FA2CC}"/>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DC6174FD-165E-5D14-62A9-66E208E119B7}"/>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EF8EF0E9-C0F4-CAB2-00EA-594A140D1989}"/>
              </a:ext>
            </a:extLst>
          </p:cNvPr>
          <p:cNvSpPr>
            <a:spLocks noGrp="1"/>
          </p:cNvSpPr>
          <p:nvPr>
            <p:ph type="sldNum" sz="quarter" idx="12"/>
          </p:nvPr>
        </p:nvSpPr>
        <p:spPr/>
        <p:txBody>
          <a:bodyPr/>
          <a:lstStyle/>
          <a:p>
            <a:pPr>
              <a:defRPr/>
            </a:pPr>
            <a:fld id="{05BC9FAB-BDC1-47C0-A8BB-6E12A8205D33}" type="slidenum">
              <a:rPr lang="en-US" smtClean="0"/>
              <a:pPr>
                <a:defRPr/>
              </a:pPr>
              <a:t>39</a:t>
            </a:fld>
            <a:endParaRPr lang="en-US" dirty="0"/>
          </a:p>
        </p:txBody>
      </p:sp>
      <p:sp>
        <p:nvSpPr>
          <p:cNvPr id="9" name="文本框 8">
            <a:extLst>
              <a:ext uri="{FF2B5EF4-FFF2-40B4-BE49-F238E27FC236}">
                <a16:creationId xmlns:a16="http://schemas.microsoft.com/office/drawing/2014/main" id="{5D28F787-6317-38B8-DAA8-44FDAF20908C}"/>
              </a:ext>
            </a:extLst>
          </p:cNvPr>
          <p:cNvSpPr txBox="1"/>
          <p:nvPr/>
        </p:nvSpPr>
        <p:spPr>
          <a:xfrm>
            <a:off x="674309" y="925015"/>
            <a:ext cx="10956691" cy="4247317"/>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r>
              <a:rPr lang="en-US" b="1" dirty="0"/>
              <a:t>Research Question 2: What traditional group structures within organizations are similar to</a:t>
            </a:r>
          </a:p>
          <a:p>
            <a:r>
              <a:rPr lang="en-US" b="1" dirty="0"/>
              <a:t>the CoPs* in the context of LSASD and how has their success been assessed?</a:t>
            </a:r>
          </a:p>
          <a:p>
            <a:endParaRPr lang="en-US" b="1" dirty="0"/>
          </a:p>
          <a:p>
            <a:r>
              <a:rPr lang="en-US" dirty="0"/>
              <a:t>In RQ2, the traditional organizational structures identified in the literature include cross-functional team, project team, team, and work group. Among these structures, the quality of success metrics research is notably higher for cross-functional teams and project teams. This can be attributed to the established focus on cross-functional teams as a distinct research domain and the extensive body of work in project management, which naturally includes studies on success metrics for project teams. The collected success metrics were mapped to the 15 measurement aspects identified in RQ1, ensuring alignment across CoPs and traditional organizational structures. The most commonly employed measurement method involves surveys and questionnaires incorporating a Likert scale to capture data effectively. Besides, self-reporting by members is also an approach mentioned for measurement. Furthermore,</a:t>
            </a:r>
          </a:p>
          <a:p>
            <a:r>
              <a:rPr lang="en-US" dirty="0"/>
              <a:t>two key good practices highlighted in the literature are creating the awareness and involvement of measurement and establishing a baseline measurement at an early stage, both of which emphasize the importance of proactive and structured approaches to measurement in traditional organizational contexts.</a:t>
            </a:r>
          </a:p>
        </p:txBody>
      </p:sp>
    </p:spTree>
    <p:extLst>
      <p:ext uri="{BB962C8B-B14F-4D97-AF65-F5344CB8AC3E}">
        <p14:creationId xmlns:p14="http://schemas.microsoft.com/office/powerpoint/2010/main" val="370919679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9FC3D048-F4A8-0FDA-ADFF-30C443CF188B}"/>
              </a:ext>
            </a:extLst>
          </p:cNvPr>
          <p:cNvGraphicFramePr>
            <a:graphicFrameLocks noChangeAspect="1"/>
          </p:cNvGraphicFramePr>
          <p:nvPr>
            <p:custDataLst>
              <p:tags r:id="rId1"/>
            </p:custDataLst>
            <p:extLst>
              <p:ext uri="{D42A27DB-BD31-4B8C-83A1-F6EECF244321}">
                <p14:modId xmlns:p14="http://schemas.microsoft.com/office/powerpoint/2010/main" val="16816685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9FC3D048-F4A8-0FDA-ADFF-30C443CF188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E493186F-B765-2676-82F5-0FBF8151D6EB}"/>
              </a:ext>
            </a:extLst>
          </p:cNvPr>
          <p:cNvSpPr>
            <a:spLocks noGrp="1"/>
          </p:cNvSpPr>
          <p:nvPr>
            <p:ph type="title"/>
          </p:nvPr>
        </p:nvSpPr>
        <p:spPr/>
        <p:txBody>
          <a:bodyPr vert="horz"/>
          <a:lstStyle/>
          <a:p>
            <a:r>
              <a:rPr lang="en-US" b="1" dirty="0"/>
              <a:t>1. Motivation</a:t>
            </a:r>
          </a:p>
        </p:txBody>
      </p:sp>
      <p:sp>
        <p:nvSpPr>
          <p:cNvPr id="4" name="日期占位符 3">
            <a:extLst>
              <a:ext uri="{FF2B5EF4-FFF2-40B4-BE49-F238E27FC236}">
                <a16:creationId xmlns:a16="http://schemas.microsoft.com/office/drawing/2014/main" id="{7C9E5FC4-10FE-7272-FC72-E9A574EA9C2F}"/>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AC51FCE9-9640-F180-565A-A38484033C1F}"/>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CD1F0221-59F7-CF21-0924-3C35D45172C0}"/>
              </a:ext>
            </a:extLst>
          </p:cNvPr>
          <p:cNvSpPr>
            <a:spLocks noGrp="1"/>
          </p:cNvSpPr>
          <p:nvPr>
            <p:ph type="sldNum" sz="quarter" idx="12"/>
          </p:nvPr>
        </p:nvSpPr>
        <p:spPr/>
        <p:txBody>
          <a:bodyPr/>
          <a:lstStyle/>
          <a:p>
            <a:pPr>
              <a:defRPr/>
            </a:pPr>
            <a:fld id="{05BC9FAB-BDC1-47C0-A8BB-6E12A8205D33}" type="slidenum">
              <a:rPr lang="en-US" smtClean="0"/>
              <a:pPr>
                <a:defRPr/>
              </a:pPr>
              <a:t>4</a:t>
            </a:fld>
            <a:endParaRPr lang="en-US" dirty="0"/>
          </a:p>
        </p:txBody>
      </p:sp>
      <p:sp>
        <p:nvSpPr>
          <p:cNvPr id="16" name="Rectangle 31">
            <a:extLst>
              <a:ext uri="{FF2B5EF4-FFF2-40B4-BE49-F238E27FC236}">
                <a16:creationId xmlns:a16="http://schemas.microsoft.com/office/drawing/2014/main" id="{138F5BD9-6842-6840-19F5-3249A874E152}"/>
              </a:ext>
            </a:extLst>
          </p:cNvPr>
          <p:cNvSpPr/>
          <p:nvPr/>
        </p:nvSpPr>
        <p:spPr bwMode="auto">
          <a:xfrm>
            <a:off x="4431000" y="1715012"/>
            <a:ext cx="3343495" cy="3738988"/>
          </a:xfrm>
          <a:prstGeom prst="rect">
            <a:avLst/>
          </a:prstGeom>
          <a:noFill/>
          <a:ln w="38100">
            <a:solidFill>
              <a:schemeClr val="bg1">
                <a:lumMod val="85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0" hangingPunct="0"/>
            <a:endParaRPr lang="en-US" sz="2000" b="1" dirty="0">
              <a:solidFill>
                <a:srgbClr val="111111"/>
              </a:solidFill>
              <a:highlight>
                <a:srgbClr val="FFFFFF"/>
              </a:highlight>
              <a:latin typeface="Arial" panose="020B0604020202020204" pitchFamily="34" charset="0"/>
              <a:cs typeface="Arial" panose="020B0604020202020204" pitchFamily="34" charset="0"/>
            </a:endParaRPr>
          </a:p>
          <a:p>
            <a:pPr eaLnBrk="0" hangingPunct="0"/>
            <a:r>
              <a:rPr lang="en-US" sz="2000" b="1" dirty="0">
                <a:solidFill>
                  <a:srgbClr val="111111"/>
                </a:solidFill>
                <a:highlight>
                  <a:srgbClr val="FFFFFF"/>
                </a:highlight>
                <a:latin typeface="Arial" panose="020B0604020202020204" pitchFamily="34" charset="0"/>
                <a:cs typeface="Arial" panose="020B0604020202020204" pitchFamily="34" charset="0"/>
              </a:rPr>
              <a:t>Agile Methodology Rise in Software Development</a:t>
            </a:r>
          </a:p>
          <a:p>
            <a:pPr eaLnBrk="0" hangingPunct="0"/>
            <a:endParaRPr lang="en-US" sz="2000" dirty="0">
              <a:solidFill>
                <a:srgbClr val="111111"/>
              </a:solidFill>
              <a:highlight>
                <a:srgbClr val="FFFFFF"/>
              </a:highlight>
              <a:latin typeface="Arial" panose="020B0604020202020204" pitchFamily="34" charset="0"/>
              <a:cs typeface="Arial" panose="020B0604020202020204" pitchFamily="34" charset="0"/>
            </a:endParaRPr>
          </a:p>
          <a:p>
            <a:pPr marL="285750" indent="-285750" eaLnBrk="0" hangingPunct="0">
              <a:buFont typeface="Arial" panose="020B0604020202020204" pitchFamily="34" charset="0"/>
              <a:buChar char="•"/>
            </a:pPr>
            <a:r>
              <a:rPr lang="en-US" dirty="0">
                <a:solidFill>
                  <a:srgbClr val="111111"/>
                </a:solidFill>
                <a:highlight>
                  <a:srgbClr val="FFFFFF"/>
                </a:highlight>
                <a:latin typeface="Arial" panose="020B0604020202020204" pitchFamily="34" charset="0"/>
                <a:cs typeface="Arial" panose="020B0604020202020204" pitchFamily="34" charset="0"/>
              </a:rPr>
              <a:t>Digital world demands agile development methods</a:t>
            </a:r>
          </a:p>
          <a:p>
            <a:pPr marL="285750" indent="-285750" eaLnBrk="0" hangingPunct="0">
              <a:buFont typeface="Arial" panose="020B0604020202020204" pitchFamily="34" charset="0"/>
              <a:buChar char="•"/>
            </a:pPr>
            <a:r>
              <a:rPr lang="en-US" dirty="0">
                <a:solidFill>
                  <a:srgbClr val="111111"/>
                </a:solidFill>
                <a:highlight>
                  <a:srgbClr val="FFFFFF"/>
                </a:highlight>
                <a:latin typeface="Arial" panose="020B0604020202020204" pitchFamily="34" charset="0"/>
                <a:cs typeface="Arial" panose="020B0604020202020204" pitchFamily="34" charset="0"/>
              </a:rPr>
              <a:t>Small teams successfully use agile like Scrum</a:t>
            </a:r>
          </a:p>
          <a:p>
            <a:pPr marL="285750" indent="-285750" eaLnBrk="0" hangingPunct="0">
              <a:buFont typeface="Arial" panose="020B0604020202020204" pitchFamily="34" charset="0"/>
              <a:buChar char="•"/>
            </a:pPr>
            <a:endParaRPr lang="en-US" dirty="0">
              <a:solidFill>
                <a:srgbClr val="111111"/>
              </a:solidFill>
              <a:highlight>
                <a:srgbClr val="FFFFFF"/>
              </a:highlight>
              <a:latin typeface="Arial" panose="020B0604020202020204" pitchFamily="34" charset="0"/>
              <a:cs typeface="Arial" panose="020B0604020202020204" pitchFamily="34" charset="0"/>
            </a:endParaRPr>
          </a:p>
        </p:txBody>
      </p:sp>
      <p:sp>
        <p:nvSpPr>
          <p:cNvPr id="18" name="Rectangle 32">
            <a:extLst>
              <a:ext uri="{FF2B5EF4-FFF2-40B4-BE49-F238E27FC236}">
                <a16:creationId xmlns:a16="http://schemas.microsoft.com/office/drawing/2014/main" id="{0C927436-E056-7301-CD21-5E9BB82781C2}"/>
              </a:ext>
            </a:extLst>
          </p:cNvPr>
          <p:cNvSpPr/>
          <p:nvPr/>
        </p:nvSpPr>
        <p:spPr bwMode="auto">
          <a:xfrm>
            <a:off x="8036412" y="1715011"/>
            <a:ext cx="3488839" cy="3738988"/>
          </a:xfrm>
          <a:prstGeom prst="rect">
            <a:avLst/>
          </a:prstGeom>
          <a:noFill/>
          <a:ln w="38100">
            <a:solidFill>
              <a:schemeClr val="bg1">
                <a:lumMod val="85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0" hangingPunct="0"/>
            <a:r>
              <a:rPr lang="en-US" sz="2000" b="1" dirty="0">
                <a:solidFill>
                  <a:srgbClr val="111111"/>
                </a:solidFill>
                <a:highlight>
                  <a:srgbClr val="FFFFFF"/>
                </a:highlight>
                <a:latin typeface="Arial" panose="020B0604020202020204" pitchFamily="34" charset="0"/>
                <a:cs typeface="Arial" panose="020B0604020202020204" pitchFamily="34" charset="0"/>
              </a:rPr>
              <a:t>Scaling Agility Brings </a:t>
            </a:r>
          </a:p>
          <a:p>
            <a:pPr eaLnBrk="0" hangingPunct="0"/>
            <a:r>
              <a:rPr lang="en-US" sz="2000" b="1" dirty="0">
                <a:solidFill>
                  <a:srgbClr val="111111"/>
                </a:solidFill>
                <a:highlight>
                  <a:srgbClr val="FFFFFF"/>
                </a:highlight>
                <a:latin typeface="Arial" panose="020B0604020202020204" pitchFamily="34" charset="0"/>
                <a:cs typeface="Arial" panose="020B0604020202020204" pitchFamily="34" charset="0"/>
              </a:rPr>
              <a:t>New Challenges</a:t>
            </a:r>
          </a:p>
          <a:p>
            <a:pPr eaLnBrk="0" hangingPunct="0"/>
            <a:endParaRPr lang="en-US" sz="2000" b="1" dirty="0">
              <a:solidFill>
                <a:srgbClr val="111111"/>
              </a:solidFill>
              <a:highlight>
                <a:srgbClr val="FFFFFF"/>
              </a:highlight>
              <a:latin typeface="Arial" panose="020B0604020202020204" pitchFamily="34" charset="0"/>
              <a:cs typeface="Arial" panose="020B0604020202020204" pitchFamily="34" charset="0"/>
            </a:endParaRPr>
          </a:p>
          <a:p>
            <a:pPr marL="342900" indent="-342900" eaLnBrk="0" hangingPunct="0">
              <a:buFont typeface="Arial" panose="020B0604020202020204" pitchFamily="34" charset="0"/>
              <a:buChar char="•"/>
            </a:pPr>
            <a:r>
              <a:rPr lang="en-US" dirty="0">
                <a:solidFill>
                  <a:srgbClr val="111111"/>
                </a:solidFill>
                <a:highlight>
                  <a:srgbClr val="FFFFFF"/>
                </a:highlight>
                <a:latin typeface="Arial" panose="020B0604020202020204" pitchFamily="34" charset="0"/>
                <a:cs typeface="Arial" panose="020B0604020202020204" pitchFamily="34" charset="0"/>
              </a:rPr>
              <a:t>Increased complexity from multiple teams and programs</a:t>
            </a:r>
          </a:p>
          <a:p>
            <a:pPr marL="342900" indent="-342900" eaLnBrk="0" hangingPunct="0">
              <a:buFont typeface="Arial" panose="020B0604020202020204" pitchFamily="34" charset="0"/>
              <a:buChar char="•"/>
            </a:pPr>
            <a:r>
              <a:rPr lang="en-US" dirty="0">
                <a:solidFill>
                  <a:srgbClr val="111111"/>
                </a:solidFill>
                <a:highlight>
                  <a:srgbClr val="FFFFFF"/>
                </a:highlight>
                <a:latin typeface="Arial" panose="020B0604020202020204" pitchFamily="34" charset="0"/>
                <a:cs typeface="Arial" panose="020B0604020202020204" pitchFamily="34" charset="0"/>
              </a:rPr>
              <a:t>Coordination and knowledge sharing is difficult</a:t>
            </a:r>
          </a:p>
        </p:txBody>
      </p:sp>
      <p:sp>
        <p:nvSpPr>
          <p:cNvPr id="19" name="Oval 22">
            <a:extLst>
              <a:ext uri="{FF2B5EF4-FFF2-40B4-BE49-F238E27FC236}">
                <a16:creationId xmlns:a16="http://schemas.microsoft.com/office/drawing/2014/main" id="{0DB812F5-9290-762F-90CD-DA5B3739950F}"/>
              </a:ext>
            </a:extLst>
          </p:cNvPr>
          <p:cNvSpPr/>
          <p:nvPr/>
        </p:nvSpPr>
        <p:spPr bwMode="auto">
          <a:xfrm>
            <a:off x="5731145" y="1182676"/>
            <a:ext cx="795600" cy="795600"/>
          </a:xfrm>
          <a:prstGeom prst="ellipse">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sp>
        <p:nvSpPr>
          <p:cNvPr id="20" name="Oval 23">
            <a:extLst>
              <a:ext uri="{FF2B5EF4-FFF2-40B4-BE49-F238E27FC236}">
                <a16:creationId xmlns:a16="http://schemas.microsoft.com/office/drawing/2014/main" id="{025CD41C-C086-950F-1DE2-45A19E0F5EA8}"/>
              </a:ext>
            </a:extLst>
          </p:cNvPr>
          <p:cNvSpPr/>
          <p:nvPr/>
        </p:nvSpPr>
        <p:spPr bwMode="auto">
          <a:xfrm>
            <a:off x="9371321" y="1178899"/>
            <a:ext cx="795600" cy="795600"/>
          </a:xfrm>
          <a:prstGeom prst="ellipse">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pic>
        <p:nvPicPr>
          <p:cNvPr id="21" name="Graphic 25" descr="Lights On outline">
            <a:extLst>
              <a:ext uri="{FF2B5EF4-FFF2-40B4-BE49-F238E27FC236}">
                <a16:creationId xmlns:a16="http://schemas.microsoft.com/office/drawing/2014/main" id="{267983CE-E2C3-EABF-21A4-8C3C5EE44AC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08758" y="1208808"/>
            <a:ext cx="720725" cy="720725"/>
          </a:xfrm>
          <a:prstGeom prst="rect">
            <a:avLst/>
          </a:prstGeom>
        </p:spPr>
      </p:pic>
      <p:pic>
        <p:nvPicPr>
          <p:cNvPr id="22" name="Graphic 27" descr="Maze outline">
            <a:extLst>
              <a:ext uri="{FF2B5EF4-FFF2-40B4-BE49-F238E27FC236}">
                <a16:creationId xmlns:a16="http://schemas.microsoft.com/office/drawing/2014/main" id="{41C59E0A-4C4A-4301-736D-616674F7C82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768582" y="1227547"/>
            <a:ext cx="720725" cy="720725"/>
          </a:xfrm>
          <a:prstGeom prst="rect">
            <a:avLst/>
          </a:prstGeom>
        </p:spPr>
      </p:pic>
      <p:sp>
        <p:nvSpPr>
          <p:cNvPr id="23" name="Rectangle 29">
            <a:extLst>
              <a:ext uri="{FF2B5EF4-FFF2-40B4-BE49-F238E27FC236}">
                <a16:creationId xmlns:a16="http://schemas.microsoft.com/office/drawing/2014/main" id="{1C8EA093-6882-651C-9B4B-970C36C93F6C}"/>
              </a:ext>
            </a:extLst>
          </p:cNvPr>
          <p:cNvSpPr/>
          <p:nvPr/>
        </p:nvSpPr>
        <p:spPr bwMode="auto">
          <a:xfrm>
            <a:off x="921000" y="1715011"/>
            <a:ext cx="3229681" cy="3738989"/>
          </a:xfrm>
          <a:prstGeom prst="rect">
            <a:avLst/>
          </a:prstGeom>
          <a:noFill/>
          <a:ln w="38100">
            <a:solidFill>
              <a:schemeClr val="bg1">
                <a:lumMod val="85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2000" b="0" i="0" dirty="0">
              <a:solidFill>
                <a:srgbClr val="111111"/>
              </a:solidFill>
              <a:effectLst/>
              <a:highlight>
                <a:srgbClr val="FFFFFF"/>
              </a:highlight>
              <a:latin typeface="Arial" panose="020B0604020202020204" pitchFamily="34" charset="0"/>
              <a:cs typeface="Arial" panose="020B0604020202020204" pitchFamily="34" charset="0"/>
            </a:endParaRPr>
          </a:p>
          <a:p>
            <a:endParaRPr lang="en-US" b="0" i="0" dirty="0">
              <a:solidFill>
                <a:srgbClr val="111111"/>
              </a:solidFill>
              <a:effectLst/>
              <a:highlight>
                <a:srgbClr val="FFFFFF"/>
              </a:highlight>
              <a:latin typeface="Arial" panose="020B0604020202020204" pitchFamily="34" charset="0"/>
              <a:cs typeface="Arial" panose="020B0604020202020204" pitchFamily="34" charset="0"/>
            </a:endParaRPr>
          </a:p>
          <a:p>
            <a:r>
              <a:rPr lang="en-US" sz="2000" b="1" i="0" dirty="0">
                <a:solidFill>
                  <a:srgbClr val="111111"/>
                </a:solidFill>
                <a:effectLst/>
                <a:highlight>
                  <a:srgbClr val="FFFFFF"/>
                </a:highlight>
                <a:latin typeface="Arial" panose="020B0604020202020204" pitchFamily="34" charset="0"/>
                <a:cs typeface="Arial" panose="020B0604020202020204" pitchFamily="34" charset="0"/>
              </a:rPr>
              <a:t>Rapid Changes </a:t>
            </a:r>
            <a:r>
              <a:rPr lang="en-US" sz="2000" b="1" dirty="0">
                <a:solidFill>
                  <a:srgbClr val="111111"/>
                </a:solidFill>
                <a:highlight>
                  <a:srgbClr val="FFFFFF"/>
                </a:highlight>
                <a:latin typeface="Arial" panose="020B0604020202020204" pitchFamily="34" charset="0"/>
                <a:cs typeface="Arial" panose="020B0604020202020204" pitchFamily="34" charset="0"/>
              </a:rPr>
              <a:t>D</a:t>
            </a:r>
            <a:r>
              <a:rPr lang="en-US" sz="2000" b="1" i="0" dirty="0">
                <a:solidFill>
                  <a:srgbClr val="111111"/>
                </a:solidFill>
                <a:effectLst/>
                <a:highlight>
                  <a:srgbClr val="FFFFFF"/>
                </a:highlight>
                <a:latin typeface="Arial" panose="020B0604020202020204" pitchFamily="34" charset="0"/>
                <a:cs typeface="Arial" panose="020B0604020202020204" pitchFamily="34" charset="0"/>
              </a:rPr>
              <a:t>rive </a:t>
            </a:r>
          </a:p>
          <a:p>
            <a:r>
              <a:rPr lang="en-US" sz="2000" b="1" i="0" dirty="0">
                <a:solidFill>
                  <a:srgbClr val="111111"/>
                </a:solidFill>
                <a:effectLst/>
                <a:highlight>
                  <a:srgbClr val="FFFFFF"/>
                </a:highlight>
                <a:latin typeface="Arial" panose="020B0604020202020204" pitchFamily="34" charset="0"/>
                <a:cs typeface="Arial" panose="020B0604020202020204" pitchFamily="34" charset="0"/>
              </a:rPr>
              <a:t>the Need for Agility</a:t>
            </a:r>
          </a:p>
          <a:p>
            <a:endParaRPr lang="en-US" b="0" i="0" dirty="0">
              <a:solidFill>
                <a:srgbClr val="111111"/>
              </a:solidFill>
              <a:effectLst/>
              <a:highlight>
                <a:srgbClr val="FFFFFF"/>
              </a:highlight>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US" b="0" i="0" dirty="0">
                <a:solidFill>
                  <a:srgbClr val="111111"/>
                </a:solidFill>
                <a:effectLst/>
                <a:highlight>
                  <a:srgbClr val="FFFFFF"/>
                </a:highlight>
                <a:latin typeface="Arial" panose="020B0604020202020204" pitchFamily="34" charset="0"/>
                <a:cs typeface="Arial" panose="020B0604020202020204" pitchFamily="34" charset="0"/>
              </a:rPr>
              <a:t>Technology, markets, and </a:t>
            </a:r>
            <a:r>
              <a:rPr lang="en-US" b="0" i="0">
                <a:solidFill>
                  <a:srgbClr val="111111"/>
                </a:solidFill>
                <a:effectLst/>
                <a:highlight>
                  <a:srgbClr val="FFFFFF"/>
                </a:highlight>
                <a:latin typeface="Arial" panose="020B0604020202020204" pitchFamily="34" charset="0"/>
                <a:cs typeface="Arial" panose="020B0604020202020204" pitchFamily="34" charset="0"/>
              </a:rPr>
              <a:t>customers change </a:t>
            </a:r>
            <a:r>
              <a:rPr lang="en-US" b="0" i="0" dirty="0">
                <a:solidFill>
                  <a:srgbClr val="111111"/>
                </a:solidFill>
                <a:effectLst/>
                <a:highlight>
                  <a:srgbClr val="FFFFFF"/>
                </a:highlight>
                <a:latin typeface="Arial" panose="020B0604020202020204" pitchFamily="34" charset="0"/>
                <a:cs typeface="Arial" panose="020B0604020202020204" pitchFamily="34" charset="0"/>
              </a:rPr>
              <a:t>quickly</a:t>
            </a:r>
          </a:p>
          <a:p>
            <a:pPr marL="285750" indent="-285750" algn="l">
              <a:buFont typeface="Arial" panose="020B0604020202020204" pitchFamily="34" charset="0"/>
              <a:buChar char="•"/>
            </a:pPr>
            <a:r>
              <a:rPr lang="en-US" b="0" i="0" dirty="0">
                <a:solidFill>
                  <a:srgbClr val="111111"/>
                </a:solidFill>
                <a:effectLst/>
                <a:highlight>
                  <a:srgbClr val="FFFFFF"/>
                </a:highlight>
                <a:latin typeface="Arial" panose="020B0604020202020204" pitchFamily="34" charset="0"/>
                <a:cs typeface="Arial" panose="020B0604020202020204" pitchFamily="34" charset="0"/>
              </a:rPr>
              <a:t>Companies must react agilely to stay competitive</a:t>
            </a:r>
          </a:p>
          <a:p>
            <a:pPr marL="285750" indent="-285750" algn="l">
              <a:buFont typeface="Arial" panose="020B0604020202020204" pitchFamily="34" charset="0"/>
              <a:buChar char="•"/>
            </a:pPr>
            <a:endParaRPr lang="en-US" b="0" i="0" dirty="0">
              <a:solidFill>
                <a:srgbClr val="111111"/>
              </a:solidFill>
              <a:effectLst/>
              <a:highlight>
                <a:srgbClr val="FFFFFF"/>
              </a:highlight>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endParaRPr lang="en-US" dirty="0"/>
          </a:p>
        </p:txBody>
      </p:sp>
      <p:sp>
        <p:nvSpPr>
          <p:cNvPr id="24" name="Oval 6">
            <a:extLst>
              <a:ext uri="{FF2B5EF4-FFF2-40B4-BE49-F238E27FC236}">
                <a16:creationId xmlns:a16="http://schemas.microsoft.com/office/drawing/2014/main" id="{A761FB79-726C-A21B-BB63-065A3A0F4525}"/>
              </a:ext>
            </a:extLst>
          </p:cNvPr>
          <p:cNvSpPr/>
          <p:nvPr/>
        </p:nvSpPr>
        <p:spPr bwMode="auto">
          <a:xfrm>
            <a:off x="2138040" y="1186434"/>
            <a:ext cx="795600" cy="795600"/>
          </a:xfrm>
          <a:prstGeom prst="ellipse">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pic>
        <p:nvPicPr>
          <p:cNvPr id="25" name="Grafik 10">
            <a:extLst>
              <a:ext uri="{FF2B5EF4-FFF2-40B4-BE49-F238E27FC236}">
                <a16:creationId xmlns:a16="http://schemas.microsoft.com/office/drawing/2014/main" id="{0C1E82F2-347F-695B-1ADF-66710EC7CE61}"/>
              </a:ext>
            </a:extLst>
          </p:cNvPr>
          <p:cNvPicPr>
            <a:picLocks noChangeAspect="1"/>
          </p:cNvPicPr>
          <p:nvPr/>
        </p:nvPicPr>
        <p:blipFill>
          <a:blip r:embed="rId10"/>
          <a:stretch>
            <a:fillRect/>
          </a:stretch>
        </p:blipFill>
        <p:spPr>
          <a:xfrm>
            <a:off x="2190390" y="1263065"/>
            <a:ext cx="695305" cy="627471"/>
          </a:xfrm>
          <a:prstGeom prst="rect">
            <a:avLst/>
          </a:prstGeom>
        </p:spPr>
      </p:pic>
      <p:sp>
        <p:nvSpPr>
          <p:cNvPr id="26" name="TextBox 34">
            <a:extLst>
              <a:ext uri="{FF2B5EF4-FFF2-40B4-BE49-F238E27FC236}">
                <a16:creationId xmlns:a16="http://schemas.microsoft.com/office/drawing/2014/main" id="{CDEE714E-5EA5-1645-2BFC-EB73A2DC1329}"/>
              </a:ext>
            </a:extLst>
          </p:cNvPr>
          <p:cNvSpPr txBox="1"/>
          <p:nvPr/>
        </p:nvSpPr>
        <p:spPr>
          <a:xfrm>
            <a:off x="4549073" y="6078173"/>
            <a:ext cx="7374443" cy="553998"/>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r"/>
            <a:r>
              <a:rPr lang="de-DE" sz="1000" i="1" dirty="0">
                <a:solidFill>
                  <a:schemeClr val="tx1">
                    <a:lumMod val="50000"/>
                    <a:lumOff val="50000"/>
                  </a:schemeClr>
                </a:solidFill>
                <a:latin typeface="Arial" panose="020B0604020202020204" pitchFamily="34" charset="0"/>
                <a:cs typeface="Arial" panose="020B0604020202020204" pitchFamily="34" charset="0"/>
              </a:rPr>
              <a:t>I.F. Schlömer (2022),</a:t>
            </a:r>
            <a:r>
              <a:rPr lang="pt-BR" sz="1000" i="1" dirty="0">
                <a:solidFill>
                  <a:schemeClr val="tx1">
                    <a:lumMod val="50000"/>
                    <a:lumOff val="50000"/>
                  </a:schemeClr>
                </a:solidFill>
                <a:latin typeface="Arial" panose="020B0604020202020204" pitchFamily="34" charset="0"/>
                <a:cs typeface="Arial" panose="020B0604020202020204" pitchFamily="34" charset="0"/>
              </a:rPr>
              <a:t> M. Franco, J. Guimarães, M. Rodrigues (2023)</a:t>
            </a:r>
          </a:p>
          <a:p>
            <a:pPr algn="r"/>
            <a:r>
              <a:rPr lang="de-DE" sz="1000" i="1" dirty="0">
                <a:solidFill>
                  <a:schemeClr val="tx1">
                    <a:lumMod val="50000"/>
                    <a:lumOff val="50000"/>
                  </a:schemeClr>
                </a:solidFill>
                <a:latin typeface="Arial" panose="020B0604020202020204" pitchFamily="34" charset="0"/>
                <a:cs typeface="Arial" panose="020B0604020202020204" pitchFamily="34" charset="0"/>
              </a:rPr>
              <a:t>Ö. </a:t>
            </a:r>
            <a:r>
              <a:rPr lang="de-DE" sz="1000" i="1" dirty="0" err="1">
                <a:solidFill>
                  <a:schemeClr val="tx1">
                    <a:lumMod val="50000"/>
                    <a:lumOff val="50000"/>
                  </a:schemeClr>
                </a:solidFill>
                <a:latin typeface="Arial" panose="020B0604020202020204" pitchFamily="34" charset="0"/>
                <a:cs typeface="Arial" panose="020B0604020202020204" pitchFamily="34" charset="0"/>
              </a:rPr>
              <a:t>Uludağ</a:t>
            </a:r>
            <a:r>
              <a:rPr lang="de-DE" sz="1000" i="1" dirty="0">
                <a:solidFill>
                  <a:schemeClr val="tx1">
                    <a:lumMod val="50000"/>
                    <a:lumOff val="50000"/>
                  </a:schemeClr>
                </a:solidFill>
                <a:latin typeface="Arial" panose="020B0604020202020204" pitchFamily="34" charset="0"/>
                <a:cs typeface="Arial" panose="020B0604020202020204" pitchFamily="34" charset="0"/>
              </a:rPr>
              <a:t> et al. (2022), R. Hoda, N. </a:t>
            </a:r>
            <a:r>
              <a:rPr lang="de-DE" sz="1000" i="1" dirty="0" err="1">
                <a:solidFill>
                  <a:schemeClr val="tx1">
                    <a:lumMod val="50000"/>
                    <a:lumOff val="50000"/>
                  </a:schemeClr>
                </a:solidFill>
                <a:latin typeface="Arial" panose="020B0604020202020204" pitchFamily="34" charset="0"/>
                <a:cs typeface="Arial" panose="020B0604020202020204" pitchFamily="34" charset="0"/>
              </a:rPr>
              <a:t>Salleh</a:t>
            </a:r>
            <a:r>
              <a:rPr lang="de-DE" sz="1000" i="1" dirty="0">
                <a:solidFill>
                  <a:schemeClr val="tx1">
                    <a:lumMod val="50000"/>
                    <a:lumOff val="50000"/>
                  </a:schemeClr>
                </a:solidFill>
                <a:latin typeface="Arial" panose="020B0604020202020204" pitchFamily="34" charset="0"/>
                <a:cs typeface="Arial" panose="020B0604020202020204" pitchFamily="34" charset="0"/>
              </a:rPr>
              <a:t>, J. Grundy (2018)</a:t>
            </a:r>
            <a:endParaRPr lang="en-GB" sz="1000" i="1" dirty="0">
              <a:solidFill>
                <a:schemeClr val="tx1">
                  <a:lumMod val="50000"/>
                  <a:lumOff val="50000"/>
                </a:schemeClr>
              </a:solidFill>
              <a:latin typeface="Arial" panose="020B0604020202020204" pitchFamily="34" charset="0"/>
              <a:cs typeface="Arial" panose="020B0604020202020204" pitchFamily="34" charset="0"/>
            </a:endParaRPr>
          </a:p>
          <a:p>
            <a:pPr algn="r"/>
            <a:r>
              <a:rPr lang="en-GB" sz="1000" i="1" dirty="0">
                <a:solidFill>
                  <a:schemeClr val="tx1">
                    <a:lumMod val="50000"/>
                    <a:lumOff val="50000"/>
                  </a:schemeClr>
                </a:solidFill>
                <a:latin typeface="Arial" panose="020B0604020202020204" pitchFamily="34" charset="0"/>
                <a:cs typeface="Arial" panose="020B0604020202020204" pitchFamily="34" charset="0"/>
              </a:rPr>
              <a:t>K. </a:t>
            </a:r>
            <a:r>
              <a:rPr lang="en-GB" sz="1000" i="1" dirty="0" err="1">
                <a:solidFill>
                  <a:schemeClr val="tx1">
                    <a:lumMod val="50000"/>
                    <a:lumOff val="50000"/>
                  </a:schemeClr>
                </a:solidFill>
                <a:latin typeface="Arial" panose="020B0604020202020204" pitchFamily="34" charset="0"/>
                <a:cs typeface="Arial" panose="020B0604020202020204" pitchFamily="34" charset="0"/>
              </a:rPr>
              <a:t>Hutter</a:t>
            </a:r>
            <a:r>
              <a:rPr lang="en-GB" sz="1000" i="1" dirty="0">
                <a:solidFill>
                  <a:schemeClr val="tx1">
                    <a:lumMod val="50000"/>
                    <a:lumOff val="50000"/>
                  </a:schemeClr>
                </a:solidFill>
                <a:latin typeface="Arial" panose="020B0604020202020204" pitchFamily="34" charset="0"/>
                <a:cs typeface="Arial" panose="020B0604020202020204" pitchFamily="34" charset="0"/>
              </a:rPr>
              <a:t> et al. (2023), M. </a:t>
            </a:r>
            <a:r>
              <a:rPr lang="en-GB" sz="1000" i="1" dirty="0" err="1">
                <a:solidFill>
                  <a:schemeClr val="tx1">
                    <a:lumMod val="50000"/>
                    <a:lumOff val="50000"/>
                  </a:schemeClr>
                </a:solidFill>
                <a:latin typeface="Arial" panose="020B0604020202020204" pitchFamily="34" charset="0"/>
                <a:cs typeface="Arial" panose="020B0604020202020204" pitchFamily="34" charset="0"/>
              </a:rPr>
              <a:t>Kalenda</a:t>
            </a:r>
            <a:r>
              <a:rPr lang="en-GB" sz="1000" i="1" dirty="0">
                <a:solidFill>
                  <a:schemeClr val="tx1">
                    <a:lumMod val="50000"/>
                    <a:lumOff val="50000"/>
                  </a:schemeClr>
                </a:solidFill>
                <a:latin typeface="Arial" panose="020B0604020202020204" pitchFamily="34" charset="0"/>
                <a:cs typeface="Arial" panose="020B0604020202020204" pitchFamily="34" charset="0"/>
              </a:rPr>
              <a:t>, P. </a:t>
            </a:r>
            <a:r>
              <a:rPr lang="en-GB" sz="1000" i="1" dirty="0" err="1">
                <a:solidFill>
                  <a:schemeClr val="tx1">
                    <a:lumMod val="50000"/>
                    <a:lumOff val="50000"/>
                  </a:schemeClr>
                </a:solidFill>
                <a:latin typeface="Arial" panose="020B0604020202020204" pitchFamily="34" charset="0"/>
                <a:cs typeface="Arial" panose="020B0604020202020204" pitchFamily="34" charset="0"/>
              </a:rPr>
              <a:t>Hyna</a:t>
            </a:r>
            <a:r>
              <a:rPr lang="en-GB" sz="1000" i="1" dirty="0">
                <a:solidFill>
                  <a:schemeClr val="tx1">
                    <a:lumMod val="50000"/>
                    <a:lumOff val="50000"/>
                  </a:schemeClr>
                </a:solidFill>
                <a:latin typeface="Arial" panose="020B0604020202020204" pitchFamily="34" charset="0"/>
                <a:cs typeface="Arial" panose="020B0604020202020204" pitchFamily="34" charset="0"/>
              </a:rPr>
              <a:t>, B. Rossi (2018)</a:t>
            </a:r>
          </a:p>
        </p:txBody>
      </p:sp>
    </p:spTree>
    <p:extLst>
      <p:ext uri="{BB962C8B-B14F-4D97-AF65-F5344CB8AC3E}">
        <p14:creationId xmlns:p14="http://schemas.microsoft.com/office/powerpoint/2010/main" val="1016551072"/>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98961-953E-879D-3641-B6387B69AC1D}"/>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A193BC85-1ED4-45FB-E21B-BFEAA9F8D1F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585C2ABC-8266-35BB-1C6D-ACB11EAF7BA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D03BB2CE-DF4E-AC42-5141-BDC614846B8D}"/>
              </a:ext>
            </a:extLst>
          </p:cNvPr>
          <p:cNvSpPr>
            <a:spLocks noGrp="1"/>
          </p:cNvSpPr>
          <p:nvPr>
            <p:ph type="title"/>
          </p:nvPr>
        </p:nvSpPr>
        <p:spPr/>
        <p:txBody>
          <a:bodyPr vert="horz"/>
          <a:lstStyle/>
          <a:p>
            <a:r>
              <a:rPr lang="en-US" b="1" dirty="0"/>
              <a:t>Appendix - Answer for each RQ</a:t>
            </a:r>
          </a:p>
        </p:txBody>
      </p:sp>
      <p:sp>
        <p:nvSpPr>
          <p:cNvPr id="4" name="日期占位符 3">
            <a:extLst>
              <a:ext uri="{FF2B5EF4-FFF2-40B4-BE49-F238E27FC236}">
                <a16:creationId xmlns:a16="http://schemas.microsoft.com/office/drawing/2014/main" id="{D52868C0-A355-986E-6324-54493703AFE2}"/>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44FAEB04-CA32-D659-418E-587EFB4166DA}"/>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E4C962A2-BF93-5D26-58A5-6D899B506F3B}"/>
              </a:ext>
            </a:extLst>
          </p:cNvPr>
          <p:cNvSpPr>
            <a:spLocks noGrp="1"/>
          </p:cNvSpPr>
          <p:nvPr>
            <p:ph type="sldNum" sz="quarter" idx="12"/>
          </p:nvPr>
        </p:nvSpPr>
        <p:spPr/>
        <p:txBody>
          <a:bodyPr/>
          <a:lstStyle/>
          <a:p>
            <a:pPr>
              <a:defRPr/>
            </a:pPr>
            <a:fld id="{05BC9FAB-BDC1-47C0-A8BB-6E12A8205D33}" type="slidenum">
              <a:rPr lang="en-US" smtClean="0"/>
              <a:pPr>
                <a:defRPr/>
              </a:pPr>
              <a:t>40</a:t>
            </a:fld>
            <a:endParaRPr lang="en-US" dirty="0"/>
          </a:p>
        </p:txBody>
      </p:sp>
      <p:sp>
        <p:nvSpPr>
          <p:cNvPr id="9" name="文本框 8">
            <a:extLst>
              <a:ext uri="{FF2B5EF4-FFF2-40B4-BE49-F238E27FC236}">
                <a16:creationId xmlns:a16="http://schemas.microsoft.com/office/drawing/2014/main" id="{C9514EE2-32D0-CD9C-0E7E-2A6E424A1E84}"/>
              </a:ext>
            </a:extLst>
          </p:cNvPr>
          <p:cNvSpPr txBox="1"/>
          <p:nvPr/>
        </p:nvSpPr>
        <p:spPr>
          <a:xfrm>
            <a:off x="674309" y="925015"/>
            <a:ext cx="10956691" cy="5262979"/>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r>
              <a:rPr lang="en-US" b="1" dirty="0"/>
              <a:t>Research Question 3: How could a novel approach to assessing the success of the CoPs* in</a:t>
            </a:r>
          </a:p>
          <a:p>
            <a:r>
              <a:rPr lang="en-US" b="1" dirty="0"/>
              <a:t>the context of LSASD be designed?</a:t>
            </a:r>
          </a:p>
          <a:p>
            <a:endParaRPr lang="en-US" b="1" dirty="0"/>
          </a:p>
          <a:p>
            <a:r>
              <a:rPr lang="en-US" dirty="0"/>
              <a:t>Based on the synthesis from RQ1 and RQ2, a novel approach is designed, and 2 questions are to be answered: 1) How should measurement in an agile environment be conducted? 2) How should an approach for measuring the success of CoPs in LSASD look like?</a:t>
            </a:r>
          </a:p>
          <a:p>
            <a:endParaRPr lang="en-US" dirty="0"/>
          </a:p>
          <a:p>
            <a:r>
              <a:rPr lang="en-US" sz="1400" dirty="0"/>
              <a:t>A new metrics catalog with 237 metrics and corresponding navigation tools was developed in this thesis. To effectively conduct measurement in an agile environment, several key success factors have been identified through literature review, such as ensuring understanding of metric purpose, keep metric adoption simple, and empowerment of teams in metric adoption, etc. To measure the success of CoPs in an LSASD environment, a structured process has been designed. Practitioners begin by mapping their CoPs’ goals to the CoPs taxonomy types included in the catalog. They can then determine the final metrics by selecting relevant measured aspects or utilizing navigation tools such as the Taxonomy-Metric-Matrix and the metric lists categorized by measured aspects for quick identification. A highly recommended approach involves integrating value-creation stories to uncover key insights. By understanding the causal relationships in value creation, practitioners can leverage the Success Metrics Pyramid to select appropriate success aspects and their corresponding measured aspects to identify potential metrics. This process enables a deeper understanding of how the CoP creates value and how the chosen metrics reflect the community’s potential for future value creation. For example, through employee interviews, practitioners may identify that shared best practices help employees resolve work-related challenges, saving time for both the company and the employees. If practitioners focus on metrics like the download frequency and quality ratings of shared best practice documents, they can gain insights into the extent to which these practices are appreciated by community members, thus reflecting the success of the CoP in knowledge sharing. This combination of metrics and stories offers a comprehensive view of the CoP’s impact and its potential to foster ongoing value creation. The specific catalog details can be found in the accompanying metric catalog for further reference.</a:t>
            </a:r>
            <a:endParaRPr lang="en-US" dirty="0"/>
          </a:p>
        </p:txBody>
      </p:sp>
    </p:spTree>
    <p:extLst>
      <p:ext uri="{BB962C8B-B14F-4D97-AF65-F5344CB8AC3E}">
        <p14:creationId xmlns:p14="http://schemas.microsoft.com/office/powerpoint/2010/main" val="1359420852"/>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BD6A1-3603-0F6A-36C3-417B628D0951}"/>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F966A8CB-5CB2-1D7C-2F24-3C54B317353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0AECBAA7-0870-5C45-AFE5-AF8C0812F7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64210F85-2EEC-F47E-2ABB-3BDB3B0DCE8F}"/>
              </a:ext>
            </a:extLst>
          </p:cNvPr>
          <p:cNvSpPr>
            <a:spLocks noGrp="1"/>
          </p:cNvSpPr>
          <p:nvPr>
            <p:ph type="title"/>
          </p:nvPr>
        </p:nvSpPr>
        <p:spPr/>
        <p:txBody>
          <a:bodyPr vert="horz"/>
          <a:lstStyle/>
          <a:p>
            <a:r>
              <a:rPr lang="en-US" b="1" dirty="0"/>
              <a:t>Appendix - Three Distinct Traits for CoPs</a:t>
            </a:r>
          </a:p>
        </p:txBody>
      </p:sp>
      <p:sp>
        <p:nvSpPr>
          <p:cNvPr id="4" name="日期占位符 3">
            <a:extLst>
              <a:ext uri="{FF2B5EF4-FFF2-40B4-BE49-F238E27FC236}">
                <a16:creationId xmlns:a16="http://schemas.microsoft.com/office/drawing/2014/main" id="{677AAC56-6761-E9A9-DB9A-2FB03FABBADE}"/>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893AF3B1-609A-4B7D-5656-9E3561D6355C}"/>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06713C2F-2006-A493-8445-3A43C24E4E10}"/>
              </a:ext>
            </a:extLst>
          </p:cNvPr>
          <p:cNvSpPr>
            <a:spLocks noGrp="1"/>
          </p:cNvSpPr>
          <p:nvPr>
            <p:ph type="sldNum" sz="quarter" idx="12"/>
          </p:nvPr>
        </p:nvSpPr>
        <p:spPr/>
        <p:txBody>
          <a:bodyPr/>
          <a:lstStyle/>
          <a:p>
            <a:pPr>
              <a:defRPr/>
            </a:pPr>
            <a:fld id="{05BC9FAB-BDC1-47C0-A8BB-6E12A8205D33}" type="slidenum">
              <a:rPr lang="en-US" smtClean="0"/>
              <a:pPr>
                <a:defRPr/>
              </a:pPr>
              <a:t>41</a:t>
            </a:fld>
            <a:endParaRPr lang="en-US" dirty="0"/>
          </a:p>
        </p:txBody>
      </p:sp>
      <p:pic>
        <p:nvPicPr>
          <p:cNvPr id="12" name="图片 11" descr="图示&#10;&#10;描述已自动生成">
            <a:extLst>
              <a:ext uri="{FF2B5EF4-FFF2-40B4-BE49-F238E27FC236}">
                <a16:creationId xmlns:a16="http://schemas.microsoft.com/office/drawing/2014/main" id="{395E1FB3-982B-248D-F4C9-73E32C2B251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77316" y="1508825"/>
            <a:ext cx="6637367" cy="3840349"/>
          </a:xfrm>
          <a:prstGeom prst="rect">
            <a:avLst/>
          </a:prstGeom>
        </p:spPr>
      </p:pic>
      <p:sp>
        <p:nvSpPr>
          <p:cNvPr id="13" name="文本框 12">
            <a:extLst>
              <a:ext uri="{FF2B5EF4-FFF2-40B4-BE49-F238E27FC236}">
                <a16:creationId xmlns:a16="http://schemas.microsoft.com/office/drawing/2014/main" id="{4C9B562B-F238-928B-699D-8B7F9D728970}"/>
              </a:ext>
            </a:extLst>
          </p:cNvPr>
          <p:cNvSpPr txBox="1"/>
          <p:nvPr/>
        </p:nvSpPr>
        <p:spPr>
          <a:xfrm>
            <a:off x="5705929" y="6051544"/>
            <a:ext cx="6486071" cy="40011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000" i="1" dirty="0">
                <a:solidFill>
                  <a:schemeClr val="tx1">
                    <a:lumMod val="50000"/>
                    <a:lumOff val="50000"/>
                  </a:schemeClr>
                </a:solidFill>
              </a:rPr>
              <a:t>https://scaledagileframework.com/communities-of-practice/</a:t>
            </a:r>
          </a:p>
          <a:p>
            <a:pPr algn="r"/>
            <a:r>
              <a:rPr lang="en-US" sz="1000" i="1" dirty="0">
                <a:solidFill>
                  <a:schemeClr val="tx1">
                    <a:lumMod val="50000"/>
                    <a:lumOff val="50000"/>
                  </a:schemeClr>
                </a:solidFill>
              </a:rPr>
              <a:t>Wenger, Etienne. Communities of Practice: Learning, Meaning, and Identity. Cambridge University Press, 1999.</a:t>
            </a:r>
          </a:p>
        </p:txBody>
      </p:sp>
    </p:spTree>
    <p:extLst>
      <p:ext uri="{BB962C8B-B14F-4D97-AF65-F5344CB8AC3E}">
        <p14:creationId xmlns:p14="http://schemas.microsoft.com/office/powerpoint/2010/main" val="3381760526"/>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0AECBAA7-0870-5C45-AFE5-AF8C0812F7B1}"/>
              </a:ext>
            </a:extLst>
          </p:cNvPr>
          <p:cNvGraphicFramePr>
            <a:graphicFrameLocks noChangeAspect="1"/>
          </p:cNvGraphicFramePr>
          <p:nvPr>
            <p:custDataLst>
              <p:tags r:id="rId1"/>
            </p:custDataLst>
            <p:extLst>
              <p:ext uri="{D42A27DB-BD31-4B8C-83A1-F6EECF244321}">
                <p14:modId xmlns:p14="http://schemas.microsoft.com/office/powerpoint/2010/main" val="38069977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0AECBAA7-0870-5C45-AFE5-AF8C0812F7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9BA1914F-8FE9-4EF5-33E7-123B4AA61055}"/>
              </a:ext>
            </a:extLst>
          </p:cNvPr>
          <p:cNvSpPr>
            <a:spLocks noGrp="1"/>
          </p:cNvSpPr>
          <p:nvPr>
            <p:ph type="title"/>
          </p:nvPr>
        </p:nvSpPr>
        <p:spPr/>
        <p:txBody>
          <a:bodyPr vert="horz"/>
          <a:lstStyle/>
          <a:p>
            <a:r>
              <a:rPr lang="en-US" b="1" dirty="0"/>
              <a:t>Appendix - Role-based CoPs</a:t>
            </a:r>
          </a:p>
        </p:txBody>
      </p:sp>
      <p:sp>
        <p:nvSpPr>
          <p:cNvPr id="4" name="日期占位符 3">
            <a:extLst>
              <a:ext uri="{FF2B5EF4-FFF2-40B4-BE49-F238E27FC236}">
                <a16:creationId xmlns:a16="http://schemas.microsoft.com/office/drawing/2014/main" id="{16CB526C-477D-CEE6-AB99-501D41F4E875}"/>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41C4E0B1-1D3A-6C61-5405-B42DBA498AB3}"/>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B38F6B46-7B71-DB58-855E-F0D73EF1B05F}"/>
              </a:ext>
            </a:extLst>
          </p:cNvPr>
          <p:cNvSpPr>
            <a:spLocks noGrp="1"/>
          </p:cNvSpPr>
          <p:nvPr>
            <p:ph type="sldNum" sz="quarter" idx="12"/>
          </p:nvPr>
        </p:nvSpPr>
        <p:spPr/>
        <p:txBody>
          <a:bodyPr/>
          <a:lstStyle/>
          <a:p>
            <a:pPr>
              <a:defRPr/>
            </a:pPr>
            <a:fld id="{05BC9FAB-BDC1-47C0-A8BB-6E12A8205D33}" type="slidenum">
              <a:rPr lang="en-US" smtClean="0"/>
              <a:pPr>
                <a:defRPr/>
              </a:pPr>
              <a:t>42</a:t>
            </a:fld>
            <a:endParaRPr lang="en-US" dirty="0"/>
          </a:p>
        </p:txBody>
      </p:sp>
      <p:sp>
        <p:nvSpPr>
          <p:cNvPr id="13" name="文本框 12">
            <a:extLst>
              <a:ext uri="{FF2B5EF4-FFF2-40B4-BE49-F238E27FC236}">
                <a16:creationId xmlns:a16="http://schemas.microsoft.com/office/drawing/2014/main" id="{9A007124-00EB-8C65-3EAD-B351805B4B08}"/>
              </a:ext>
            </a:extLst>
          </p:cNvPr>
          <p:cNvSpPr txBox="1"/>
          <p:nvPr/>
        </p:nvSpPr>
        <p:spPr>
          <a:xfrm>
            <a:off x="5705929" y="6051544"/>
            <a:ext cx="6486071" cy="40011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000" i="1" dirty="0">
                <a:solidFill>
                  <a:schemeClr val="tx1">
                    <a:lumMod val="50000"/>
                    <a:lumOff val="50000"/>
                  </a:schemeClr>
                </a:solidFill>
              </a:rPr>
              <a:t>https://scaledagileframework.com/communities-of-practice/</a:t>
            </a:r>
          </a:p>
          <a:p>
            <a:pPr algn="r"/>
            <a:r>
              <a:rPr lang="en-US" sz="1000" i="1" dirty="0">
                <a:solidFill>
                  <a:schemeClr val="tx1">
                    <a:lumMod val="50000"/>
                    <a:lumOff val="50000"/>
                  </a:schemeClr>
                </a:solidFill>
              </a:rPr>
              <a:t>Wenger, Etienne. Communities of Practice: Learning, Meaning, and Identity. Cambridge University Press, 1999.</a:t>
            </a:r>
          </a:p>
        </p:txBody>
      </p:sp>
      <p:pic>
        <p:nvPicPr>
          <p:cNvPr id="3" name="图片 2" descr="图表&#10;&#10;描述已自动生成">
            <a:extLst>
              <a:ext uri="{FF2B5EF4-FFF2-40B4-BE49-F238E27FC236}">
                <a16:creationId xmlns:a16="http://schemas.microsoft.com/office/drawing/2014/main" id="{59CA215F-4165-6D74-6424-C6FEAEF5E56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57489" y="990582"/>
            <a:ext cx="6277021" cy="4876836"/>
          </a:xfrm>
          <a:prstGeom prst="rect">
            <a:avLst/>
          </a:prstGeom>
        </p:spPr>
      </p:pic>
    </p:spTree>
    <p:extLst>
      <p:ext uri="{BB962C8B-B14F-4D97-AF65-F5344CB8AC3E}">
        <p14:creationId xmlns:p14="http://schemas.microsoft.com/office/powerpoint/2010/main" val="2792432863"/>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0AECBAA7-0870-5C45-AFE5-AF8C0812F7B1}"/>
              </a:ext>
            </a:extLst>
          </p:cNvPr>
          <p:cNvGraphicFramePr>
            <a:graphicFrameLocks noChangeAspect="1"/>
          </p:cNvGraphicFramePr>
          <p:nvPr>
            <p:custDataLst>
              <p:tags r:id="rId1"/>
            </p:custDataLst>
            <p:extLst>
              <p:ext uri="{D42A27DB-BD31-4B8C-83A1-F6EECF244321}">
                <p14:modId xmlns:p14="http://schemas.microsoft.com/office/powerpoint/2010/main" val="9821549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0AECBAA7-0870-5C45-AFE5-AF8C0812F7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9BA1914F-8FE9-4EF5-33E7-123B4AA61055}"/>
              </a:ext>
            </a:extLst>
          </p:cNvPr>
          <p:cNvSpPr>
            <a:spLocks noGrp="1"/>
          </p:cNvSpPr>
          <p:nvPr>
            <p:ph type="title"/>
          </p:nvPr>
        </p:nvSpPr>
        <p:spPr/>
        <p:txBody>
          <a:bodyPr vert="horz"/>
          <a:lstStyle/>
          <a:p>
            <a:r>
              <a:rPr lang="en-US" b="1" dirty="0"/>
              <a:t>Appendix - Topic-based CoPs</a:t>
            </a:r>
          </a:p>
        </p:txBody>
      </p:sp>
      <p:sp>
        <p:nvSpPr>
          <p:cNvPr id="4" name="日期占位符 3">
            <a:extLst>
              <a:ext uri="{FF2B5EF4-FFF2-40B4-BE49-F238E27FC236}">
                <a16:creationId xmlns:a16="http://schemas.microsoft.com/office/drawing/2014/main" id="{16CB526C-477D-CEE6-AB99-501D41F4E875}"/>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41C4E0B1-1D3A-6C61-5405-B42DBA498AB3}"/>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B38F6B46-7B71-DB58-855E-F0D73EF1B05F}"/>
              </a:ext>
            </a:extLst>
          </p:cNvPr>
          <p:cNvSpPr>
            <a:spLocks noGrp="1"/>
          </p:cNvSpPr>
          <p:nvPr>
            <p:ph type="sldNum" sz="quarter" idx="12"/>
          </p:nvPr>
        </p:nvSpPr>
        <p:spPr/>
        <p:txBody>
          <a:bodyPr/>
          <a:lstStyle/>
          <a:p>
            <a:pPr>
              <a:defRPr/>
            </a:pPr>
            <a:fld id="{05BC9FAB-BDC1-47C0-A8BB-6E12A8205D33}" type="slidenum">
              <a:rPr lang="en-US" smtClean="0"/>
              <a:pPr>
                <a:defRPr/>
              </a:pPr>
              <a:t>43</a:t>
            </a:fld>
            <a:endParaRPr lang="en-US" dirty="0"/>
          </a:p>
        </p:txBody>
      </p:sp>
      <p:sp>
        <p:nvSpPr>
          <p:cNvPr id="13" name="文本框 12">
            <a:extLst>
              <a:ext uri="{FF2B5EF4-FFF2-40B4-BE49-F238E27FC236}">
                <a16:creationId xmlns:a16="http://schemas.microsoft.com/office/drawing/2014/main" id="{9A007124-00EB-8C65-3EAD-B351805B4B08}"/>
              </a:ext>
            </a:extLst>
          </p:cNvPr>
          <p:cNvSpPr txBox="1"/>
          <p:nvPr/>
        </p:nvSpPr>
        <p:spPr>
          <a:xfrm>
            <a:off x="5705929" y="6051544"/>
            <a:ext cx="6486071" cy="40011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000" i="1" dirty="0">
                <a:solidFill>
                  <a:schemeClr val="tx1">
                    <a:lumMod val="50000"/>
                    <a:lumOff val="50000"/>
                  </a:schemeClr>
                </a:solidFill>
              </a:rPr>
              <a:t>https://scaledagileframework.com/communities-of-practice/</a:t>
            </a:r>
          </a:p>
          <a:p>
            <a:pPr algn="r"/>
            <a:r>
              <a:rPr lang="en-US" sz="1000" i="1" dirty="0">
                <a:solidFill>
                  <a:schemeClr val="tx1">
                    <a:lumMod val="50000"/>
                    <a:lumOff val="50000"/>
                  </a:schemeClr>
                </a:solidFill>
              </a:rPr>
              <a:t>Wenger, Etienne. Communities of Practice: Learning, Meaning, and Identity. Cambridge University Press, 1999.</a:t>
            </a:r>
          </a:p>
        </p:txBody>
      </p:sp>
      <p:pic>
        <p:nvPicPr>
          <p:cNvPr id="9" name="图片 8" descr="图片包含 图示&#10;&#10;描述已自动生成">
            <a:extLst>
              <a:ext uri="{FF2B5EF4-FFF2-40B4-BE49-F238E27FC236}">
                <a16:creationId xmlns:a16="http://schemas.microsoft.com/office/drawing/2014/main" id="{DADF689F-0E58-3779-1480-FC105A40BF0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71750" y="800081"/>
            <a:ext cx="6648499" cy="5257838"/>
          </a:xfrm>
          <a:prstGeom prst="rect">
            <a:avLst/>
          </a:prstGeom>
        </p:spPr>
      </p:pic>
    </p:spTree>
    <p:extLst>
      <p:ext uri="{BB962C8B-B14F-4D97-AF65-F5344CB8AC3E}">
        <p14:creationId xmlns:p14="http://schemas.microsoft.com/office/powerpoint/2010/main" val="3353839266"/>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0AECBAA7-0870-5C45-AFE5-AF8C0812F7B1}"/>
              </a:ext>
            </a:extLst>
          </p:cNvPr>
          <p:cNvGraphicFramePr>
            <a:graphicFrameLocks noChangeAspect="1"/>
          </p:cNvGraphicFramePr>
          <p:nvPr>
            <p:custDataLst>
              <p:tags r:id="rId1"/>
            </p:custDataLst>
            <p:extLst>
              <p:ext uri="{D42A27DB-BD31-4B8C-83A1-F6EECF244321}">
                <p14:modId xmlns:p14="http://schemas.microsoft.com/office/powerpoint/2010/main" val="38253253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0AECBAA7-0870-5C45-AFE5-AF8C0812F7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9BA1914F-8FE9-4EF5-33E7-123B4AA61055}"/>
              </a:ext>
            </a:extLst>
          </p:cNvPr>
          <p:cNvSpPr>
            <a:spLocks noGrp="1"/>
          </p:cNvSpPr>
          <p:nvPr>
            <p:ph type="title"/>
          </p:nvPr>
        </p:nvSpPr>
        <p:spPr/>
        <p:txBody>
          <a:bodyPr vert="horz"/>
          <a:lstStyle/>
          <a:p>
            <a:r>
              <a:rPr lang="en-US" b="1" dirty="0"/>
              <a:t>Appendix - </a:t>
            </a:r>
            <a:r>
              <a:rPr lang="en-US" altLang="zh-CN" b="1" dirty="0"/>
              <a:t>Organizing a CoP</a:t>
            </a:r>
            <a:endParaRPr lang="en-US" b="1" dirty="0"/>
          </a:p>
        </p:txBody>
      </p:sp>
      <p:sp>
        <p:nvSpPr>
          <p:cNvPr id="4" name="日期占位符 3">
            <a:extLst>
              <a:ext uri="{FF2B5EF4-FFF2-40B4-BE49-F238E27FC236}">
                <a16:creationId xmlns:a16="http://schemas.microsoft.com/office/drawing/2014/main" id="{16CB526C-477D-CEE6-AB99-501D41F4E875}"/>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41C4E0B1-1D3A-6C61-5405-B42DBA498AB3}"/>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B38F6B46-7B71-DB58-855E-F0D73EF1B05F}"/>
              </a:ext>
            </a:extLst>
          </p:cNvPr>
          <p:cNvSpPr>
            <a:spLocks noGrp="1"/>
          </p:cNvSpPr>
          <p:nvPr>
            <p:ph type="sldNum" sz="quarter" idx="12"/>
          </p:nvPr>
        </p:nvSpPr>
        <p:spPr/>
        <p:txBody>
          <a:bodyPr/>
          <a:lstStyle/>
          <a:p>
            <a:pPr>
              <a:defRPr/>
            </a:pPr>
            <a:fld id="{05BC9FAB-BDC1-47C0-A8BB-6E12A8205D33}" type="slidenum">
              <a:rPr lang="en-US" smtClean="0"/>
              <a:pPr>
                <a:defRPr/>
              </a:pPr>
              <a:t>44</a:t>
            </a:fld>
            <a:endParaRPr lang="en-US" dirty="0"/>
          </a:p>
        </p:txBody>
      </p:sp>
      <p:sp>
        <p:nvSpPr>
          <p:cNvPr id="13" name="文本框 12">
            <a:extLst>
              <a:ext uri="{FF2B5EF4-FFF2-40B4-BE49-F238E27FC236}">
                <a16:creationId xmlns:a16="http://schemas.microsoft.com/office/drawing/2014/main" id="{9A007124-00EB-8C65-3EAD-B351805B4B08}"/>
              </a:ext>
            </a:extLst>
          </p:cNvPr>
          <p:cNvSpPr txBox="1"/>
          <p:nvPr/>
        </p:nvSpPr>
        <p:spPr>
          <a:xfrm>
            <a:off x="5705929" y="6051544"/>
            <a:ext cx="6486071" cy="40011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000" i="1" dirty="0">
                <a:solidFill>
                  <a:schemeClr val="tx1">
                    <a:lumMod val="50000"/>
                    <a:lumOff val="50000"/>
                  </a:schemeClr>
                </a:solidFill>
              </a:rPr>
              <a:t>https://scaledagileframework.com/communities-of-practice/</a:t>
            </a:r>
          </a:p>
          <a:p>
            <a:pPr algn="r"/>
            <a:r>
              <a:rPr lang="en-US" sz="1000" i="1" dirty="0">
                <a:solidFill>
                  <a:schemeClr val="tx1">
                    <a:lumMod val="50000"/>
                    <a:lumOff val="50000"/>
                  </a:schemeClr>
                </a:solidFill>
              </a:rPr>
              <a:t>Wenger, Etienne. Communities of Practice: Learning, Meaning, and Identity. Cambridge University Press, 1999.</a:t>
            </a:r>
          </a:p>
        </p:txBody>
      </p:sp>
      <p:pic>
        <p:nvPicPr>
          <p:cNvPr id="3" name="图片 2" descr="日程表&#10;&#10;描述已自动生成">
            <a:extLst>
              <a:ext uri="{FF2B5EF4-FFF2-40B4-BE49-F238E27FC236}">
                <a16:creationId xmlns:a16="http://schemas.microsoft.com/office/drawing/2014/main" id="{911CBCC0-8D67-8549-D4DA-F6C0480BD4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03283" y="1248027"/>
            <a:ext cx="6985433" cy="4361945"/>
          </a:xfrm>
          <a:prstGeom prst="rect">
            <a:avLst/>
          </a:prstGeom>
        </p:spPr>
      </p:pic>
    </p:spTree>
    <p:extLst>
      <p:ext uri="{BB962C8B-B14F-4D97-AF65-F5344CB8AC3E}">
        <p14:creationId xmlns:p14="http://schemas.microsoft.com/office/powerpoint/2010/main" val="1327509852"/>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F37A0E-1BF5-E140-9AFD-845B5B004AA5}"/>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17079432-650A-85F4-58B4-5E7432C422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0" name="think-cell data - do not delete" hidden="1">
                        <a:extLst>
                          <a:ext uri="{FF2B5EF4-FFF2-40B4-BE49-F238E27FC236}">
                            <a16:creationId xmlns:a16="http://schemas.microsoft.com/office/drawing/2014/main" id="{0AECBAA7-0870-5C45-AFE5-AF8C0812F7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标题 7">
            <a:extLst>
              <a:ext uri="{FF2B5EF4-FFF2-40B4-BE49-F238E27FC236}">
                <a16:creationId xmlns:a16="http://schemas.microsoft.com/office/drawing/2014/main" id="{3EBD118D-0914-3894-31EB-7AA989BE9B04}"/>
              </a:ext>
            </a:extLst>
          </p:cNvPr>
          <p:cNvSpPr>
            <a:spLocks noGrp="1"/>
          </p:cNvSpPr>
          <p:nvPr>
            <p:ph type="title"/>
          </p:nvPr>
        </p:nvSpPr>
        <p:spPr/>
        <p:txBody>
          <a:bodyPr vert="horz"/>
          <a:lstStyle/>
          <a:p>
            <a:r>
              <a:rPr lang="en-US" b="1" dirty="0"/>
              <a:t>Bibliography</a:t>
            </a:r>
          </a:p>
        </p:txBody>
      </p:sp>
      <p:sp>
        <p:nvSpPr>
          <p:cNvPr id="4" name="日期占位符 3">
            <a:extLst>
              <a:ext uri="{FF2B5EF4-FFF2-40B4-BE49-F238E27FC236}">
                <a16:creationId xmlns:a16="http://schemas.microsoft.com/office/drawing/2014/main" id="{D2723D3E-1D72-F515-DE6B-15797780F1D6}"/>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9528AC34-15A0-FEA7-1953-62A0B94A737D}"/>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BA634A02-B525-4D9C-F6E1-209FE6C1E867}"/>
              </a:ext>
            </a:extLst>
          </p:cNvPr>
          <p:cNvSpPr>
            <a:spLocks noGrp="1"/>
          </p:cNvSpPr>
          <p:nvPr>
            <p:ph type="sldNum" sz="quarter" idx="12"/>
          </p:nvPr>
        </p:nvSpPr>
        <p:spPr/>
        <p:txBody>
          <a:bodyPr/>
          <a:lstStyle/>
          <a:p>
            <a:pPr>
              <a:defRPr/>
            </a:pPr>
            <a:fld id="{05BC9FAB-BDC1-47C0-A8BB-6E12A8205D33}" type="slidenum">
              <a:rPr lang="en-US" smtClean="0"/>
              <a:pPr>
                <a:defRPr/>
              </a:pPr>
              <a:t>45</a:t>
            </a:fld>
            <a:endParaRPr lang="en-US" dirty="0"/>
          </a:p>
        </p:txBody>
      </p:sp>
      <p:sp>
        <p:nvSpPr>
          <p:cNvPr id="2" name="文本框 1">
            <a:extLst>
              <a:ext uri="{FF2B5EF4-FFF2-40B4-BE49-F238E27FC236}">
                <a16:creationId xmlns:a16="http://schemas.microsoft.com/office/drawing/2014/main" id="{25E51CB1-077C-8C3D-7B54-9D35BC997A70}"/>
              </a:ext>
            </a:extLst>
          </p:cNvPr>
          <p:cNvSpPr txBox="1"/>
          <p:nvPr/>
        </p:nvSpPr>
        <p:spPr>
          <a:xfrm>
            <a:off x="351703" y="954000"/>
            <a:ext cx="10956691" cy="1200329"/>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r>
              <a:rPr lang="en-US" dirty="0"/>
              <a:t>Please refer to the thesis at SEBIS website.</a:t>
            </a:r>
          </a:p>
          <a:p>
            <a:r>
              <a:rPr lang="en-US" dirty="0">
                <a:hlinkClick r:id="rId6"/>
              </a:rPr>
              <a:t>https://wwwmatthes.in.tum.de/pages/y0h0omlmoxf0/Toward-Measuring-the-Success-of-Communities-of-Practice-in-Large-Scale-Agile-Software-Development</a:t>
            </a:r>
            <a:endParaRPr lang="en-US" dirty="0"/>
          </a:p>
          <a:p>
            <a:endParaRPr lang="en-US" dirty="0"/>
          </a:p>
        </p:txBody>
      </p:sp>
    </p:spTree>
    <p:extLst>
      <p:ext uri="{BB962C8B-B14F-4D97-AF65-F5344CB8AC3E}">
        <p14:creationId xmlns:p14="http://schemas.microsoft.com/office/powerpoint/2010/main" val="37856217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9FC3D048-F4A8-0FDA-ADFF-30C443CF188B}"/>
              </a:ext>
            </a:extLst>
          </p:cNvPr>
          <p:cNvGraphicFramePr>
            <a:graphicFrameLocks noChangeAspect="1"/>
          </p:cNvGraphicFramePr>
          <p:nvPr>
            <p:custDataLst>
              <p:tags r:id="rId1"/>
            </p:custDataLst>
            <p:extLst>
              <p:ext uri="{D42A27DB-BD31-4B8C-83A1-F6EECF244321}">
                <p14:modId xmlns:p14="http://schemas.microsoft.com/office/powerpoint/2010/main" val="17990968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9FC3D048-F4A8-0FDA-ADFF-30C443CF188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E493186F-B765-2676-82F5-0FBF8151D6EB}"/>
              </a:ext>
            </a:extLst>
          </p:cNvPr>
          <p:cNvSpPr>
            <a:spLocks noGrp="1"/>
          </p:cNvSpPr>
          <p:nvPr>
            <p:ph type="title"/>
          </p:nvPr>
        </p:nvSpPr>
        <p:spPr/>
        <p:txBody>
          <a:bodyPr vert="horz"/>
          <a:lstStyle/>
          <a:p>
            <a:r>
              <a:rPr lang="en-US" b="1" dirty="0"/>
              <a:t>1. Motivation</a:t>
            </a:r>
          </a:p>
        </p:txBody>
      </p:sp>
      <p:sp>
        <p:nvSpPr>
          <p:cNvPr id="4" name="日期占位符 3">
            <a:extLst>
              <a:ext uri="{FF2B5EF4-FFF2-40B4-BE49-F238E27FC236}">
                <a16:creationId xmlns:a16="http://schemas.microsoft.com/office/drawing/2014/main" id="{7C9E5FC4-10FE-7272-FC72-E9A574EA9C2F}"/>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AC51FCE9-9640-F180-565A-A38484033C1F}"/>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CD1F0221-59F7-CF21-0924-3C35D45172C0}"/>
              </a:ext>
            </a:extLst>
          </p:cNvPr>
          <p:cNvSpPr>
            <a:spLocks noGrp="1"/>
          </p:cNvSpPr>
          <p:nvPr>
            <p:ph type="sldNum" sz="quarter" idx="12"/>
          </p:nvPr>
        </p:nvSpPr>
        <p:spPr/>
        <p:txBody>
          <a:bodyPr/>
          <a:lstStyle/>
          <a:p>
            <a:pPr>
              <a:defRPr/>
            </a:pPr>
            <a:fld id="{05BC9FAB-BDC1-47C0-A8BB-6E12A8205D33}" type="slidenum">
              <a:rPr lang="en-US" smtClean="0"/>
              <a:pPr>
                <a:defRPr/>
              </a:pPr>
              <a:t>5</a:t>
            </a:fld>
            <a:endParaRPr lang="en-US" dirty="0"/>
          </a:p>
        </p:txBody>
      </p:sp>
      <p:sp>
        <p:nvSpPr>
          <p:cNvPr id="16" name="Rectangle 31">
            <a:extLst>
              <a:ext uri="{FF2B5EF4-FFF2-40B4-BE49-F238E27FC236}">
                <a16:creationId xmlns:a16="http://schemas.microsoft.com/office/drawing/2014/main" id="{138F5BD9-6842-6840-19F5-3249A874E152}"/>
              </a:ext>
            </a:extLst>
          </p:cNvPr>
          <p:cNvSpPr/>
          <p:nvPr/>
        </p:nvSpPr>
        <p:spPr bwMode="auto">
          <a:xfrm>
            <a:off x="4462505" y="1715012"/>
            <a:ext cx="3073495" cy="3738988"/>
          </a:xfrm>
          <a:prstGeom prst="rect">
            <a:avLst/>
          </a:prstGeom>
          <a:noFill/>
          <a:ln w="38100">
            <a:solidFill>
              <a:schemeClr val="bg1">
                <a:lumMod val="85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0" hangingPunct="0"/>
            <a:endParaRPr lang="en-US" sz="2000" b="1" dirty="0">
              <a:solidFill>
                <a:srgbClr val="111111"/>
              </a:solidFill>
              <a:highlight>
                <a:srgbClr val="FFFFFF"/>
              </a:highlight>
              <a:latin typeface="Arial" panose="020B0604020202020204" pitchFamily="34" charset="0"/>
              <a:cs typeface="Arial" panose="020B0604020202020204" pitchFamily="34" charset="0"/>
            </a:endParaRPr>
          </a:p>
          <a:p>
            <a:pPr eaLnBrk="0" hangingPunct="0"/>
            <a:r>
              <a:rPr lang="en-US" sz="2000" b="1" dirty="0">
                <a:solidFill>
                  <a:srgbClr val="111111"/>
                </a:solidFill>
                <a:highlight>
                  <a:srgbClr val="FFFFFF"/>
                </a:highlight>
                <a:latin typeface="Arial" panose="020B0604020202020204" pitchFamily="34" charset="0"/>
                <a:cs typeface="Arial" panose="020B0604020202020204" pitchFamily="34" charset="0"/>
              </a:rPr>
              <a:t>Measuring Success </a:t>
            </a:r>
          </a:p>
          <a:p>
            <a:pPr eaLnBrk="0" hangingPunct="0"/>
            <a:r>
              <a:rPr lang="en-US" sz="2000" b="1" dirty="0">
                <a:solidFill>
                  <a:srgbClr val="111111"/>
                </a:solidFill>
                <a:highlight>
                  <a:srgbClr val="FFFFFF"/>
                </a:highlight>
                <a:latin typeface="Arial" panose="020B0604020202020204" pitchFamily="34" charset="0"/>
                <a:cs typeface="Arial" panose="020B0604020202020204" pitchFamily="34" charset="0"/>
              </a:rPr>
              <a:t>is </a:t>
            </a:r>
            <a:r>
              <a:rPr lang="en-US" altLang="zh-CN" sz="2000" b="1" dirty="0">
                <a:solidFill>
                  <a:srgbClr val="111111"/>
                </a:solidFill>
                <a:highlight>
                  <a:srgbClr val="FFFFFF"/>
                </a:highlight>
                <a:latin typeface="Arial" panose="020B0604020202020204" pitchFamily="34" charset="0"/>
                <a:cs typeface="Arial" panose="020B0604020202020204" pitchFamily="34" charset="0"/>
              </a:rPr>
              <a:t>a Challenge</a:t>
            </a:r>
            <a:endParaRPr lang="en-US" sz="2000" b="1" dirty="0">
              <a:solidFill>
                <a:srgbClr val="111111"/>
              </a:solidFill>
              <a:highlight>
                <a:srgbClr val="FFFFFF"/>
              </a:highlight>
              <a:latin typeface="Arial" panose="020B0604020202020204" pitchFamily="34" charset="0"/>
              <a:cs typeface="Arial" panose="020B0604020202020204" pitchFamily="34" charset="0"/>
            </a:endParaRPr>
          </a:p>
          <a:p>
            <a:pPr eaLnBrk="0" hangingPunct="0"/>
            <a:endParaRPr lang="en-US" sz="2000" dirty="0">
              <a:solidFill>
                <a:srgbClr val="111111"/>
              </a:solidFill>
              <a:highlight>
                <a:srgbClr val="FFFFFF"/>
              </a:highlight>
              <a:latin typeface="Arial" panose="020B0604020202020204" pitchFamily="34" charset="0"/>
              <a:cs typeface="Arial" panose="020B0604020202020204" pitchFamily="34" charset="0"/>
            </a:endParaRPr>
          </a:p>
          <a:p>
            <a:pPr marL="285750" indent="-285750" eaLnBrk="0" hangingPunct="0">
              <a:buFont typeface="Arial" panose="020B0604020202020204" pitchFamily="34" charset="0"/>
              <a:buChar char="•"/>
            </a:pPr>
            <a:r>
              <a:rPr lang="en-US" dirty="0">
                <a:solidFill>
                  <a:srgbClr val="111111"/>
                </a:solidFill>
                <a:latin typeface="Arial" panose="020B0604020202020204" pitchFamily="34" charset="0"/>
                <a:cs typeface="Arial" panose="020B0604020202020204" pitchFamily="34" charset="0"/>
              </a:rPr>
              <a:t>Suitable measures are not clear yet in practice</a:t>
            </a:r>
          </a:p>
          <a:p>
            <a:pPr marL="285750" indent="-285750" eaLnBrk="0" hangingPunct="0">
              <a:buFont typeface="Arial" panose="020B0604020202020204" pitchFamily="34" charset="0"/>
              <a:buChar char="•"/>
            </a:pPr>
            <a:r>
              <a:rPr lang="en-US" dirty="0">
                <a:solidFill>
                  <a:srgbClr val="111111"/>
                </a:solidFill>
                <a:latin typeface="Arial" panose="020B0604020202020204" pitchFamily="34" charset="0"/>
                <a:cs typeface="Arial" panose="020B0604020202020204" pitchFamily="34" charset="0"/>
              </a:rPr>
              <a:t>CoPs sounds useful but not proven in industries</a:t>
            </a:r>
          </a:p>
          <a:p>
            <a:pPr marL="285750" indent="-285750" eaLnBrk="0" hangingPunct="0">
              <a:buFont typeface="Arial" panose="020B0604020202020204" pitchFamily="34" charset="0"/>
              <a:buChar char="•"/>
            </a:pPr>
            <a:endParaRPr lang="en-US" dirty="0">
              <a:solidFill>
                <a:srgbClr val="111111"/>
              </a:solidFill>
              <a:highlight>
                <a:srgbClr val="FFFFFF"/>
              </a:highlight>
              <a:latin typeface="Arial" panose="020B0604020202020204" pitchFamily="34" charset="0"/>
              <a:cs typeface="Arial" panose="020B0604020202020204" pitchFamily="34" charset="0"/>
            </a:endParaRPr>
          </a:p>
        </p:txBody>
      </p:sp>
      <p:sp>
        <p:nvSpPr>
          <p:cNvPr id="18" name="Rectangle 32">
            <a:extLst>
              <a:ext uri="{FF2B5EF4-FFF2-40B4-BE49-F238E27FC236}">
                <a16:creationId xmlns:a16="http://schemas.microsoft.com/office/drawing/2014/main" id="{0C927436-E056-7301-CD21-5E9BB82781C2}"/>
              </a:ext>
            </a:extLst>
          </p:cNvPr>
          <p:cNvSpPr/>
          <p:nvPr/>
        </p:nvSpPr>
        <p:spPr bwMode="auto">
          <a:xfrm>
            <a:off x="8036411" y="1715011"/>
            <a:ext cx="3488839" cy="3738988"/>
          </a:xfrm>
          <a:prstGeom prst="rect">
            <a:avLst/>
          </a:prstGeom>
          <a:noFill/>
          <a:ln w="38100">
            <a:solidFill>
              <a:schemeClr val="bg1">
                <a:lumMod val="85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0" hangingPunct="0"/>
            <a:endParaRPr lang="en-US" sz="2000" b="1" dirty="0">
              <a:solidFill>
                <a:srgbClr val="111111"/>
              </a:solidFill>
              <a:highlight>
                <a:srgbClr val="FFFFFF"/>
              </a:highlight>
              <a:latin typeface="Arial" panose="020B0604020202020204" pitchFamily="34" charset="0"/>
              <a:cs typeface="Arial" panose="020B0604020202020204" pitchFamily="34" charset="0"/>
            </a:endParaRPr>
          </a:p>
          <a:p>
            <a:pPr eaLnBrk="0" hangingPunct="0"/>
            <a:endParaRPr lang="en-US" sz="2000" b="1" dirty="0">
              <a:solidFill>
                <a:srgbClr val="111111"/>
              </a:solidFill>
              <a:highlight>
                <a:srgbClr val="FFFFFF"/>
              </a:highlight>
              <a:latin typeface="Arial" panose="020B0604020202020204" pitchFamily="34" charset="0"/>
              <a:cs typeface="Arial" panose="020B0604020202020204" pitchFamily="34" charset="0"/>
            </a:endParaRPr>
          </a:p>
          <a:p>
            <a:pPr eaLnBrk="0" hangingPunct="0"/>
            <a:r>
              <a:rPr lang="en-US" sz="2000" b="1" dirty="0">
                <a:solidFill>
                  <a:srgbClr val="111111"/>
                </a:solidFill>
                <a:highlight>
                  <a:srgbClr val="FFFFFF"/>
                </a:highlight>
                <a:latin typeface="Arial" panose="020B0604020202020204" pitchFamily="34" charset="0"/>
                <a:cs typeface="Arial" panose="020B0604020202020204" pitchFamily="34" charset="0"/>
              </a:rPr>
              <a:t>Research Goal </a:t>
            </a:r>
          </a:p>
          <a:p>
            <a:pPr eaLnBrk="0" hangingPunct="0"/>
            <a:r>
              <a:rPr lang="en-US" sz="2000" b="1" dirty="0">
                <a:solidFill>
                  <a:srgbClr val="111111"/>
                </a:solidFill>
                <a:highlight>
                  <a:srgbClr val="FFFFFF"/>
                </a:highlight>
                <a:latin typeface="Arial" panose="020B0604020202020204" pitchFamily="34" charset="0"/>
                <a:cs typeface="Arial" panose="020B0604020202020204" pitchFamily="34" charset="0"/>
              </a:rPr>
              <a:t>for this Thesis</a:t>
            </a:r>
          </a:p>
          <a:p>
            <a:pPr eaLnBrk="0" hangingPunct="0"/>
            <a:endParaRPr lang="en-US" sz="2000" b="1" dirty="0">
              <a:solidFill>
                <a:srgbClr val="111111"/>
              </a:solidFill>
              <a:highlight>
                <a:srgbClr val="FFFFFF"/>
              </a:highlight>
              <a:latin typeface="Arial" panose="020B0604020202020204" pitchFamily="34" charset="0"/>
              <a:cs typeface="Arial" panose="020B0604020202020204" pitchFamily="34" charset="0"/>
            </a:endParaRPr>
          </a:p>
          <a:p>
            <a:pPr marL="342900" indent="-342900" eaLnBrk="0" hangingPunct="0">
              <a:buFont typeface="Arial" panose="020B0604020202020204" pitchFamily="34" charset="0"/>
              <a:buChar char="•"/>
            </a:pPr>
            <a:r>
              <a:rPr lang="en-US" altLang="zh-CN" dirty="0">
                <a:solidFill>
                  <a:srgbClr val="111111"/>
                </a:solidFill>
                <a:latin typeface="Arial" panose="020B0604020202020204" pitchFamily="34" charset="0"/>
                <a:cs typeface="Arial" panose="020B0604020202020204" pitchFamily="34" charset="0"/>
              </a:rPr>
              <a:t>Identify c</a:t>
            </a:r>
            <a:r>
              <a:rPr lang="en-US" dirty="0">
                <a:solidFill>
                  <a:srgbClr val="111111"/>
                </a:solidFill>
                <a:latin typeface="Arial" panose="020B0604020202020204" pitchFamily="34" charset="0"/>
                <a:cs typeface="Arial" panose="020B0604020202020204" pitchFamily="34" charset="0"/>
              </a:rPr>
              <a:t>haracteristics that indicate CoPs are successful </a:t>
            </a:r>
          </a:p>
          <a:p>
            <a:pPr marL="342900" indent="-342900" eaLnBrk="0" hangingPunct="0">
              <a:buFont typeface="Arial" panose="020B0604020202020204" pitchFamily="34" charset="0"/>
              <a:buChar char="•"/>
            </a:pPr>
            <a:r>
              <a:rPr lang="en-US" dirty="0">
                <a:solidFill>
                  <a:srgbClr val="111111"/>
                </a:solidFill>
                <a:latin typeface="Arial" panose="020B0604020202020204" pitchFamily="34" charset="0"/>
                <a:cs typeface="Arial" panose="020B0604020202020204" pitchFamily="34" charset="0"/>
              </a:rPr>
              <a:t>Investigate existing approaches for measuring</a:t>
            </a:r>
          </a:p>
          <a:p>
            <a:pPr marL="342900" indent="-342900" eaLnBrk="0" hangingPunct="0">
              <a:buFont typeface="Arial" panose="020B0604020202020204" pitchFamily="34" charset="0"/>
              <a:buChar char="•"/>
            </a:pPr>
            <a:r>
              <a:rPr lang="en-US" dirty="0">
                <a:solidFill>
                  <a:srgbClr val="111111"/>
                </a:solidFill>
                <a:latin typeface="Arial" panose="020B0604020202020204" pitchFamily="34" charset="0"/>
                <a:cs typeface="Arial" panose="020B0604020202020204" pitchFamily="34" charset="0"/>
              </a:rPr>
              <a:t>Design a </a:t>
            </a:r>
            <a:r>
              <a:rPr lang="en-US" dirty="0">
                <a:solidFill>
                  <a:schemeClr val="tx1"/>
                </a:solidFill>
                <a:latin typeface="Arial" panose="020B0604020202020204" pitchFamily="34" charset="0"/>
                <a:cs typeface="Arial" panose="020B0604020202020204" pitchFamily="34" charset="0"/>
              </a:rPr>
              <a:t>novel</a:t>
            </a:r>
            <a:r>
              <a:rPr lang="en-US" dirty="0">
                <a:solidFill>
                  <a:srgbClr val="111111"/>
                </a:solidFill>
                <a:latin typeface="Arial" panose="020B0604020202020204" pitchFamily="34" charset="0"/>
                <a:cs typeface="Arial" panose="020B0604020202020204" pitchFamily="34" charset="0"/>
              </a:rPr>
              <a:t> approach to measure the success</a:t>
            </a:r>
          </a:p>
        </p:txBody>
      </p:sp>
      <p:sp>
        <p:nvSpPr>
          <p:cNvPr id="19" name="Oval 22">
            <a:extLst>
              <a:ext uri="{FF2B5EF4-FFF2-40B4-BE49-F238E27FC236}">
                <a16:creationId xmlns:a16="http://schemas.microsoft.com/office/drawing/2014/main" id="{0DB812F5-9290-762F-90CD-DA5B3739950F}"/>
              </a:ext>
            </a:extLst>
          </p:cNvPr>
          <p:cNvSpPr/>
          <p:nvPr/>
        </p:nvSpPr>
        <p:spPr bwMode="auto">
          <a:xfrm>
            <a:off x="5681510" y="1179001"/>
            <a:ext cx="795600" cy="795600"/>
          </a:xfrm>
          <a:prstGeom prst="ellipse">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sp>
        <p:nvSpPr>
          <p:cNvPr id="20" name="Oval 23">
            <a:extLst>
              <a:ext uri="{FF2B5EF4-FFF2-40B4-BE49-F238E27FC236}">
                <a16:creationId xmlns:a16="http://schemas.microsoft.com/office/drawing/2014/main" id="{025CD41C-C086-950F-1DE2-45A19E0F5EA8}"/>
              </a:ext>
            </a:extLst>
          </p:cNvPr>
          <p:cNvSpPr/>
          <p:nvPr/>
        </p:nvSpPr>
        <p:spPr bwMode="auto">
          <a:xfrm>
            <a:off x="9298454" y="1223148"/>
            <a:ext cx="795600" cy="795600"/>
          </a:xfrm>
          <a:prstGeom prst="ellipse">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23" name="Rectangle 29">
            <a:extLst>
              <a:ext uri="{FF2B5EF4-FFF2-40B4-BE49-F238E27FC236}">
                <a16:creationId xmlns:a16="http://schemas.microsoft.com/office/drawing/2014/main" id="{1C8EA093-6882-651C-9B4B-970C36C93F6C}"/>
              </a:ext>
            </a:extLst>
          </p:cNvPr>
          <p:cNvSpPr/>
          <p:nvPr/>
        </p:nvSpPr>
        <p:spPr bwMode="auto">
          <a:xfrm>
            <a:off x="921000" y="1715011"/>
            <a:ext cx="3229681" cy="3738989"/>
          </a:xfrm>
          <a:prstGeom prst="rect">
            <a:avLst/>
          </a:prstGeom>
          <a:noFill/>
          <a:ln w="38100">
            <a:solidFill>
              <a:schemeClr val="bg1">
                <a:lumMod val="85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2000" b="0" i="0" dirty="0">
              <a:solidFill>
                <a:srgbClr val="111111"/>
              </a:solidFill>
              <a:effectLst/>
              <a:highlight>
                <a:srgbClr val="FFFFFF"/>
              </a:highlight>
              <a:latin typeface="Arial" panose="020B0604020202020204" pitchFamily="34" charset="0"/>
              <a:cs typeface="Arial" panose="020B0604020202020204" pitchFamily="34" charset="0"/>
            </a:endParaRPr>
          </a:p>
          <a:p>
            <a:endParaRPr lang="en-US" sz="2000" b="0" i="0" dirty="0">
              <a:solidFill>
                <a:srgbClr val="111111"/>
              </a:solidFill>
              <a:effectLst/>
              <a:highlight>
                <a:srgbClr val="FFFFFF"/>
              </a:highlight>
              <a:latin typeface="Arial" panose="020B0604020202020204" pitchFamily="34" charset="0"/>
              <a:cs typeface="Arial" panose="020B0604020202020204" pitchFamily="34" charset="0"/>
            </a:endParaRPr>
          </a:p>
          <a:p>
            <a:r>
              <a:rPr lang="en-US" sz="2000" b="1" i="0" dirty="0">
                <a:solidFill>
                  <a:srgbClr val="111111"/>
                </a:solidFill>
                <a:effectLst/>
                <a:highlight>
                  <a:srgbClr val="FFFFFF"/>
                </a:highlight>
                <a:latin typeface="Arial" panose="020B0604020202020204" pitchFamily="34" charset="0"/>
                <a:cs typeface="Arial" panose="020B0604020202020204" pitchFamily="34" charset="0"/>
              </a:rPr>
              <a:t>Communities of Practice Proposed as a Solution</a:t>
            </a:r>
          </a:p>
          <a:p>
            <a:endParaRPr lang="en-US" b="0" i="0" dirty="0">
              <a:solidFill>
                <a:srgbClr val="111111"/>
              </a:solidFill>
              <a:effectLst/>
              <a:highlight>
                <a:srgbClr val="FFFFFF"/>
              </a:highlight>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US" b="0" i="0" dirty="0">
                <a:solidFill>
                  <a:srgbClr val="111111"/>
                </a:solidFill>
                <a:effectLst/>
                <a:highlight>
                  <a:srgbClr val="FFFFFF"/>
                </a:highlight>
                <a:latin typeface="Arial" panose="020B0604020202020204" pitchFamily="34" charset="0"/>
                <a:cs typeface="Arial" panose="020B0604020202020204" pitchFamily="34" charset="0"/>
              </a:rPr>
              <a:t>Allow knowledge exchange while preserving agility</a:t>
            </a:r>
          </a:p>
          <a:p>
            <a:pPr marL="285750" indent="-285750" algn="l">
              <a:buFont typeface="Arial" panose="020B0604020202020204" pitchFamily="34" charset="0"/>
              <a:buChar char="•"/>
            </a:pPr>
            <a:r>
              <a:rPr lang="en-US" b="0" i="0" dirty="0">
                <a:solidFill>
                  <a:srgbClr val="111111"/>
                </a:solidFill>
                <a:effectLst/>
                <a:highlight>
                  <a:srgbClr val="FFFFFF"/>
                </a:highlight>
                <a:latin typeface="Arial" panose="020B0604020202020204" pitchFamily="34" charset="0"/>
                <a:cs typeface="Arial" panose="020B0604020202020204" pitchFamily="34" charset="0"/>
              </a:rPr>
              <a:t>Address cross-team coordination and information siloing</a:t>
            </a:r>
          </a:p>
          <a:p>
            <a:pPr marL="285750" indent="-285750" algn="l">
              <a:buFont typeface="Arial" panose="020B0604020202020204" pitchFamily="34" charset="0"/>
              <a:buChar char="•"/>
            </a:pPr>
            <a:endParaRPr lang="en-US" dirty="0"/>
          </a:p>
        </p:txBody>
      </p:sp>
      <p:sp>
        <p:nvSpPr>
          <p:cNvPr id="24" name="Oval 6">
            <a:extLst>
              <a:ext uri="{FF2B5EF4-FFF2-40B4-BE49-F238E27FC236}">
                <a16:creationId xmlns:a16="http://schemas.microsoft.com/office/drawing/2014/main" id="{A761FB79-726C-A21B-BB63-065A3A0F4525}"/>
              </a:ext>
            </a:extLst>
          </p:cNvPr>
          <p:cNvSpPr/>
          <p:nvPr/>
        </p:nvSpPr>
        <p:spPr bwMode="auto">
          <a:xfrm>
            <a:off x="2138040" y="1186434"/>
            <a:ext cx="795600" cy="795600"/>
          </a:xfrm>
          <a:prstGeom prst="ellipse">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sp>
        <p:nvSpPr>
          <p:cNvPr id="26" name="TextBox 34">
            <a:extLst>
              <a:ext uri="{FF2B5EF4-FFF2-40B4-BE49-F238E27FC236}">
                <a16:creationId xmlns:a16="http://schemas.microsoft.com/office/drawing/2014/main" id="{CDEE714E-5EA5-1645-2BFC-EB73A2DC1329}"/>
              </a:ext>
            </a:extLst>
          </p:cNvPr>
          <p:cNvSpPr txBox="1"/>
          <p:nvPr/>
        </p:nvSpPr>
        <p:spPr>
          <a:xfrm>
            <a:off x="4549073" y="6078173"/>
            <a:ext cx="7374443" cy="553998"/>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algn="r"/>
            <a:r>
              <a:rPr lang="en-US" sz="1000" i="1" dirty="0">
                <a:solidFill>
                  <a:schemeClr val="tx1">
                    <a:lumMod val="50000"/>
                    <a:lumOff val="50000"/>
                  </a:schemeClr>
                </a:solidFill>
              </a:rPr>
              <a:t>I. Monte, L. </a:t>
            </a:r>
            <a:r>
              <a:rPr lang="en-US" sz="1000" i="1" dirty="0" err="1">
                <a:solidFill>
                  <a:schemeClr val="tx1">
                    <a:lumMod val="50000"/>
                    <a:lumOff val="50000"/>
                  </a:schemeClr>
                </a:solidFill>
              </a:rPr>
              <a:t>Lins</a:t>
            </a:r>
            <a:r>
              <a:rPr lang="en-US" sz="1000" i="1" dirty="0">
                <a:solidFill>
                  <a:schemeClr val="tx1">
                    <a:lumMod val="50000"/>
                    <a:lumOff val="50000"/>
                  </a:schemeClr>
                </a:solidFill>
              </a:rPr>
              <a:t>, M.L. Marinho (2022) M. </a:t>
            </a:r>
            <a:r>
              <a:rPr lang="fi-FI" sz="1000" i="1" dirty="0">
                <a:solidFill>
                  <a:schemeClr val="tx1">
                    <a:lumMod val="50000"/>
                    <a:lumOff val="50000"/>
                  </a:schemeClr>
                </a:solidFill>
              </a:rPr>
              <a:t>Paasivaara, C. Lassenius (2014)</a:t>
            </a:r>
            <a:r>
              <a:rPr lang="en-US" sz="1000" i="1" dirty="0">
                <a:solidFill>
                  <a:schemeClr val="tx1">
                    <a:lumMod val="50000"/>
                    <a:lumOff val="50000"/>
                  </a:schemeClr>
                </a:solidFill>
              </a:rPr>
              <a:t> </a:t>
            </a:r>
            <a:endParaRPr lang="de-DE" sz="1000" i="1" dirty="0">
              <a:solidFill>
                <a:schemeClr val="tx1">
                  <a:lumMod val="50000"/>
                  <a:lumOff val="50000"/>
                </a:schemeClr>
              </a:solidFill>
            </a:endParaRPr>
          </a:p>
          <a:p>
            <a:pPr algn="r"/>
            <a:r>
              <a:rPr lang="de-DE" sz="1000" i="1" dirty="0">
                <a:solidFill>
                  <a:schemeClr val="tx1">
                    <a:lumMod val="50000"/>
                    <a:lumOff val="50000"/>
                  </a:schemeClr>
                </a:solidFill>
              </a:rPr>
              <a:t>Monte, L. Lins and M. Marinho (2022)</a:t>
            </a:r>
            <a:r>
              <a:rPr lang="en-GB" sz="1000" i="1" dirty="0">
                <a:solidFill>
                  <a:schemeClr val="tx1">
                    <a:lumMod val="50000"/>
                    <a:lumOff val="50000"/>
                  </a:schemeClr>
                </a:solidFill>
              </a:rPr>
              <a:t>, </a:t>
            </a:r>
            <a:r>
              <a:rPr lang="da-DK" sz="1000" i="1" dirty="0">
                <a:solidFill>
                  <a:schemeClr val="tx1">
                    <a:lumMod val="50000"/>
                    <a:lumOff val="50000"/>
                  </a:schemeClr>
                </a:solidFill>
              </a:rPr>
              <a:t>Ö. Uludağ et al. (2022) </a:t>
            </a:r>
          </a:p>
          <a:p>
            <a:pPr algn="r"/>
            <a:r>
              <a:rPr lang="en-GB" sz="1000" i="1" dirty="0">
                <a:solidFill>
                  <a:schemeClr val="tx1">
                    <a:lumMod val="50000"/>
                    <a:lumOff val="50000"/>
                  </a:schemeClr>
                </a:solidFill>
                <a:latin typeface="Arial" panose="020B0604020202020204" pitchFamily="34" charset="0"/>
              </a:rPr>
              <a:t>K. </a:t>
            </a:r>
            <a:r>
              <a:rPr lang="en-GB" sz="1000" i="1" dirty="0" err="1">
                <a:solidFill>
                  <a:schemeClr val="tx1">
                    <a:lumMod val="50000"/>
                    <a:lumOff val="50000"/>
                  </a:schemeClr>
                </a:solidFill>
                <a:latin typeface="Arial" panose="020B0604020202020204" pitchFamily="34" charset="0"/>
              </a:rPr>
              <a:t>Hutter</a:t>
            </a:r>
            <a:r>
              <a:rPr lang="en-GB" sz="1000" i="1" dirty="0">
                <a:solidFill>
                  <a:schemeClr val="tx1">
                    <a:lumMod val="50000"/>
                    <a:lumOff val="50000"/>
                  </a:schemeClr>
                </a:solidFill>
                <a:latin typeface="Arial" panose="020B0604020202020204" pitchFamily="34" charset="0"/>
              </a:rPr>
              <a:t> et al. (2023), M. </a:t>
            </a:r>
            <a:r>
              <a:rPr lang="en-GB" sz="1000" i="1" dirty="0" err="1">
                <a:solidFill>
                  <a:schemeClr val="tx1">
                    <a:lumMod val="50000"/>
                    <a:lumOff val="50000"/>
                  </a:schemeClr>
                </a:solidFill>
                <a:latin typeface="Arial" panose="020B0604020202020204" pitchFamily="34" charset="0"/>
              </a:rPr>
              <a:t>Kalenda</a:t>
            </a:r>
            <a:r>
              <a:rPr lang="en-GB" sz="1000" i="1" dirty="0">
                <a:solidFill>
                  <a:schemeClr val="tx1">
                    <a:lumMod val="50000"/>
                    <a:lumOff val="50000"/>
                  </a:schemeClr>
                </a:solidFill>
                <a:latin typeface="Arial" panose="020B0604020202020204" pitchFamily="34" charset="0"/>
              </a:rPr>
              <a:t>, P. </a:t>
            </a:r>
            <a:r>
              <a:rPr lang="en-GB" sz="1000" i="1" dirty="0" err="1">
                <a:solidFill>
                  <a:schemeClr val="tx1">
                    <a:lumMod val="50000"/>
                    <a:lumOff val="50000"/>
                  </a:schemeClr>
                </a:solidFill>
                <a:latin typeface="Arial" panose="020B0604020202020204" pitchFamily="34" charset="0"/>
              </a:rPr>
              <a:t>Hyna</a:t>
            </a:r>
            <a:r>
              <a:rPr lang="en-GB" sz="1000" i="1" dirty="0">
                <a:solidFill>
                  <a:schemeClr val="tx1">
                    <a:lumMod val="50000"/>
                    <a:lumOff val="50000"/>
                  </a:schemeClr>
                </a:solidFill>
                <a:latin typeface="Arial" panose="020B0604020202020204" pitchFamily="34" charset="0"/>
              </a:rPr>
              <a:t>, B. Rossi (2018)</a:t>
            </a:r>
          </a:p>
        </p:txBody>
      </p:sp>
      <p:pic>
        <p:nvPicPr>
          <p:cNvPr id="7" name="Grafik 61" descr="Tageskalender mit einfarbiger Füllung">
            <a:extLst>
              <a:ext uri="{FF2B5EF4-FFF2-40B4-BE49-F238E27FC236}">
                <a16:creationId xmlns:a16="http://schemas.microsoft.com/office/drawing/2014/main" id="{4235EF64-FFFB-4E88-6C90-B5C740921E6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6000" y="1298609"/>
            <a:ext cx="457200" cy="457200"/>
          </a:xfrm>
          <a:prstGeom prst="rect">
            <a:avLst/>
          </a:prstGeom>
        </p:spPr>
      </p:pic>
      <p:pic>
        <p:nvPicPr>
          <p:cNvPr id="8" name="Grafik 1023" descr="Münzen Silhouette">
            <a:extLst>
              <a:ext uri="{FF2B5EF4-FFF2-40B4-BE49-F238E27FC236}">
                <a16:creationId xmlns:a16="http://schemas.microsoft.com/office/drawing/2014/main" id="{B39F2C70-68DF-E132-2300-5DEC3F4C426F}"/>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603586" y="1581113"/>
            <a:ext cx="241176" cy="241176"/>
          </a:xfrm>
          <a:prstGeom prst="rect">
            <a:avLst/>
          </a:prstGeom>
        </p:spPr>
      </p:pic>
      <p:pic>
        <p:nvPicPr>
          <p:cNvPr id="10" name="Grafik 21" descr="Kurzhantel Silhouette">
            <a:extLst>
              <a:ext uri="{FF2B5EF4-FFF2-40B4-BE49-F238E27FC236}">
                <a16:creationId xmlns:a16="http://schemas.microsoft.com/office/drawing/2014/main" id="{BBD35FE7-933A-BEA9-1225-1FE65FE34C3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716982" y="1223871"/>
            <a:ext cx="720725" cy="720725"/>
          </a:xfrm>
          <a:prstGeom prst="rect">
            <a:avLst/>
          </a:prstGeom>
        </p:spPr>
      </p:pic>
      <p:pic>
        <p:nvPicPr>
          <p:cNvPr id="12" name="Grafik 11">
            <a:extLst>
              <a:ext uri="{FF2B5EF4-FFF2-40B4-BE49-F238E27FC236}">
                <a16:creationId xmlns:a16="http://schemas.microsoft.com/office/drawing/2014/main" id="{8940C4B8-AFFD-DAC4-4724-1B45FB93CFD5}"/>
              </a:ext>
            </a:extLst>
          </p:cNvPr>
          <p:cNvPicPr>
            <a:picLocks noChangeAspect="1"/>
          </p:cNvPicPr>
          <p:nvPr/>
        </p:nvPicPr>
        <p:blipFill>
          <a:blip r:embed="rId12"/>
          <a:stretch>
            <a:fillRect/>
          </a:stretch>
        </p:blipFill>
        <p:spPr>
          <a:xfrm>
            <a:off x="9450980" y="1316441"/>
            <a:ext cx="515020" cy="601971"/>
          </a:xfrm>
          <a:prstGeom prst="rect">
            <a:avLst/>
          </a:prstGeom>
        </p:spPr>
      </p:pic>
    </p:spTree>
    <p:extLst>
      <p:ext uri="{BB962C8B-B14F-4D97-AF65-F5344CB8AC3E}">
        <p14:creationId xmlns:p14="http://schemas.microsoft.com/office/powerpoint/2010/main" val="196786202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756C1D85-EBCE-7709-818B-A9A7390D106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7" name="think-cell data - do not delete" hidden="1">
                        <a:extLst>
                          <a:ext uri="{FF2B5EF4-FFF2-40B4-BE49-F238E27FC236}">
                            <a16:creationId xmlns:a16="http://schemas.microsoft.com/office/drawing/2014/main" id="{756C1D85-EBCE-7709-818B-A9A7390D106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6">
            <a:extLst>
              <a:ext uri="{FF2B5EF4-FFF2-40B4-BE49-F238E27FC236}">
                <a16:creationId xmlns:a16="http://schemas.microsoft.com/office/drawing/2014/main" id="{88D86218-867E-9976-4064-95DC247BD16E}"/>
              </a:ext>
            </a:extLst>
          </p:cNvPr>
          <p:cNvSpPr/>
          <p:nvPr/>
        </p:nvSpPr>
        <p:spPr bwMode="auto">
          <a:xfrm>
            <a:off x="0" y="1359000"/>
            <a:ext cx="12192000" cy="36004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en-US" dirty="0">
              <a:solidFill>
                <a:schemeClr val="tx1"/>
              </a:solidFill>
              <a:latin typeface="Arial Unicode MS" pitchFamily="34" charset="-128"/>
            </a:endParaRPr>
          </a:p>
        </p:txBody>
      </p:sp>
      <p:sp>
        <p:nvSpPr>
          <p:cNvPr id="2" name="标题 1">
            <a:extLst>
              <a:ext uri="{FF2B5EF4-FFF2-40B4-BE49-F238E27FC236}">
                <a16:creationId xmlns:a16="http://schemas.microsoft.com/office/drawing/2014/main" id="{EF6ADBDC-2BEB-B625-E59B-660BE9B9BC80}"/>
              </a:ext>
            </a:extLst>
          </p:cNvPr>
          <p:cNvSpPr>
            <a:spLocks noGrp="1"/>
          </p:cNvSpPr>
          <p:nvPr>
            <p:ph type="title"/>
          </p:nvPr>
        </p:nvSpPr>
        <p:spPr/>
        <p:txBody>
          <a:bodyPr vert="horz"/>
          <a:lstStyle/>
          <a:p>
            <a:r>
              <a:rPr lang="en-US" b="1" dirty="0"/>
              <a:t>Outline</a:t>
            </a:r>
          </a:p>
        </p:txBody>
      </p:sp>
      <p:sp>
        <p:nvSpPr>
          <p:cNvPr id="3" name="内容占位符 2">
            <a:extLst>
              <a:ext uri="{FF2B5EF4-FFF2-40B4-BE49-F238E27FC236}">
                <a16:creationId xmlns:a16="http://schemas.microsoft.com/office/drawing/2014/main" id="{8342AEBE-A9F8-4331-37B4-FF4B5CFC8572}"/>
              </a:ext>
            </a:extLst>
          </p:cNvPr>
          <p:cNvSpPr>
            <a:spLocks noGrp="1"/>
          </p:cNvSpPr>
          <p:nvPr>
            <p:ph idx="1"/>
          </p:nvPr>
        </p:nvSpPr>
        <p:spPr/>
        <p:txBody>
          <a:bodyPr>
            <a:normAutofit/>
          </a:bodyPr>
          <a:lstStyle/>
          <a:p>
            <a:pPr marL="342900" indent="-342900">
              <a:buFont typeface="+mj-lt"/>
              <a:buAutoNum type="arabicPeriod"/>
            </a:pPr>
            <a:r>
              <a:rPr lang="en-US" sz="2000" dirty="0"/>
              <a:t>Motivation</a:t>
            </a:r>
          </a:p>
          <a:p>
            <a:pPr marL="342900" indent="-342900">
              <a:buFont typeface="+mj-lt"/>
              <a:buAutoNum type="arabicPeriod"/>
            </a:pPr>
            <a:r>
              <a:rPr lang="en-US" sz="2000" dirty="0"/>
              <a:t>Research Questions</a:t>
            </a:r>
          </a:p>
          <a:p>
            <a:pPr marL="342900" indent="-342900">
              <a:buFont typeface="+mj-lt"/>
              <a:buAutoNum type="arabicPeriod"/>
            </a:pPr>
            <a:r>
              <a:rPr lang="en-US" sz="2000" dirty="0"/>
              <a:t>Research Methodology</a:t>
            </a:r>
          </a:p>
          <a:p>
            <a:pPr marL="342900" indent="-342900">
              <a:buFont typeface="+mj-lt"/>
              <a:buAutoNum type="arabicPeriod"/>
            </a:pPr>
            <a:r>
              <a:rPr lang="en-US" sz="2000" dirty="0"/>
              <a:t>Results</a:t>
            </a:r>
          </a:p>
          <a:p>
            <a:pPr marL="342900" indent="-342900">
              <a:buFont typeface="+mj-lt"/>
              <a:buAutoNum type="arabicPeriod"/>
            </a:pPr>
            <a:r>
              <a:rPr lang="en-US" sz="2000" dirty="0"/>
              <a:t>Key Findings</a:t>
            </a:r>
          </a:p>
          <a:p>
            <a:pPr marL="342900" indent="-342900">
              <a:buFont typeface="+mj-lt"/>
              <a:buAutoNum type="arabicPeriod"/>
            </a:pPr>
            <a:r>
              <a:rPr lang="en-US" sz="2000" dirty="0"/>
              <a:t>Future Work</a:t>
            </a:r>
          </a:p>
        </p:txBody>
      </p:sp>
      <p:sp>
        <p:nvSpPr>
          <p:cNvPr id="4" name="日期占位符 3">
            <a:extLst>
              <a:ext uri="{FF2B5EF4-FFF2-40B4-BE49-F238E27FC236}">
                <a16:creationId xmlns:a16="http://schemas.microsoft.com/office/drawing/2014/main" id="{6684B55D-A70D-0502-D951-991FAB8C4359}"/>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F36BDC6C-965B-0A67-CEE0-D9EA86648387}"/>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AE4BF5F5-8097-9E22-29F4-80319951455C}"/>
              </a:ext>
            </a:extLst>
          </p:cNvPr>
          <p:cNvSpPr>
            <a:spLocks noGrp="1"/>
          </p:cNvSpPr>
          <p:nvPr>
            <p:ph type="sldNum" sz="quarter" idx="12"/>
          </p:nvPr>
        </p:nvSpPr>
        <p:spPr/>
        <p:txBody>
          <a:bodyPr/>
          <a:lstStyle/>
          <a:p>
            <a:pPr>
              <a:defRPr/>
            </a:pPr>
            <a:fld id="{05BC9FAB-BDC1-47C0-A8BB-6E12A8205D33}" type="slidenum">
              <a:rPr lang="en-US" smtClean="0"/>
              <a:pPr>
                <a:defRPr/>
              </a:pPr>
              <a:t>6</a:t>
            </a:fld>
            <a:endParaRPr lang="en-US" dirty="0"/>
          </a:p>
        </p:txBody>
      </p:sp>
    </p:spTree>
    <p:extLst>
      <p:ext uri="{BB962C8B-B14F-4D97-AF65-F5344CB8AC3E}">
        <p14:creationId xmlns:p14="http://schemas.microsoft.com/office/powerpoint/2010/main" val="150144019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9FC3D048-F4A8-0FDA-ADFF-30C443CF188B}"/>
              </a:ext>
            </a:extLst>
          </p:cNvPr>
          <p:cNvGraphicFramePr>
            <a:graphicFrameLocks noChangeAspect="1"/>
          </p:cNvGraphicFramePr>
          <p:nvPr>
            <p:custDataLst>
              <p:tags r:id="rId1"/>
            </p:custDataLst>
            <p:extLst>
              <p:ext uri="{D42A27DB-BD31-4B8C-83A1-F6EECF244321}">
                <p14:modId xmlns:p14="http://schemas.microsoft.com/office/powerpoint/2010/main" val="624121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9FC3D048-F4A8-0FDA-ADFF-30C443CF188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E493186F-B765-2676-82F5-0FBF8151D6EB}"/>
              </a:ext>
            </a:extLst>
          </p:cNvPr>
          <p:cNvSpPr>
            <a:spLocks noGrp="1"/>
          </p:cNvSpPr>
          <p:nvPr>
            <p:ph type="title"/>
          </p:nvPr>
        </p:nvSpPr>
        <p:spPr>
          <a:xfrm>
            <a:off x="334437" y="44452"/>
            <a:ext cx="3646563" cy="720725"/>
          </a:xfrm>
        </p:spPr>
        <p:txBody>
          <a:bodyPr vert="horz"/>
          <a:lstStyle/>
          <a:p>
            <a:r>
              <a:rPr lang="en-US" b="1" dirty="0"/>
              <a:t>2. Research Questions</a:t>
            </a:r>
          </a:p>
        </p:txBody>
      </p:sp>
      <p:sp>
        <p:nvSpPr>
          <p:cNvPr id="4" name="日期占位符 3">
            <a:extLst>
              <a:ext uri="{FF2B5EF4-FFF2-40B4-BE49-F238E27FC236}">
                <a16:creationId xmlns:a16="http://schemas.microsoft.com/office/drawing/2014/main" id="{7C9E5FC4-10FE-7272-FC72-E9A574EA9C2F}"/>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AC51FCE9-9640-F180-565A-A38484033C1F}"/>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CD1F0221-59F7-CF21-0924-3C35D45172C0}"/>
              </a:ext>
            </a:extLst>
          </p:cNvPr>
          <p:cNvSpPr>
            <a:spLocks noGrp="1"/>
          </p:cNvSpPr>
          <p:nvPr>
            <p:ph type="sldNum" sz="quarter" idx="12"/>
          </p:nvPr>
        </p:nvSpPr>
        <p:spPr/>
        <p:txBody>
          <a:bodyPr/>
          <a:lstStyle/>
          <a:p>
            <a:pPr>
              <a:defRPr/>
            </a:pPr>
            <a:fld id="{05BC9FAB-BDC1-47C0-A8BB-6E12A8205D33}" type="slidenum">
              <a:rPr lang="en-US" smtClean="0"/>
              <a:pPr>
                <a:defRPr/>
              </a:pPr>
              <a:t>7</a:t>
            </a:fld>
            <a:endParaRPr lang="en-US" dirty="0"/>
          </a:p>
        </p:txBody>
      </p:sp>
      <p:sp>
        <p:nvSpPr>
          <p:cNvPr id="9" name="Rectangle 18">
            <a:extLst>
              <a:ext uri="{FF2B5EF4-FFF2-40B4-BE49-F238E27FC236}">
                <a16:creationId xmlns:a16="http://schemas.microsoft.com/office/drawing/2014/main" id="{FAAD048D-A19A-2195-E732-4AE9044B7396}"/>
              </a:ext>
            </a:extLst>
          </p:cNvPr>
          <p:cNvSpPr/>
          <p:nvPr/>
        </p:nvSpPr>
        <p:spPr bwMode="auto">
          <a:xfrm>
            <a:off x="1259063" y="999000"/>
            <a:ext cx="867522" cy="1017087"/>
          </a:xfrm>
          <a:prstGeom prst="rect">
            <a:avLst/>
          </a:prstGeom>
          <a:solidFill>
            <a:schemeClr val="accent5">
              <a:lumMod val="75000"/>
            </a:schemeClr>
          </a:solidFill>
          <a:ln w="38100">
            <a:solidFill>
              <a:schemeClr val="accent5">
                <a:lumMod val="75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eaLnBrk="0" fontAlgn="base" latinLnBrk="0" hangingPunct="0">
              <a:lnSpc>
                <a:spcPct val="100000"/>
              </a:lnSpc>
              <a:spcBef>
                <a:spcPct val="0"/>
              </a:spcBef>
              <a:spcAft>
                <a:spcPct val="0"/>
              </a:spcAft>
              <a:buClrTx/>
              <a:buSzTx/>
              <a:buFontTx/>
              <a:buNone/>
              <a:tabLst/>
            </a:pPr>
            <a:r>
              <a:rPr lang="en-US" dirty="0">
                <a:solidFill>
                  <a:schemeClr val="bg1"/>
                </a:solidFill>
                <a:cs typeface="Arial" pitchFamily="34" charset="0"/>
              </a:rPr>
              <a:t>RQ1</a:t>
            </a:r>
          </a:p>
        </p:txBody>
      </p:sp>
      <p:sp>
        <p:nvSpPr>
          <p:cNvPr id="10" name="Rectangle 20">
            <a:extLst>
              <a:ext uri="{FF2B5EF4-FFF2-40B4-BE49-F238E27FC236}">
                <a16:creationId xmlns:a16="http://schemas.microsoft.com/office/drawing/2014/main" id="{DE04032A-C263-0BD5-564C-655B19273BF6}"/>
              </a:ext>
            </a:extLst>
          </p:cNvPr>
          <p:cNvSpPr/>
          <p:nvPr/>
        </p:nvSpPr>
        <p:spPr bwMode="auto">
          <a:xfrm>
            <a:off x="1259062" y="2655419"/>
            <a:ext cx="887055" cy="966921"/>
          </a:xfrm>
          <a:prstGeom prst="rect">
            <a:avLst/>
          </a:prstGeom>
          <a:solidFill>
            <a:schemeClr val="accent5"/>
          </a:solidFill>
          <a:ln w="38100">
            <a:solidFill>
              <a:schemeClr val="accent5"/>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eaLnBrk="0" fontAlgn="base" latinLnBrk="0" hangingPunct="0">
              <a:lnSpc>
                <a:spcPct val="100000"/>
              </a:lnSpc>
              <a:spcBef>
                <a:spcPct val="0"/>
              </a:spcBef>
              <a:spcAft>
                <a:spcPct val="0"/>
              </a:spcAft>
              <a:buClrTx/>
              <a:buSzTx/>
              <a:buFontTx/>
              <a:buNone/>
              <a:tabLst/>
            </a:pPr>
            <a:r>
              <a:rPr lang="en-US" dirty="0">
                <a:solidFill>
                  <a:schemeClr val="bg1"/>
                </a:solidFill>
                <a:cs typeface="Arial" pitchFamily="34" charset="0"/>
              </a:rPr>
              <a:t>RQ2</a:t>
            </a:r>
          </a:p>
        </p:txBody>
      </p:sp>
      <p:sp>
        <p:nvSpPr>
          <p:cNvPr id="11" name="Rectangle 23">
            <a:extLst>
              <a:ext uri="{FF2B5EF4-FFF2-40B4-BE49-F238E27FC236}">
                <a16:creationId xmlns:a16="http://schemas.microsoft.com/office/drawing/2014/main" id="{41340FBD-3507-877D-F56F-29C1EF7975B3}"/>
              </a:ext>
            </a:extLst>
          </p:cNvPr>
          <p:cNvSpPr/>
          <p:nvPr/>
        </p:nvSpPr>
        <p:spPr bwMode="auto">
          <a:xfrm>
            <a:off x="1259062" y="4321735"/>
            <a:ext cx="881642" cy="934352"/>
          </a:xfrm>
          <a:prstGeom prst="rect">
            <a:avLst/>
          </a:prstGeom>
          <a:solidFill>
            <a:schemeClr val="accent5">
              <a:lumMod val="40000"/>
              <a:lumOff val="60000"/>
            </a:schemeClr>
          </a:solidFill>
          <a:ln w="38100">
            <a:solidFill>
              <a:schemeClr val="accent5">
                <a:lumMod val="40000"/>
                <a:lumOff val="60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latin typeface="Arial" pitchFamily="34" charset="0"/>
              </a:rPr>
              <a:t>RQ3</a:t>
            </a:r>
          </a:p>
        </p:txBody>
      </p:sp>
      <p:sp>
        <p:nvSpPr>
          <p:cNvPr id="12" name="Rectangle 27">
            <a:extLst>
              <a:ext uri="{FF2B5EF4-FFF2-40B4-BE49-F238E27FC236}">
                <a16:creationId xmlns:a16="http://schemas.microsoft.com/office/drawing/2014/main" id="{493E3CB5-BE91-4095-28D4-C0B44349431E}"/>
              </a:ext>
            </a:extLst>
          </p:cNvPr>
          <p:cNvSpPr/>
          <p:nvPr/>
        </p:nvSpPr>
        <p:spPr bwMode="auto">
          <a:xfrm>
            <a:off x="2126584" y="4319419"/>
            <a:ext cx="8514416" cy="936668"/>
          </a:xfrm>
          <a:prstGeom prst="rect">
            <a:avLst/>
          </a:prstGeom>
          <a:solidFill>
            <a:schemeClr val="bg1"/>
          </a:solidFill>
          <a:ln w="38100">
            <a:solidFill>
              <a:schemeClr val="accent5">
                <a:lumMod val="40000"/>
                <a:lumOff val="60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dirty="0">
                <a:effectLst/>
              </a:rPr>
              <a:t>How could a novel approach to assessing the success of the CoPs* in the context of </a:t>
            </a:r>
            <a:r>
              <a:rPr lang="en-US" b="1" i="1" dirty="0">
                <a:effectLst/>
              </a:rPr>
              <a:t>Large-Scale Agile Software Development </a:t>
            </a:r>
            <a:r>
              <a:rPr lang="en-US" dirty="0">
                <a:effectLst/>
              </a:rPr>
              <a:t>be designed? </a:t>
            </a:r>
            <a:endParaRPr lang="en-US" dirty="0">
              <a:latin typeface="Arial" pitchFamily="34" charset="0"/>
            </a:endParaRPr>
          </a:p>
        </p:txBody>
      </p:sp>
      <p:sp>
        <p:nvSpPr>
          <p:cNvPr id="13" name="Rectangle 28">
            <a:extLst>
              <a:ext uri="{FF2B5EF4-FFF2-40B4-BE49-F238E27FC236}">
                <a16:creationId xmlns:a16="http://schemas.microsoft.com/office/drawing/2014/main" id="{2B40F07B-720C-E666-78BE-01CCAFB73AFF}"/>
              </a:ext>
            </a:extLst>
          </p:cNvPr>
          <p:cNvSpPr/>
          <p:nvPr/>
        </p:nvSpPr>
        <p:spPr bwMode="auto">
          <a:xfrm>
            <a:off x="2140706" y="2655419"/>
            <a:ext cx="8500294" cy="967101"/>
          </a:xfrm>
          <a:prstGeom prst="rect">
            <a:avLst/>
          </a:prstGeom>
          <a:solidFill>
            <a:schemeClr val="bg1"/>
          </a:solidFill>
          <a:ln w="38100">
            <a:solidFill>
              <a:schemeClr val="accent5"/>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dirty="0">
                <a:effectLst/>
              </a:rPr>
              <a:t>What traditional group structures within organizations are similar to the CoPs* in the context of </a:t>
            </a:r>
            <a:r>
              <a:rPr lang="en-US" b="1" i="1" dirty="0">
                <a:effectLst/>
              </a:rPr>
              <a:t>Large-Scale Agile Software Development </a:t>
            </a:r>
            <a:r>
              <a:rPr lang="en-US" dirty="0">
                <a:effectLst/>
              </a:rPr>
              <a:t>and how has their success been assessed? </a:t>
            </a:r>
            <a:endParaRPr lang="en-US" dirty="0">
              <a:latin typeface="Arial" pitchFamily="34" charset="0"/>
            </a:endParaRPr>
          </a:p>
        </p:txBody>
      </p:sp>
      <p:sp>
        <p:nvSpPr>
          <p:cNvPr id="14" name="Rectangle 29">
            <a:extLst>
              <a:ext uri="{FF2B5EF4-FFF2-40B4-BE49-F238E27FC236}">
                <a16:creationId xmlns:a16="http://schemas.microsoft.com/office/drawing/2014/main" id="{F56633E9-A207-6EE1-CFBB-1101D89D935A}"/>
              </a:ext>
            </a:extLst>
          </p:cNvPr>
          <p:cNvSpPr/>
          <p:nvPr/>
        </p:nvSpPr>
        <p:spPr bwMode="auto">
          <a:xfrm>
            <a:off x="2126584" y="999000"/>
            <a:ext cx="8514416" cy="1017087"/>
          </a:xfrm>
          <a:prstGeom prst="rect">
            <a:avLst/>
          </a:prstGeom>
          <a:solidFill>
            <a:schemeClr val="bg1"/>
          </a:solidFill>
          <a:ln w="38100">
            <a:solidFill>
              <a:schemeClr val="accent5">
                <a:lumMod val="75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dirty="0">
                <a:effectLst/>
              </a:rPr>
              <a:t>What are the existing approaches to assessing the success of CoPs* in the context of </a:t>
            </a:r>
            <a:r>
              <a:rPr lang="en-US" b="1" i="1" dirty="0">
                <a:effectLst/>
              </a:rPr>
              <a:t>Large-Scale Agile Software Development</a:t>
            </a:r>
            <a:r>
              <a:rPr lang="en-US" dirty="0">
                <a:effectLst/>
              </a:rPr>
              <a:t>, </a:t>
            </a:r>
            <a:r>
              <a:rPr lang="en-US" b="1" i="1" dirty="0">
                <a:effectLst/>
              </a:rPr>
              <a:t>Agile Software Development</a:t>
            </a:r>
            <a:r>
              <a:rPr lang="en-US" dirty="0">
                <a:effectLst/>
              </a:rPr>
              <a:t>, and </a:t>
            </a:r>
            <a:r>
              <a:rPr lang="en-US" b="1" i="1" dirty="0">
                <a:effectLst/>
              </a:rPr>
              <a:t>General Organizational Setting</a:t>
            </a:r>
            <a:r>
              <a:rPr lang="en-US" altLang="zh-CN" b="1" i="1" dirty="0">
                <a:effectLst/>
              </a:rPr>
              <a:t>s</a:t>
            </a:r>
            <a:r>
              <a:rPr lang="en-US" dirty="0">
                <a:effectLst/>
              </a:rPr>
              <a:t>? </a:t>
            </a:r>
            <a:endParaRPr lang="en-US" dirty="0">
              <a:latin typeface="Arial" pitchFamily="34" charset="0"/>
            </a:endParaRPr>
          </a:p>
        </p:txBody>
      </p:sp>
      <p:sp>
        <p:nvSpPr>
          <p:cNvPr id="3" name="文本框 2">
            <a:extLst>
              <a:ext uri="{FF2B5EF4-FFF2-40B4-BE49-F238E27FC236}">
                <a16:creationId xmlns:a16="http://schemas.microsoft.com/office/drawing/2014/main" id="{DE87D423-71B4-FF6B-685B-65448E6752D1}"/>
              </a:ext>
            </a:extLst>
          </p:cNvPr>
          <p:cNvSpPr txBox="1"/>
          <p:nvPr/>
        </p:nvSpPr>
        <p:spPr>
          <a:xfrm>
            <a:off x="6293234" y="5657646"/>
            <a:ext cx="44827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altLang="zh-CN" sz="1400" i="1" dirty="0">
                <a:latin typeface="Arial" pitchFamily="34" charset="0"/>
              </a:rPr>
              <a:t>*Based on Taxonomy of CoP (from Franziska Tobisch)</a:t>
            </a:r>
            <a:endParaRPr lang="en-US" sz="1400" i="1" dirty="0">
              <a:latin typeface="Arial" pitchFamily="34" charset="0"/>
            </a:endParaRPr>
          </a:p>
        </p:txBody>
      </p:sp>
      <p:sp>
        <p:nvSpPr>
          <p:cNvPr id="8" name="文本框 7">
            <a:extLst>
              <a:ext uri="{FF2B5EF4-FFF2-40B4-BE49-F238E27FC236}">
                <a16:creationId xmlns:a16="http://schemas.microsoft.com/office/drawing/2014/main" id="{1A6098AB-C84B-F772-0224-9B66B55CAB58}"/>
              </a:ext>
            </a:extLst>
          </p:cNvPr>
          <p:cNvSpPr txBox="1"/>
          <p:nvPr/>
        </p:nvSpPr>
        <p:spPr>
          <a:xfrm>
            <a:off x="2126583" y="2018819"/>
            <a:ext cx="8514416" cy="307777"/>
          </a:xfrm>
          <a:prstGeom prst="rect">
            <a:avLst/>
          </a:prstGeom>
          <a:noFill/>
          <a:ln w="38100">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i="1" dirty="0">
                <a:effectLst/>
              </a:rPr>
              <a:t>Structured Literature Review (Scientific &amp; Gray) + Interviews (Coding &amp; Analysis)</a:t>
            </a:r>
            <a:endParaRPr lang="en-US" sz="1400" dirty="0">
              <a:latin typeface="Arial" pitchFamily="34" charset="0"/>
            </a:endParaRPr>
          </a:p>
        </p:txBody>
      </p:sp>
      <p:sp>
        <p:nvSpPr>
          <p:cNvPr id="15" name="文本框 14">
            <a:extLst>
              <a:ext uri="{FF2B5EF4-FFF2-40B4-BE49-F238E27FC236}">
                <a16:creationId xmlns:a16="http://schemas.microsoft.com/office/drawing/2014/main" id="{70EAC9FC-0E93-825B-9023-64405A1C32B0}"/>
              </a:ext>
            </a:extLst>
          </p:cNvPr>
          <p:cNvSpPr txBox="1"/>
          <p:nvPr/>
        </p:nvSpPr>
        <p:spPr>
          <a:xfrm>
            <a:off x="2133645" y="3630875"/>
            <a:ext cx="8500294" cy="307777"/>
          </a:xfrm>
          <a:prstGeom prst="rect">
            <a:avLst/>
          </a:prstGeom>
          <a:noFill/>
          <a:ln w="38100">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i="1" dirty="0">
                <a:effectLst/>
              </a:rPr>
              <a:t>Literature Review (Scientific), not necessarily structured</a:t>
            </a:r>
            <a:endParaRPr lang="en-US" sz="1400" dirty="0">
              <a:latin typeface="Arial" pitchFamily="34" charset="0"/>
            </a:endParaRPr>
          </a:p>
        </p:txBody>
      </p:sp>
      <p:sp>
        <p:nvSpPr>
          <p:cNvPr id="18" name="文本框 17">
            <a:extLst>
              <a:ext uri="{FF2B5EF4-FFF2-40B4-BE49-F238E27FC236}">
                <a16:creationId xmlns:a16="http://schemas.microsoft.com/office/drawing/2014/main" id="{B6252731-58D0-F40F-2102-4709E453AD0B}"/>
              </a:ext>
            </a:extLst>
          </p:cNvPr>
          <p:cNvSpPr txBox="1"/>
          <p:nvPr/>
        </p:nvSpPr>
        <p:spPr>
          <a:xfrm>
            <a:off x="2126583" y="5256087"/>
            <a:ext cx="8514416" cy="307777"/>
          </a:xfrm>
          <a:prstGeom prst="rect">
            <a:avLst/>
          </a:prstGeom>
          <a:noFill/>
          <a:ln w="38100">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i="1" dirty="0">
                <a:effectLst/>
              </a:rPr>
              <a:t>Design Science Research</a:t>
            </a:r>
            <a:endParaRPr lang="en-US" sz="1400" dirty="0">
              <a:latin typeface="Arial" pitchFamily="34" charset="0"/>
            </a:endParaRPr>
          </a:p>
        </p:txBody>
      </p:sp>
      <p:pic>
        <p:nvPicPr>
          <p:cNvPr id="20" name="图片 19" descr="表格&#10;&#10;描述已自动生成">
            <a:extLst>
              <a:ext uri="{FF2B5EF4-FFF2-40B4-BE49-F238E27FC236}">
                <a16:creationId xmlns:a16="http://schemas.microsoft.com/office/drawing/2014/main" id="{F3A7064C-9BB4-BCDA-F330-E472ACD2191C}"/>
              </a:ext>
            </a:extLst>
          </p:cNvPr>
          <p:cNvPicPr>
            <a:picLocks noChangeAspect="1"/>
          </p:cNvPicPr>
          <p:nvPr/>
        </p:nvPicPr>
        <p:blipFill rotWithShape="1">
          <a:blip r:embed="rId6">
            <a:extLst>
              <a:ext uri="{28A0092B-C50C-407E-A947-70E740481C1C}">
                <a14:useLocalDpi xmlns:a14="http://schemas.microsoft.com/office/drawing/2010/main" val="0"/>
              </a:ext>
            </a:extLst>
          </a:blip>
          <a:srcRect l="3151" t="7003" r="3001" b="77012"/>
          <a:stretch/>
        </p:blipFill>
        <p:spPr>
          <a:xfrm>
            <a:off x="2866842" y="5952986"/>
            <a:ext cx="7791782" cy="668749"/>
          </a:xfrm>
          <a:prstGeom prst="rect">
            <a:avLst/>
          </a:prstGeom>
        </p:spPr>
      </p:pic>
    </p:spTree>
    <p:extLst>
      <p:ext uri="{BB962C8B-B14F-4D97-AF65-F5344CB8AC3E}">
        <p14:creationId xmlns:p14="http://schemas.microsoft.com/office/powerpoint/2010/main" val="235079541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756C1D85-EBCE-7709-818B-A9A7390D106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7" name="think-cell data - do not delete" hidden="1">
                        <a:extLst>
                          <a:ext uri="{FF2B5EF4-FFF2-40B4-BE49-F238E27FC236}">
                            <a16:creationId xmlns:a16="http://schemas.microsoft.com/office/drawing/2014/main" id="{756C1D85-EBCE-7709-818B-A9A7390D106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6">
            <a:extLst>
              <a:ext uri="{FF2B5EF4-FFF2-40B4-BE49-F238E27FC236}">
                <a16:creationId xmlns:a16="http://schemas.microsoft.com/office/drawing/2014/main" id="{88D86218-867E-9976-4064-95DC247BD16E}"/>
              </a:ext>
            </a:extLst>
          </p:cNvPr>
          <p:cNvSpPr/>
          <p:nvPr/>
        </p:nvSpPr>
        <p:spPr bwMode="auto">
          <a:xfrm>
            <a:off x="0" y="1719000"/>
            <a:ext cx="12192000" cy="36004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en-US" dirty="0">
              <a:solidFill>
                <a:schemeClr val="tx1"/>
              </a:solidFill>
              <a:latin typeface="Arial Unicode MS" pitchFamily="34" charset="-128"/>
            </a:endParaRPr>
          </a:p>
        </p:txBody>
      </p:sp>
      <p:sp>
        <p:nvSpPr>
          <p:cNvPr id="2" name="标题 1">
            <a:extLst>
              <a:ext uri="{FF2B5EF4-FFF2-40B4-BE49-F238E27FC236}">
                <a16:creationId xmlns:a16="http://schemas.microsoft.com/office/drawing/2014/main" id="{EF6ADBDC-2BEB-B625-E59B-660BE9B9BC80}"/>
              </a:ext>
            </a:extLst>
          </p:cNvPr>
          <p:cNvSpPr>
            <a:spLocks noGrp="1"/>
          </p:cNvSpPr>
          <p:nvPr>
            <p:ph type="title"/>
          </p:nvPr>
        </p:nvSpPr>
        <p:spPr/>
        <p:txBody>
          <a:bodyPr vert="horz"/>
          <a:lstStyle/>
          <a:p>
            <a:r>
              <a:rPr lang="en-US" b="1" dirty="0"/>
              <a:t>Outline</a:t>
            </a:r>
          </a:p>
        </p:txBody>
      </p:sp>
      <p:sp>
        <p:nvSpPr>
          <p:cNvPr id="3" name="内容占位符 2">
            <a:extLst>
              <a:ext uri="{FF2B5EF4-FFF2-40B4-BE49-F238E27FC236}">
                <a16:creationId xmlns:a16="http://schemas.microsoft.com/office/drawing/2014/main" id="{8342AEBE-A9F8-4331-37B4-FF4B5CFC8572}"/>
              </a:ext>
            </a:extLst>
          </p:cNvPr>
          <p:cNvSpPr>
            <a:spLocks noGrp="1"/>
          </p:cNvSpPr>
          <p:nvPr>
            <p:ph idx="1"/>
          </p:nvPr>
        </p:nvSpPr>
        <p:spPr/>
        <p:txBody>
          <a:bodyPr>
            <a:normAutofit/>
          </a:bodyPr>
          <a:lstStyle/>
          <a:p>
            <a:pPr marL="342900" indent="-342900">
              <a:buFont typeface="+mj-lt"/>
              <a:buAutoNum type="arabicPeriod"/>
            </a:pPr>
            <a:r>
              <a:rPr lang="en-US" sz="2000" dirty="0"/>
              <a:t>Motivation</a:t>
            </a:r>
          </a:p>
          <a:p>
            <a:pPr marL="342900" indent="-342900">
              <a:buFont typeface="+mj-lt"/>
              <a:buAutoNum type="arabicPeriod"/>
            </a:pPr>
            <a:r>
              <a:rPr lang="en-US" sz="2000" dirty="0"/>
              <a:t>Research Questions</a:t>
            </a:r>
          </a:p>
          <a:p>
            <a:pPr marL="342900" indent="-342900">
              <a:buFont typeface="+mj-lt"/>
              <a:buAutoNum type="arabicPeriod"/>
            </a:pPr>
            <a:r>
              <a:rPr lang="en-US" sz="2000" dirty="0"/>
              <a:t>Research Methodology</a:t>
            </a:r>
          </a:p>
          <a:p>
            <a:pPr marL="342900" indent="-342900">
              <a:buFont typeface="+mj-lt"/>
              <a:buAutoNum type="arabicPeriod"/>
            </a:pPr>
            <a:r>
              <a:rPr lang="en-US" sz="2000" dirty="0"/>
              <a:t>Results</a:t>
            </a:r>
          </a:p>
          <a:p>
            <a:pPr marL="342900" indent="-342900">
              <a:buFont typeface="+mj-lt"/>
              <a:buAutoNum type="arabicPeriod"/>
            </a:pPr>
            <a:r>
              <a:rPr lang="en-US" sz="2000" dirty="0"/>
              <a:t>Key Findings</a:t>
            </a:r>
          </a:p>
          <a:p>
            <a:pPr marL="342900" indent="-342900">
              <a:buFont typeface="+mj-lt"/>
              <a:buAutoNum type="arabicPeriod"/>
            </a:pPr>
            <a:r>
              <a:rPr lang="en-US" sz="2000" dirty="0"/>
              <a:t>Future Work</a:t>
            </a:r>
          </a:p>
        </p:txBody>
      </p:sp>
      <p:sp>
        <p:nvSpPr>
          <p:cNvPr id="4" name="日期占位符 3">
            <a:extLst>
              <a:ext uri="{FF2B5EF4-FFF2-40B4-BE49-F238E27FC236}">
                <a16:creationId xmlns:a16="http://schemas.microsoft.com/office/drawing/2014/main" id="{6684B55D-A70D-0502-D951-991FAB8C4359}"/>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F36BDC6C-965B-0A67-CEE0-D9EA86648387}"/>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AE4BF5F5-8097-9E22-29F4-80319951455C}"/>
              </a:ext>
            </a:extLst>
          </p:cNvPr>
          <p:cNvSpPr>
            <a:spLocks noGrp="1"/>
          </p:cNvSpPr>
          <p:nvPr>
            <p:ph type="sldNum" sz="quarter" idx="12"/>
          </p:nvPr>
        </p:nvSpPr>
        <p:spPr/>
        <p:txBody>
          <a:bodyPr/>
          <a:lstStyle/>
          <a:p>
            <a:pPr>
              <a:defRPr/>
            </a:pPr>
            <a:fld id="{05BC9FAB-BDC1-47C0-A8BB-6E12A8205D33}" type="slidenum">
              <a:rPr lang="en-US" smtClean="0"/>
              <a:pPr>
                <a:defRPr/>
              </a:pPr>
              <a:t>8</a:t>
            </a:fld>
            <a:endParaRPr lang="en-US" dirty="0"/>
          </a:p>
        </p:txBody>
      </p:sp>
    </p:spTree>
    <p:extLst>
      <p:ext uri="{BB962C8B-B14F-4D97-AF65-F5344CB8AC3E}">
        <p14:creationId xmlns:p14="http://schemas.microsoft.com/office/powerpoint/2010/main" val="173662536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17D62-05DE-FEBA-3993-35273B96FC69}"/>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2F5A10F1-32F1-3159-398A-4194D6E5809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幻灯片" r:id="rId4" imgW="306" imgH="306" progId="TCLayout.ActiveDocument.1">
                  <p:embed/>
                </p:oleObj>
              </mc:Choice>
              <mc:Fallback>
                <p:oleObj name="think-cell 幻灯片" r:id="rId4" imgW="306" imgH="306" progId="TCLayout.ActiveDocument.1">
                  <p:embed/>
                  <p:pic>
                    <p:nvPicPr>
                      <p:cNvPr id="17" name="think-cell data - do not delete" hidden="1">
                        <a:extLst>
                          <a:ext uri="{FF2B5EF4-FFF2-40B4-BE49-F238E27FC236}">
                            <a16:creationId xmlns:a16="http://schemas.microsoft.com/office/drawing/2014/main" id="{2F5A10F1-32F1-3159-398A-4194D6E5809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标题 1">
            <a:extLst>
              <a:ext uri="{FF2B5EF4-FFF2-40B4-BE49-F238E27FC236}">
                <a16:creationId xmlns:a16="http://schemas.microsoft.com/office/drawing/2014/main" id="{8F1E875C-32B8-6354-5612-42D0E87F50BF}"/>
              </a:ext>
            </a:extLst>
          </p:cNvPr>
          <p:cNvSpPr>
            <a:spLocks noGrp="1"/>
          </p:cNvSpPr>
          <p:nvPr>
            <p:ph type="title"/>
          </p:nvPr>
        </p:nvSpPr>
        <p:spPr/>
        <p:txBody>
          <a:bodyPr vert="horz"/>
          <a:lstStyle/>
          <a:p>
            <a:r>
              <a:rPr lang="en-US" b="1" dirty="0"/>
              <a:t>3. Research Methodology - Design Science Research</a:t>
            </a:r>
          </a:p>
        </p:txBody>
      </p:sp>
      <p:sp>
        <p:nvSpPr>
          <p:cNvPr id="3" name="内容占位符 2">
            <a:extLst>
              <a:ext uri="{FF2B5EF4-FFF2-40B4-BE49-F238E27FC236}">
                <a16:creationId xmlns:a16="http://schemas.microsoft.com/office/drawing/2014/main" id="{DDFCEAE2-E530-1C11-E3A1-0842A00EF67B}"/>
              </a:ext>
            </a:extLst>
          </p:cNvPr>
          <p:cNvSpPr>
            <a:spLocks noGrp="1"/>
          </p:cNvSpPr>
          <p:nvPr>
            <p:ph idx="1"/>
          </p:nvPr>
        </p:nvSpPr>
        <p:spPr>
          <a:xfrm>
            <a:off x="334434" y="737152"/>
            <a:ext cx="10396566" cy="441848"/>
          </a:xfrm>
        </p:spPr>
        <p:txBody>
          <a:bodyPr>
            <a:normAutofit/>
          </a:bodyPr>
          <a:lstStyle/>
          <a:p>
            <a:r>
              <a:rPr lang="en-US" dirty="0">
                <a:solidFill>
                  <a:srgbClr val="98C6EA"/>
                </a:solidFill>
              </a:rPr>
              <a:t>combined with </a:t>
            </a:r>
            <a:r>
              <a:rPr lang="en-US" i="1" u="sng" dirty="0">
                <a:solidFill>
                  <a:srgbClr val="98C6EA"/>
                </a:solidFill>
              </a:rPr>
              <a:t>Interview Study</a:t>
            </a:r>
            <a:r>
              <a:rPr lang="en-US" dirty="0">
                <a:solidFill>
                  <a:srgbClr val="98C6EA"/>
                </a:solidFill>
              </a:rPr>
              <a:t>, and</a:t>
            </a:r>
            <a:r>
              <a:rPr lang="en-US" i="1" dirty="0">
                <a:solidFill>
                  <a:srgbClr val="98C6EA"/>
                </a:solidFill>
              </a:rPr>
              <a:t> </a:t>
            </a:r>
            <a:r>
              <a:rPr lang="en-US" i="1" u="sng" dirty="0">
                <a:solidFill>
                  <a:srgbClr val="98C6EA"/>
                </a:solidFill>
              </a:rPr>
              <a:t>Multivocal Literature Review</a:t>
            </a:r>
            <a:r>
              <a:rPr lang="en-US" i="1" dirty="0">
                <a:solidFill>
                  <a:srgbClr val="98C6EA"/>
                </a:solidFill>
              </a:rPr>
              <a:t> </a:t>
            </a:r>
            <a:endParaRPr lang="en-US" i="1" u="sng" dirty="0">
              <a:solidFill>
                <a:srgbClr val="98C6EA"/>
              </a:solidFill>
            </a:endParaRPr>
          </a:p>
        </p:txBody>
      </p:sp>
      <p:sp>
        <p:nvSpPr>
          <p:cNvPr id="4" name="日期占位符 3">
            <a:extLst>
              <a:ext uri="{FF2B5EF4-FFF2-40B4-BE49-F238E27FC236}">
                <a16:creationId xmlns:a16="http://schemas.microsoft.com/office/drawing/2014/main" id="{F223A3B3-AB70-FC37-BE16-08A12E405A16}"/>
              </a:ext>
            </a:extLst>
          </p:cNvPr>
          <p:cNvSpPr>
            <a:spLocks noGrp="1"/>
          </p:cNvSpPr>
          <p:nvPr>
            <p:ph type="dt" sz="half" idx="10"/>
          </p:nvPr>
        </p:nvSpPr>
        <p:spPr/>
        <p:txBody>
          <a:bodyPr/>
          <a:lstStyle/>
          <a:p>
            <a:pPr>
              <a:defRPr/>
            </a:pPr>
            <a:r>
              <a:rPr lang="en-US"/>
              <a:t>© sebis</a:t>
            </a:r>
            <a:endParaRPr lang="en-US" dirty="0"/>
          </a:p>
        </p:txBody>
      </p:sp>
      <p:sp>
        <p:nvSpPr>
          <p:cNvPr id="5" name="页脚占位符 4">
            <a:extLst>
              <a:ext uri="{FF2B5EF4-FFF2-40B4-BE49-F238E27FC236}">
                <a16:creationId xmlns:a16="http://schemas.microsoft.com/office/drawing/2014/main" id="{A42A5FA1-4BCB-2B06-F440-7FCF4966E7A7}"/>
              </a:ext>
            </a:extLst>
          </p:cNvPr>
          <p:cNvSpPr>
            <a:spLocks noGrp="1"/>
          </p:cNvSpPr>
          <p:nvPr>
            <p:ph type="ftr" sz="quarter" idx="11"/>
          </p:nvPr>
        </p:nvSpPr>
        <p:spPr/>
        <p:txBody>
          <a:bodyPr/>
          <a:lstStyle/>
          <a:p>
            <a:pPr>
              <a:defRPr/>
            </a:pPr>
            <a:r>
              <a:rPr lang="en-US"/>
              <a:t>2025-01-27 | Lixun Dai | Toward Measuring the Success of Communities of Practice in Large-Scale Agile Software Development | Master Thesis Final Meeting</a:t>
            </a:r>
            <a:endParaRPr lang="en-US" dirty="0"/>
          </a:p>
        </p:txBody>
      </p:sp>
      <p:sp>
        <p:nvSpPr>
          <p:cNvPr id="6" name="灯片编号占位符 5">
            <a:extLst>
              <a:ext uri="{FF2B5EF4-FFF2-40B4-BE49-F238E27FC236}">
                <a16:creationId xmlns:a16="http://schemas.microsoft.com/office/drawing/2014/main" id="{41EE5F55-57D9-6DD7-1A7D-608DD2641E1A}"/>
              </a:ext>
            </a:extLst>
          </p:cNvPr>
          <p:cNvSpPr>
            <a:spLocks noGrp="1"/>
          </p:cNvSpPr>
          <p:nvPr>
            <p:ph type="sldNum" sz="quarter" idx="12"/>
          </p:nvPr>
        </p:nvSpPr>
        <p:spPr>
          <a:xfrm>
            <a:off x="11523684" y="6570616"/>
            <a:ext cx="332316" cy="288925"/>
          </a:xfrm>
        </p:spPr>
        <p:txBody>
          <a:bodyPr/>
          <a:lstStyle/>
          <a:p>
            <a:pPr>
              <a:defRPr/>
            </a:pPr>
            <a:fld id="{05BC9FAB-BDC1-47C0-A8BB-6E12A8205D33}" type="slidenum">
              <a:rPr lang="en-US" smtClean="0"/>
              <a:pPr>
                <a:defRPr/>
              </a:pPr>
              <a:t>9</a:t>
            </a:fld>
            <a:endParaRPr lang="en-US" dirty="0"/>
          </a:p>
        </p:txBody>
      </p:sp>
      <p:sp>
        <p:nvSpPr>
          <p:cNvPr id="10" name="文本框 9">
            <a:extLst>
              <a:ext uri="{FF2B5EF4-FFF2-40B4-BE49-F238E27FC236}">
                <a16:creationId xmlns:a16="http://schemas.microsoft.com/office/drawing/2014/main" id="{94162151-EFE3-EC44-BA36-A8F7128D8CAA}"/>
              </a:ext>
            </a:extLst>
          </p:cNvPr>
          <p:cNvSpPr txBox="1"/>
          <p:nvPr/>
        </p:nvSpPr>
        <p:spPr>
          <a:xfrm>
            <a:off x="-130666" y="1340946"/>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Arial" pitchFamily="34" charset="0"/>
            </a:endParaRPr>
          </a:p>
        </p:txBody>
      </p:sp>
      <p:sp>
        <p:nvSpPr>
          <p:cNvPr id="19" name="Textfeld 6">
            <a:extLst>
              <a:ext uri="{FF2B5EF4-FFF2-40B4-BE49-F238E27FC236}">
                <a16:creationId xmlns:a16="http://schemas.microsoft.com/office/drawing/2014/main" id="{7AC60A0A-D475-60D2-80B5-A16C73AC9F29}"/>
              </a:ext>
            </a:extLst>
          </p:cNvPr>
          <p:cNvSpPr txBox="1"/>
          <p:nvPr/>
        </p:nvSpPr>
        <p:spPr>
          <a:xfrm>
            <a:off x="30637" y="2560608"/>
            <a:ext cx="3406636" cy="92333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b="1" dirty="0">
                <a:solidFill>
                  <a:schemeClr val="tx1"/>
                </a:solidFill>
                <a:latin typeface="Arial" panose="020B0604020202020204" pitchFamily="34" charset="0"/>
                <a:cs typeface="Arial" panose="020B0604020202020204" pitchFamily="34" charset="0"/>
              </a:rPr>
              <a:t>Expert Interview Study</a:t>
            </a:r>
          </a:p>
          <a:p>
            <a:pPr algn="ctr"/>
            <a:r>
              <a:rPr lang="en-US" sz="1200" i="1" dirty="0">
                <a:solidFill>
                  <a:schemeClr val="tx1"/>
                </a:solidFill>
                <a:latin typeface="Arial" panose="020B0604020202020204" pitchFamily="34" charset="0"/>
                <a:cs typeface="Arial" panose="020B0604020202020204" pitchFamily="34" charset="0"/>
              </a:rPr>
              <a:t>M. Miles , A.M. Hubermann, J. Saldaña (2018) </a:t>
            </a:r>
          </a:p>
          <a:p>
            <a:pPr algn="ctr"/>
            <a:r>
              <a:rPr lang="en-US" sz="1200" i="1" dirty="0">
                <a:solidFill>
                  <a:schemeClr val="tx1"/>
                </a:solidFill>
                <a:latin typeface="Arial" panose="020B0604020202020204" pitchFamily="34" charset="0"/>
                <a:cs typeface="Arial" panose="020B0604020202020204" pitchFamily="34" charset="0"/>
              </a:rPr>
              <a:t> M. D. Myers, M. Newman (2007)</a:t>
            </a:r>
            <a:br>
              <a:rPr lang="en-US" sz="1200" i="1" dirty="0">
                <a:solidFill>
                  <a:schemeClr val="tx1"/>
                </a:solidFill>
                <a:latin typeface="Arial" panose="020B0604020202020204" pitchFamily="34" charset="0"/>
                <a:cs typeface="Arial" panose="020B0604020202020204" pitchFamily="34" charset="0"/>
              </a:rPr>
            </a:br>
            <a:r>
              <a:rPr lang="en-US" sz="1200" i="1" dirty="0">
                <a:solidFill>
                  <a:schemeClr val="tx1"/>
                </a:solidFill>
                <a:latin typeface="Arial" panose="020B0604020202020204" pitchFamily="34" charset="0"/>
                <a:cs typeface="Arial" panose="020B0604020202020204" pitchFamily="34" charset="0"/>
              </a:rPr>
              <a:t>C.B. Seaman (1999)</a:t>
            </a:r>
          </a:p>
        </p:txBody>
      </p:sp>
      <p:sp>
        <p:nvSpPr>
          <p:cNvPr id="20" name="Textfeld 15">
            <a:extLst>
              <a:ext uri="{FF2B5EF4-FFF2-40B4-BE49-F238E27FC236}">
                <a16:creationId xmlns:a16="http://schemas.microsoft.com/office/drawing/2014/main" id="{C90EEB8E-F920-63F5-9D5A-CCA977A6B3E5}"/>
              </a:ext>
            </a:extLst>
          </p:cNvPr>
          <p:cNvSpPr txBox="1"/>
          <p:nvPr/>
        </p:nvSpPr>
        <p:spPr>
          <a:xfrm>
            <a:off x="8332097" y="2342226"/>
            <a:ext cx="3928903" cy="86177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b="1" dirty="0">
                <a:latin typeface="Arial" pitchFamily="34" charset="0"/>
              </a:rPr>
              <a:t>Multivocal Literature Review </a:t>
            </a:r>
          </a:p>
          <a:p>
            <a:pPr algn="ctr"/>
            <a:r>
              <a:rPr lang="en-US" b="1" dirty="0">
                <a:latin typeface="Arial" pitchFamily="34" charset="0"/>
              </a:rPr>
              <a:t>(Literature and </a:t>
            </a:r>
            <a:r>
              <a:rPr lang="en-US" altLang="zh-CN" b="1" dirty="0">
                <a:latin typeface="Arial" pitchFamily="34" charset="0"/>
              </a:rPr>
              <a:t>Grey Literature)</a:t>
            </a:r>
          </a:p>
          <a:p>
            <a:pPr algn="ctr"/>
            <a:r>
              <a:rPr lang="en-US" sz="1200" dirty="0">
                <a:latin typeface="Arial" pitchFamily="34" charset="0"/>
              </a:rPr>
              <a:t>V. Garousi, M. Felderer, M. V. Mäntylä (2017)</a:t>
            </a:r>
          </a:p>
        </p:txBody>
      </p:sp>
      <p:sp>
        <p:nvSpPr>
          <p:cNvPr id="21" name="Textfeld 16">
            <a:extLst>
              <a:ext uri="{FF2B5EF4-FFF2-40B4-BE49-F238E27FC236}">
                <a16:creationId xmlns:a16="http://schemas.microsoft.com/office/drawing/2014/main" id="{3E6CE714-5BC0-0F44-85AE-5B4BCEAF53AD}"/>
              </a:ext>
            </a:extLst>
          </p:cNvPr>
          <p:cNvSpPr txBox="1"/>
          <p:nvPr/>
        </p:nvSpPr>
        <p:spPr>
          <a:xfrm>
            <a:off x="-6878" y="5751516"/>
            <a:ext cx="3481666" cy="73866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b="1" dirty="0">
                <a:solidFill>
                  <a:schemeClr val="bg1">
                    <a:lumMod val="75000"/>
                  </a:schemeClr>
                </a:solidFill>
                <a:latin typeface="Arial" panose="020B0604020202020204" pitchFamily="34" charset="0"/>
                <a:cs typeface="Arial" panose="020B0604020202020204" pitchFamily="34" charset="0"/>
              </a:rPr>
              <a:t>Expert Evaluation (Survey)</a:t>
            </a:r>
          </a:p>
          <a:p>
            <a:pPr algn="ctr"/>
            <a:r>
              <a:rPr lang="en-US" sz="1200" i="1" dirty="0">
                <a:solidFill>
                  <a:schemeClr val="bg1">
                    <a:lumMod val="75000"/>
                  </a:schemeClr>
                </a:solidFill>
                <a:latin typeface="Arial" panose="020B0604020202020204" pitchFamily="34" charset="0"/>
                <a:cs typeface="Arial" panose="020B0604020202020204" pitchFamily="34" charset="0"/>
              </a:rPr>
              <a:t>K. Peffers, M. Rothenberger, </a:t>
            </a:r>
          </a:p>
          <a:p>
            <a:pPr algn="ctr"/>
            <a:r>
              <a:rPr lang="en-US" sz="1200" i="1" dirty="0">
                <a:solidFill>
                  <a:schemeClr val="bg1">
                    <a:lumMod val="75000"/>
                  </a:schemeClr>
                </a:solidFill>
                <a:latin typeface="Arial" panose="020B0604020202020204" pitchFamily="34" charset="0"/>
                <a:cs typeface="Arial" panose="020B0604020202020204" pitchFamily="34" charset="0"/>
              </a:rPr>
              <a:t>T. Tuunanen, R. Vaezi (2012)</a:t>
            </a:r>
          </a:p>
        </p:txBody>
      </p:sp>
      <p:pic>
        <p:nvPicPr>
          <p:cNvPr id="22" name="Grafik 17" descr="Pfeil Kreis Silhouette">
            <a:extLst>
              <a:ext uri="{FF2B5EF4-FFF2-40B4-BE49-F238E27FC236}">
                <a16:creationId xmlns:a16="http://schemas.microsoft.com/office/drawing/2014/main" id="{89D98855-2421-80A6-8E08-4D986FA36CF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039259" y="2987874"/>
            <a:ext cx="1436741" cy="1361431"/>
          </a:xfrm>
          <a:prstGeom prst="rect">
            <a:avLst/>
          </a:prstGeom>
        </p:spPr>
      </p:pic>
      <p:pic>
        <p:nvPicPr>
          <p:cNvPr id="23" name="Grafik 18">
            <a:extLst>
              <a:ext uri="{FF2B5EF4-FFF2-40B4-BE49-F238E27FC236}">
                <a16:creationId xmlns:a16="http://schemas.microsoft.com/office/drawing/2014/main" id="{3EB27A07-2C9E-D2AA-4F37-AD03CC450F2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59123" y="1359000"/>
            <a:ext cx="1159292" cy="1159292"/>
          </a:xfrm>
          <a:prstGeom prst="rect">
            <a:avLst/>
          </a:prstGeom>
        </p:spPr>
      </p:pic>
      <p:pic>
        <p:nvPicPr>
          <p:cNvPr id="24" name="Grafik 19">
            <a:extLst>
              <a:ext uri="{FF2B5EF4-FFF2-40B4-BE49-F238E27FC236}">
                <a16:creationId xmlns:a16="http://schemas.microsoft.com/office/drawing/2014/main" id="{D0C10998-9599-A994-1950-A5777D74D1A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743586" y="1189991"/>
            <a:ext cx="1159292" cy="1159292"/>
          </a:xfrm>
          <a:prstGeom prst="rect">
            <a:avLst/>
          </a:prstGeom>
        </p:spPr>
      </p:pic>
      <p:pic>
        <p:nvPicPr>
          <p:cNvPr id="25" name="Grafik 20">
            <a:extLst>
              <a:ext uri="{FF2B5EF4-FFF2-40B4-BE49-F238E27FC236}">
                <a16:creationId xmlns:a16="http://schemas.microsoft.com/office/drawing/2014/main" id="{4653C321-CA55-9C76-961D-7A1C03C936A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43011" y="3474000"/>
            <a:ext cx="1464756" cy="1464756"/>
          </a:xfrm>
          <a:prstGeom prst="rect">
            <a:avLst/>
          </a:prstGeom>
        </p:spPr>
      </p:pic>
      <p:pic>
        <p:nvPicPr>
          <p:cNvPr id="26" name="Grafik 22">
            <a:extLst>
              <a:ext uri="{FF2B5EF4-FFF2-40B4-BE49-F238E27FC236}">
                <a16:creationId xmlns:a16="http://schemas.microsoft.com/office/drawing/2014/main" id="{EEDEF5F3-D3AB-9830-E685-21CF884DC14C}"/>
              </a:ext>
            </a:extLst>
          </p:cNvPr>
          <p:cNvPicPr>
            <a:picLocks noChangeAspect="1"/>
          </p:cNvPicPr>
          <p:nvPr/>
        </p:nvPicPr>
        <p:blipFill>
          <a:blip r:embed="rId11" cstate="print">
            <a:alphaModFix amt="49000"/>
            <a:extLst>
              <a:ext uri="{28A0092B-C50C-407E-A947-70E740481C1C}">
                <a14:useLocalDpi xmlns:a14="http://schemas.microsoft.com/office/drawing/2010/main" val="0"/>
              </a:ext>
            </a:extLst>
          </a:blip>
          <a:stretch>
            <a:fillRect/>
          </a:stretch>
        </p:blipFill>
        <p:spPr>
          <a:xfrm>
            <a:off x="1295785" y="4643645"/>
            <a:ext cx="1028975" cy="1028975"/>
          </a:xfrm>
          <a:prstGeom prst="rect">
            <a:avLst/>
          </a:prstGeom>
        </p:spPr>
      </p:pic>
      <p:sp>
        <p:nvSpPr>
          <p:cNvPr id="28" name="Rechteck 26">
            <a:extLst>
              <a:ext uri="{FF2B5EF4-FFF2-40B4-BE49-F238E27FC236}">
                <a16:creationId xmlns:a16="http://schemas.microsoft.com/office/drawing/2014/main" id="{0F814A86-552F-5071-A7E0-54946FFEA38B}"/>
              </a:ext>
            </a:extLst>
          </p:cNvPr>
          <p:cNvSpPr/>
          <p:nvPr/>
        </p:nvSpPr>
        <p:spPr>
          <a:xfrm>
            <a:off x="4064189" y="2840442"/>
            <a:ext cx="3127030" cy="245114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Arial" panose="020B0604020202020204" pitchFamily="34" charset="0"/>
                <a:cs typeface="Arial" panose="020B0604020202020204" pitchFamily="34" charset="0"/>
              </a:rPr>
              <a:t>Design and Development</a:t>
            </a:r>
          </a:p>
          <a:p>
            <a:pPr algn="ctr"/>
            <a:endParaRPr lang="en-US" sz="1400" b="1" dirty="0">
              <a:solidFill>
                <a:schemeClr val="tx1"/>
              </a:solidFill>
              <a:latin typeface="Arial" panose="020B0604020202020204" pitchFamily="34" charset="0"/>
              <a:cs typeface="Arial" panose="020B0604020202020204" pitchFamily="34" charset="0"/>
            </a:endParaRPr>
          </a:p>
          <a:p>
            <a:pPr algn="ctr"/>
            <a:endParaRPr lang="en-US" sz="1400" b="1" dirty="0">
              <a:solidFill>
                <a:schemeClr val="tx1"/>
              </a:solidFill>
              <a:latin typeface="Arial" panose="020B0604020202020204" pitchFamily="34" charset="0"/>
              <a:cs typeface="Arial" panose="020B0604020202020204" pitchFamily="34" charset="0"/>
            </a:endParaRPr>
          </a:p>
          <a:p>
            <a:pPr algn="ctr"/>
            <a:endParaRPr lang="en-US" sz="1400" b="1" dirty="0">
              <a:solidFill>
                <a:schemeClr val="tx1"/>
              </a:solidFill>
              <a:latin typeface="Arial" panose="020B0604020202020204" pitchFamily="34" charset="0"/>
              <a:cs typeface="Arial" panose="020B0604020202020204" pitchFamily="34" charset="0"/>
            </a:endParaRPr>
          </a:p>
          <a:p>
            <a:pPr algn="ctr"/>
            <a:endParaRPr lang="en-US" sz="1400" b="1" dirty="0">
              <a:solidFill>
                <a:schemeClr val="tx1"/>
              </a:solidFill>
              <a:latin typeface="Arial" panose="020B0604020202020204" pitchFamily="34" charset="0"/>
              <a:cs typeface="Arial" panose="020B0604020202020204" pitchFamily="34" charset="0"/>
            </a:endParaRPr>
          </a:p>
          <a:p>
            <a:pPr algn="ctr"/>
            <a:endParaRPr lang="en-US" sz="1400" b="1" dirty="0">
              <a:solidFill>
                <a:schemeClr val="tx1"/>
              </a:solidFill>
              <a:latin typeface="Arial" panose="020B0604020202020204" pitchFamily="34" charset="0"/>
              <a:cs typeface="Arial" panose="020B0604020202020204" pitchFamily="34" charset="0"/>
            </a:endParaRPr>
          </a:p>
          <a:p>
            <a:pPr algn="ctr"/>
            <a:endParaRPr lang="en-US" sz="1400" b="1" dirty="0">
              <a:solidFill>
                <a:schemeClr val="tx1"/>
              </a:solidFill>
              <a:latin typeface="Arial" panose="020B0604020202020204" pitchFamily="34" charset="0"/>
              <a:cs typeface="Arial" panose="020B0604020202020204" pitchFamily="34" charset="0"/>
            </a:endParaRPr>
          </a:p>
          <a:p>
            <a:pPr algn="ctr"/>
            <a:endParaRPr lang="en-US" sz="1400" b="1" dirty="0">
              <a:solidFill>
                <a:schemeClr val="tx1"/>
              </a:solidFill>
              <a:latin typeface="Arial" panose="020B0604020202020204" pitchFamily="34" charset="0"/>
              <a:cs typeface="Arial" panose="020B0604020202020204" pitchFamily="34" charset="0"/>
            </a:endParaRPr>
          </a:p>
          <a:p>
            <a:pPr algn="ctr"/>
            <a:endParaRPr lang="en-US" sz="1400" b="1" dirty="0">
              <a:solidFill>
                <a:schemeClr val="tx1"/>
              </a:solidFill>
              <a:latin typeface="Arial" panose="020B0604020202020204" pitchFamily="34" charset="0"/>
              <a:cs typeface="Arial" panose="020B0604020202020204" pitchFamily="34" charset="0"/>
            </a:endParaRPr>
          </a:p>
          <a:p>
            <a:pPr algn="ctr"/>
            <a:endParaRPr lang="en-US" sz="1400" b="1" dirty="0">
              <a:solidFill>
                <a:schemeClr val="tx1"/>
              </a:solidFill>
              <a:latin typeface="Arial" panose="020B0604020202020204" pitchFamily="34" charset="0"/>
              <a:cs typeface="Arial" panose="020B0604020202020204" pitchFamily="34" charset="0"/>
            </a:endParaRPr>
          </a:p>
        </p:txBody>
      </p:sp>
      <p:sp>
        <p:nvSpPr>
          <p:cNvPr id="29" name="Rechteck 27">
            <a:extLst>
              <a:ext uri="{FF2B5EF4-FFF2-40B4-BE49-F238E27FC236}">
                <a16:creationId xmlns:a16="http://schemas.microsoft.com/office/drawing/2014/main" id="{E478BA31-574B-0FC3-3E18-F3D0AC267EA6}"/>
              </a:ext>
            </a:extLst>
          </p:cNvPr>
          <p:cNvSpPr/>
          <p:nvPr/>
        </p:nvSpPr>
        <p:spPr>
          <a:xfrm>
            <a:off x="4069251" y="1705535"/>
            <a:ext cx="3127030" cy="549221"/>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Arial" panose="020B0604020202020204" pitchFamily="34" charset="0"/>
                <a:cs typeface="Arial" panose="020B0604020202020204" pitchFamily="34" charset="0"/>
              </a:rPr>
              <a:t>Problem Identification </a:t>
            </a:r>
          </a:p>
          <a:p>
            <a:pPr algn="ctr"/>
            <a:r>
              <a:rPr lang="en-US" sz="1400" b="1" dirty="0">
                <a:solidFill>
                  <a:schemeClr val="tx1"/>
                </a:solidFill>
                <a:latin typeface="Arial" panose="020B0604020202020204" pitchFamily="34" charset="0"/>
                <a:cs typeface="Arial" panose="020B0604020202020204" pitchFamily="34" charset="0"/>
              </a:rPr>
              <a:t>and Motivation</a:t>
            </a:r>
          </a:p>
        </p:txBody>
      </p:sp>
      <p:sp>
        <p:nvSpPr>
          <p:cNvPr id="30" name="Rechteck 28">
            <a:extLst>
              <a:ext uri="{FF2B5EF4-FFF2-40B4-BE49-F238E27FC236}">
                <a16:creationId xmlns:a16="http://schemas.microsoft.com/office/drawing/2014/main" id="{4A271CCB-FCCB-B57B-A290-D6F272215FCA}"/>
              </a:ext>
            </a:extLst>
          </p:cNvPr>
          <p:cNvSpPr/>
          <p:nvPr/>
        </p:nvSpPr>
        <p:spPr>
          <a:xfrm>
            <a:off x="4064189" y="5395048"/>
            <a:ext cx="3100520" cy="582347"/>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Arial" panose="020B0604020202020204" pitchFamily="34" charset="0"/>
                <a:cs typeface="Arial" panose="020B0604020202020204" pitchFamily="34" charset="0"/>
              </a:rPr>
              <a:t>Demonstration and Evaluation</a:t>
            </a:r>
          </a:p>
        </p:txBody>
      </p:sp>
      <p:sp>
        <p:nvSpPr>
          <p:cNvPr id="31" name="Rechteck 29">
            <a:extLst>
              <a:ext uri="{FF2B5EF4-FFF2-40B4-BE49-F238E27FC236}">
                <a16:creationId xmlns:a16="http://schemas.microsoft.com/office/drawing/2014/main" id="{99F3D4B0-A019-5A52-83D4-EB6A5F898F30}"/>
              </a:ext>
            </a:extLst>
          </p:cNvPr>
          <p:cNvSpPr/>
          <p:nvPr/>
        </p:nvSpPr>
        <p:spPr>
          <a:xfrm>
            <a:off x="4064189" y="2360274"/>
            <a:ext cx="3127030" cy="342825"/>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Arial" panose="020B0604020202020204" pitchFamily="34" charset="0"/>
                <a:cs typeface="Arial" panose="020B0604020202020204" pitchFamily="34" charset="0"/>
              </a:rPr>
              <a:t>Objectives of a Solution</a:t>
            </a:r>
          </a:p>
        </p:txBody>
      </p:sp>
      <p:sp>
        <p:nvSpPr>
          <p:cNvPr id="32" name="Rechteck 32">
            <a:extLst>
              <a:ext uri="{FF2B5EF4-FFF2-40B4-BE49-F238E27FC236}">
                <a16:creationId xmlns:a16="http://schemas.microsoft.com/office/drawing/2014/main" id="{FFA2E6E5-CFD0-0BFE-BC6A-7A5839890482}"/>
              </a:ext>
            </a:extLst>
          </p:cNvPr>
          <p:cNvSpPr/>
          <p:nvPr/>
        </p:nvSpPr>
        <p:spPr>
          <a:xfrm>
            <a:off x="4064189" y="6056139"/>
            <a:ext cx="3100520" cy="544548"/>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Arial" panose="020B0604020202020204" pitchFamily="34" charset="0"/>
                <a:cs typeface="Arial" panose="020B0604020202020204" pitchFamily="34" charset="0"/>
              </a:rPr>
              <a:t>Communication</a:t>
            </a:r>
          </a:p>
        </p:txBody>
      </p:sp>
      <p:sp>
        <p:nvSpPr>
          <p:cNvPr id="33" name="Textfeld 33">
            <a:extLst>
              <a:ext uri="{FF2B5EF4-FFF2-40B4-BE49-F238E27FC236}">
                <a16:creationId xmlns:a16="http://schemas.microsoft.com/office/drawing/2014/main" id="{F7EFFE89-FA4D-F95F-0786-C999EF8EBCD6}"/>
              </a:ext>
            </a:extLst>
          </p:cNvPr>
          <p:cNvSpPr txBox="1"/>
          <p:nvPr/>
        </p:nvSpPr>
        <p:spPr>
          <a:xfrm>
            <a:off x="4075837" y="1114701"/>
            <a:ext cx="3127030" cy="553998"/>
          </a:xfrm>
          <a:prstGeom prst="rect">
            <a:avLst/>
          </a:prstGeom>
          <a:noFill/>
        </p:spPr>
        <p:txBody>
          <a:bodyPr wrap="square" rtlCol="0">
            <a:spAutoFit/>
          </a:bodyPr>
          <a:lstStyle/>
          <a:p>
            <a:pPr algn="ctr"/>
            <a:r>
              <a:rPr lang="en-US" b="1" dirty="0">
                <a:solidFill>
                  <a:schemeClr val="accent5">
                    <a:lumMod val="75000"/>
                  </a:schemeClr>
                </a:solidFill>
                <a:latin typeface="Arial" panose="020B0604020202020204" pitchFamily="34" charset="0"/>
                <a:cs typeface="Arial" panose="020B0604020202020204" pitchFamily="34" charset="0"/>
              </a:rPr>
              <a:t>Design Science Research</a:t>
            </a:r>
            <a:br>
              <a:rPr lang="en-US" b="1" dirty="0">
                <a:solidFill>
                  <a:schemeClr val="accent5">
                    <a:lumMod val="75000"/>
                  </a:schemeClr>
                </a:solidFill>
                <a:latin typeface="Arial" panose="020B0604020202020204" pitchFamily="34" charset="0"/>
                <a:cs typeface="Arial" panose="020B0604020202020204" pitchFamily="34" charset="0"/>
              </a:rPr>
            </a:br>
            <a:r>
              <a:rPr lang="en-US" sz="1200" i="1" dirty="0">
                <a:solidFill>
                  <a:schemeClr val="accent5">
                    <a:lumMod val="75000"/>
                  </a:schemeClr>
                </a:solidFill>
                <a:latin typeface="Arial" panose="020B0604020202020204" pitchFamily="34" charset="0"/>
                <a:cs typeface="Arial" panose="020B0604020202020204" pitchFamily="34" charset="0"/>
              </a:rPr>
              <a:t>Hevner et al. (2004), Peffers et al. (2007)</a:t>
            </a:r>
          </a:p>
        </p:txBody>
      </p:sp>
      <p:sp>
        <p:nvSpPr>
          <p:cNvPr id="34" name="Rechteck 34">
            <a:extLst>
              <a:ext uri="{FF2B5EF4-FFF2-40B4-BE49-F238E27FC236}">
                <a16:creationId xmlns:a16="http://schemas.microsoft.com/office/drawing/2014/main" id="{34BDC781-DF6E-C34C-FC69-6B4BC325394F}"/>
              </a:ext>
            </a:extLst>
          </p:cNvPr>
          <p:cNvSpPr/>
          <p:nvPr/>
        </p:nvSpPr>
        <p:spPr>
          <a:xfrm>
            <a:off x="765140" y="3545493"/>
            <a:ext cx="2056227" cy="779030"/>
          </a:xfrm>
          <a:prstGeom prst="rect">
            <a:avLst/>
          </a:prstGeom>
          <a:solidFill>
            <a:schemeClr val="accent5">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latin typeface="Arial" panose="020B0604020202020204" pitchFamily="34" charset="0"/>
                <a:cs typeface="Arial" panose="020B0604020202020204" pitchFamily="34" charset="0"/>
              </a:rPr>
              <a:t>39 semi-structured expert interviews</a:t>
            </a:r>
          </a:p>
          <a:p>
            <a:pPr algn="ctr"/>
            <a:r>
              <a:rPr lang="en-US" sz="1400" dirty="0">
                <a:latin typeface="Arial" panose="020B0604020202020204" pitchFamily="34" charset="0"/>
                <a:cs typeface="Arial" panose="020B0604020202020204" pitchFamily="34" charset="0"/>
              </a:rPr>
              <a:t>(already exist)</a:t>
            </a:r>
          </a:p>
        </p:txBody>
      </p:sp>
      <p:sp>
        <p:nvSpPr>
          <p:cNvPr id="35" name="Rechteck 35">
            <a:extLst>
              <a:ext uri="{FF2B5EF4-FFF2-40B4-BE49-F238E27FC236}">
                <a16:creationId xmlns:a16="http://schemas.microsoft.com/office/drawing/2014/main" id="{77870DFD-9124-EE48-F7A0-EDB9FE95EE2D}"/>
              </a:ext>
            </a:extLst>
          </p:cNvPr>
          <p:cNvSpPr/>
          <p:nvPr/>
        </p:nvSpPr>
        <p:spPr>
          <a:xfrm>
            <a:off x="5105698" y="3444670"/>
            <a:ext cx="2070302" cy="1478200"/>
          </a:xfrm>
          <a:prstGeom prst="rect">
            <a:avLst/>
          </a:prstGeom>
          <a:solidFill>
            <a:schemeClr val="accent5">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latin typeface="Arial" panose="020B0604020202020204" pitchFamily="34" charset="0"/>
                <a:cs typeface="Arial" panose="020B0604020202020204" pitchFamily="34" charset="0"/>
              </a:rPr>
              <a:t>Artifact: </a:t>
            </a:r>
          </a:p>
          <a:p>
            <a:pPr algn="ctr"/>
            <a:r>
              <a:rPr lang="en-US" sz="1400" dirty="0">
                <a:latin typeface="Arial" panose="020B0604020202020204" pitchFamily="34" charset="0"/>
                <a:cs typeface="Arial" panose="020B0604020202020204" pitchFamily="34" charset="0"/>
              </a:rPr>
              <a:t>Measurement Approach </a:t>
            </a:r>
          </a:p>
          <a:p>
            <a:pPr algn="ctr"/>
            <a:r>
              <a:rPr lang="en-US" sz="1400" dirty="0">
                <a:latin typeface="Arial" panose="020B0604020202020204" pitchFamily="34" charset="0"/>
                <a:cs typeface="Arial" panose="020B0604020202020204" pitchFamily="34" charset="0"/>
              </a:rPr>
              <a:t>for CoPs Success</a:t>
            </a:r>
          </a:p>
        </p:txBody>
      </p:sp>
      <p:cxnSp>
        <p:nvCxnSpPr>
          <p:cNvPr id="37" name="Gerade Verbindung mit Pfeil 10">
            <a:extLst>
              <a:ext uri="{FF2B5EF4-FFF2-40B4-BE49-F238E27FC236}">
                <a16:creationId xmlns:a16="http://schemas.microsoft.com/office/drawing/2014/main" id="{04B517B3-288E-8868-36D4-F3C5433FCA54}"/>
              </a:ext>
            </a:extLst>
          </p:cNvPr>
          <p:cNvCxnSpPr>
            <a:cxnSpLocks/>
          </p:cNvCxnSpPr>
          <p:nvPr/>
        </p:nvCxnSpPr>
        <p:spPr bwMode="auto">
          <a:xfrm>
            <a:off x="2745414" y="2277695"/>
            <a:ext cx="1015392" cy="10446"/>
          </a:xfrm>
          <a:prstGeom prst="straightConnector1">
            <a:avLst/>
          </a:prstGeom>
          <a:ln w="63500">
            <a:solidFill>
              <a:schemeClr val="accent5">
                <a:alpha val="50000"/>
              </a:schemeClr>
            </a:solidFill>
            <a:headEnd type="none" w="med" len="med"/>
            <a:tailEnd type="arrow"/>
          </a:ln>
        </p:spPr>
        <p:style>
          <a:lnRef idx="3">
            <a:schemeClr val="dk1"/>
          </a:lnRef>
          <a:fillRef idx="0">
            <a:schemeClr val="dk1"/>
          </a:fillRef>
          <a:effectRef idx="2">
            <a:schemeClr val="dk1"/>
          </a:effectRef>
          <a:fontRef idx="minor">
            <a:schemeClr val="tx1"/>
          </a:fontRef>
        </p:style>
      </p:cxnSp>
      <p:cxnSp>
        <p:nvCxnSpPr>
          <p:cNvPr id="38" name="Gerade Verbindung mit Pfeil 45">
            <a:extLst>
              <a:ext uri="{FF2B5EF4-FFF2-40B4-BE49-F238E27FC236}">
                <a16:creationId xmlns:a16="http://schemas.microsoft.com/office/drawing/2014/main" id="{01419C34-C5A4-5AAD-D47E-3D66EF694269}"/>
              </a:ext>
            </a:extLst>
          </p:cNvPr>
          <p:cNvCxnSpPr>
            <a:cxnSpLocks/>
          </p:cNvCxnSpPr>
          <p:nvPr/>
        </p:nvCxnSpPr>
        <p:spPr bwMode="auto">
          <a:xfrm>
            <a:off x="2745414" y="5349144"/>
            <a:ext cx="1015392" cy="10446"/>
          </a:xfrm>
          <a:prstGeom prst="straightConnector1">
            <a:avLst/>
          </a:prstGeom>
          <a:ln w="63500">
            <a:solidFill>
              <a:schemeClr val="accent5">
                <a:alpha val="50000"/>
              </a:schemeClr>
            </a:solidFill>
            <a:headEnd type="none" w="med" len="med"/>
            <a:tailEnd type="arrow"/>
          </a:ln>
        </p:spPr>
        <p:style>
          <a:lnRef idx="3">
            <a:schemeClr val="dk1"/>
          </a:lnRef>
          <a:fillRef idx="0">
            <a:schemeClr val="dk1"/>
          </a:fillRef>
          <a:effectRef idx="2">
            <a:schemeClr val="dk1"/>
          </a:effectRef>
          <a:fontRef idx="minor">
            <a:schemeClr val="tx1"/>
          </a:fontRef>
        </p:style>
      </p:cxnSp>
      <p:cxnSp>
        <p:nvCxnSpPr>
          <p:cNvPr id="39" name="Gerade Verbindung mit Pfeil 46">
            <a:extLst>
              <a:ext uri="{FF2B5EF4-FFF2-40B4-BE49-F238E27FC236}">
                <a16:creationId xmlns:a16="http://schemas.microsoft.com/office/drawing/2014/main" id="{CAF786B2-F363-5B6F-2C82-27399786A0E2}"/>
              </a:ext>
            </a:extLst>
          </p:cNvPr>
          <p:cNvCxnSpPr>
            <a:cxnSpLocks/>
          </p:cNvCxnSpPr>
          <p:nvPr/>
        </p:nvCxnSpPr>
        <p:spPr bwMode="auto">
          <a:xfrm rot="10800000">
            <a:off x="7403989" y="2293554"/>
            <a:ext cx="1015392" cy="10446"/>
          </a:xfrm>
          <a:prstGeom prst="straightConnector1">
            <a:avLst/>
          </a:prstGeom>
          <a:ln w="63500">
            <a:solidFill>
              <a:schemeClr val="accent5">
                <a:alpha val="50000"/>
              </a:schemeClr>
            </a:solidFill>
            <a:headEnd type="none" w="med" len="med"/>
            <a:tailEnd type="arrow"/>
          </a:ln>
        </p:spPr>
        <p:style>
          <a:lnRef idx="3">
            <a:schemeClr val="dk1"/>
          </a:lnRef>
          <a:fillRef idx="0">
            <a:schemeClr val="dk1"/>
          </a:fillRef>
          <a:effectRef idx="2">
            <a:schemeClr val="dk1"/>
          </a:effectRef>
          <a:fontRef idx="minor">
            <a:schemeClr val="tx1"/>
          </a:fontRef>
        </p:style>
      </p:cxnSp>
      <p:sp>
        <p:nvSpPr>
          <p:cNvPr id="40" name="Rechteck 14">
            <a:extLst>
              <a:ext uri="{FF2B5EF4-FFF2-40B4-BE49-F238E27FC236}">
                <a16:creationId xmlns:a16="http://schemas.microsoft.com/office/drawing/2014/main" id="{489B1B6B-E2B6-4993-9EEB-0C3A3CAB6354}"/>
              </a:ext>
            </a:extLst>
          </p:cNvPr>
          <p:cNvSpPr/>
          <p:nvPr/>
        </p:nvSpPr>
        <p:spPr>
          <a:xfrm>
            <a:off x="7266000" y="3249000"/>
            <a:ext cx="4905000" cy="1323439"/>
          </a:xfrm>
          <a:prstGeom prst="rect">
            <a:avLst/>
          </a:prstGeom>
        </p:spPr>
        <p:txBody>
          <a:bodyPr wrap="square">
            <a:spAutoFit/>
          </a:bodyPr>
          <a:lstStyle/>
          <a:p>
            <a:r>
              <a:rPr lang="en-US" sz="1600" b="1" dirty="0">
                <a:latin typeface="+mn-lt"/>
              </a:rPr>
              <a:t>Investigate related knowledge about the success of CoPs / similar approaches in the fields:</a:t>
            </a:r>
          </a:p>
          <a:p>
            <a:pPr marL="342900" indent="-342900">
              <a:buAutoNum type="arabicParenR"/>
            </a:pPr>
            <a:r>
              <a:rPr lang="en-US" sz="1600" dirty="0">
                <a:latin typeface="+mn-lt"/>
              </a:rPr>
              <a:t>Large-Scale Agile Software Development </a:t>
            </a:r>
          </a:p>
          <a:p>
            <a:pPr marL="342900" indent="-342900">
              <a:buAutoNum type="arabicParenR"/>
            </a:pPr>
            <a:r>
              <a:rPr lang="en-US" sz="1600" dirty="0">
                <a:latin typeface="+mn-lt"/>
              </a:rPr>
              <a:t>Agile Software Development</a:t>
            </a:r>
          </a:p>
          <a:p>
            <a:pPr marL="342900" indent="-342900">
              <a:buAutoNum type="arabicParenR"/>
            </a:pPr>
            <a:r>
              <a:rPr lang="en-US" sz="1600" dirty="0">
                <a:latin typeface="+mn-lt"/>
              </a:rPr>
              <a:t>General Organizational Setting</a:t>
            </a:r>
            <a:r>
              <a:rPr lang="en-US" altLang="zh-CN" sz="1600" dirty="0">
                <a:latin typeface="+mn-lt"/>
              </a:rPr>
              <a:t>s</a:t>
            </a:r>
            <a:endParaRPr lang="en-US" sz="1600" dirty="0">
              <a:latin typeface="+mn-lt"/>
            </a:endParaRPr>
          </a:p>
        </p:txBody>
      </p:sp>
      <p:sp>
        <p:nvSpPr>
          <p:cNvPr id="41" name="文本框 40">
            <a:extLst>
              <a:ext uri="{FF2B5EF4-FFF2-40B4-BE49-F238E27FC236}">
                <a16:creationId xmlns:a16="http://schemas.microsoft.com/office/drawing/2014/main" id="{07758C75-FFB4-5D70-3068-7880B5D68229}"/>
              </a:ext>
            </a:extLst>
          </p:cNvPr>
          <p:cNvSpPr txBox="1"/>
          <p:nvPr/>
        </p:nvSpPr>
        <p:spPr>
          <a:xfrm>
            <a:off x="7763990" y="6619508"/>
            <a:ext cx="3238387" cy="21544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800" dirty="0">
                <a:solidFill>
                  <a:schemeClr val="bg1">
                    <a:lumMod val="50000"/>
                  </a:schemeClr>
                </a:solidFill>
              </a:rPr>
              <a:t>Modified from: Tobisch, F. (2021) Master Thesis Final Presentation</a:t>
            </a:r>
          </a:p>
        </p:txBody>
      </p:sp>
      <p:sp>
        <p:nvSpPr>
          <p:cNvPr id="7" name="文本框 6">
            <a:extLst>
              <a:ext uri="{FF2B5EF4-FFF2-40B4-BE49-F238E27FC236}">
                <a16:creationId xmlns:a16="http://schemas.microsoft.com/office/drawing/2014/main" id="{95774A0B-6DD9-2542-9DD6-2A47F790B9B3}"/>
              </a:ext>
            </a:extLst>
          </p:cNvPr>
          <p:cNvSpPr txBox="1"/>
          <p:nvPr/>
        </p:nvSpPr>
        <p:spPr>
          <a:xfrm>
            <a:off x="2640790" y="4899285"/>
            <a:ext cx="1236172"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400" b="1" dirty="0">
                <a:latin typeface="Arial" pitchFamily="34" charset="0"/>
              </a:rPr>
              <a:t>Future Work</a:t>
            </a:r>
          </a:p>
        </p:txBody>
      </p:sp>
      <p:sp>
        <p:nvSpPr>
          <p:cNvPr id="8" name="Rechteck 27">
            <a:extLst>
              <a:ext uri="{FF2B5EF4-FFF2-40B4-BE49-F238E27FC236}">
                <a16:creationId xmlns:a16="http://schemas.microsoft.com/office/drawing/2014/main" id="{9F5F3D76-6CEA-2412-177E-F39C3525079D}"/>
              </a:ext>
            </a:extLst>
          </p:cNvPr>
          <p:cNvSpPr/>
          <p:nvPr/>
        </p:nvSpPr>
        <p:spPr>
          <a:xfrm>
            <a:off x="3830461" y="1836598"/>
            <a:ext cx="1424349" cy="526215"/>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2"/>
                </a:solidFill>
                <a:latin typeface="Arial" panose="020B0604020202020204" pitchFamily="34" charset="0"/>
                <a:cs typeface="Arial" panose="020B0604020202020204" pitchFamily="34" charset="0"/>
              </a:rPr>
              <a:t>Chapter 1</a:t>
            </a:r>
          </a:p>
        </p:txBody>
      </p:sp>
      <p:sp>
        <p:nvSpPr>
          <p:cNvPr id="11" name="Rechteck 27">
            <a:extLst>
              <a:ext uri="{FF2B5EF4-FFF2-40B4-BE49-F238E27FC236}">
                <a16:creationId xmlns:a16="http://schemas.microsoft.com/office/drawing/2014/main" id="{A1D32F1A-6756-E458-781E-2B47459F66A4}"/>
              </a:ext>
            </a:extLst>
          </p:cNvPr>
          <p:cNvSpPr/>
          <p:nvPr/>
        </p:nvSpPr>
        <p:spPr>
          <a:xfrm>
            <a:off x="7287160" y="1513456"/>
            <a:ext cx="2264441" cy="526215"/>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accent2"/>
                </a:solidFill>
                <a:latin typeface="Arial" panose="020B0604020202020204" pitchFamily="34" charset="0"/>
                <a:cs typeface="Arial" panose="020B0604020202020204" pitchFamily="34" charset="0"/>
              </a:rPr>
              <a:t>Chapter 2 Foundations</a:t>
            </a:r>
          </a:p>
          <a:p>
            <a:r>
              <a:rPr lang="en-US" sz="1400" b="1" dirty="0">
                <a:solidFill>
                  <a:schemeClr val="accent2"/>
                </a:solidFill>
                <a:latin typeface="Arial" panose="020B0604020202020204" pitchFamily="34" charset="0"/>
                <a:cs typeface="Arial" panose="020B0604020202020204" pitchFamily="34" charset="0"/>
              </a:rPr>
              <a:t>Chapter 3 Related Work</a:t>
            </a:r>
          </a:p>
        </p:txBody>
      </p:sp>
      <p:sp>
        <p:nvSpPr>
          <p:cNvPr id="12" name="Rechteck 27">
            <a:extLst>
              <a:ext uri="{FF2B5EF4-FFF2-40B4-BE49-F238E27FC236}">
                <a16:creationId xmlns:a16="http://schemas.microsoft.com/office/drawing/2014/main" id="{150EAA35-2CCA-CCA8-B58A-8D26F4FC6A90}"/>
              </a:ext>
            </a:extLst>
          </p:cNvPr>
          <p:cNvSpPr/>
          <p:nvPr/>
        </p:nvSpPr>
        <p:spPr>
          <a:xfrm>
            <a:off x="7250781" y="2914686"/>
            <a:ext cx="1424349" cy="526215"/>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accent2"/>
                </a:solidFill>
                <a:latin typeface="Arial" panose="020B0604020202020204" pitchFamily="34" charset="0"/>
                <a:cs typeface="Arial" panose="020B0604020202020204" pitchFamily="34" charset="0"/>
              </a:rPr>
              <a:t>Chapter 4 &amp; 5</a:t>
            </a:r>
          </a:p>
        </p:txBody>
      </p:sp>
      <p:sp>
        <p:nvSpPr>
          <p:cNvPr id="13" name="Rechteck 14">
            <a:extLst>
              <a:ext uri="{FF2B5EF4-FFF2-40B4-BE49-F238E27FC236}">
                <a16:creationId xmlns:a16="http://schemas.microsoft.com/office/drawing/2014/main" id="{E9927D92-86A1-0A3B-134C-968711F009B0}"/>
              </a:ext>
            </a:extLst>
          </p:cNvPr>
          <p:cNvSpPr/>
          <p:nvPr/>
        </p:nvSpPr>
        <p:spPr>
          <a:xfrm>
            <a:off x="7291086" y="4808969"/>
            <a:ext cx="4905000" cy="830997"/>
          </a:xfrm>
          <a:prstGeom prst="rect">
            <a:avLst/>
          </a:prstGeom>
        </p:spPr>
        <p:txBody>
          <a:bodyPr wrap="square">
            <a:spAutoFit/>
          </a:bodyPr>
          <a:lstStyle/>
          <a:p>
            <a:r>
              <a:rPr lang="en-US" sz="1600" b="1" dirty="0">
                <a:latin typeface="+mn-lt"/>
              </a:rPr>
              <a:t>Investigate related knowledge about the success measurement of traditional organizational structures</a:t>
            </a:r>
            <a:endParaRPr lang="en-US" sz="1600" dirty="0">
              <a:latin typeface="+mn-lt"/>
            </a:endParaRPr>
          </a:p>
        </p:txBody>
      </p:sp>
      <p:sp>
        <p:nvSpPr>
          <p:cNvPr id="15" name="Rechteck 27">
            <a:extLst>
              <a:ext uri="{FF2B5EF4-FFF2-40B4-BE49-F238E27FC236}">
                <a16:creationId xmlns:a16="http://schemas.microsoft.com/office/drawing/2014/main" id="{5EFD2C61-23C6-85E9-16F1-C28A21699798}"/>
              </a:ext>
            </a:extLst>
          </p:cNvPr>
          <p:cNvSpPr/>
          <p:nvPr/>
        </p:nvSpPr>
        <p:spPr>
          <a:xfrm>
            <a:off x="7285105" y="4509000"/>
            <a:ext cx="1424349" cy="526215"/>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accent2"/>
                </a:solidFill>
                <a:latin typeface="Arial" panose="020B0604020202020204" pitchFamily="34" charset="0"/>
                <a:cs typeface="Arial" panose="020B0604020202020204" pitchFamily="34" charset="0"/>
              </a:rPr>
              <a:t>Chapter 4 &amp; 5</a:t>
            </a:r>
          </a:p>
        </p:txBody>
      </p:sp>
      <p:sp>
        <p:nvSpPr>
          <p:cNvPr id="16" name="Rechteck 27">
            <a:extLst>
              <a:ext uri="{FF2B5EF4-FFF2-40B4-BE49-F238E27FC236}">
                <a16:creationId xmlns:a16="http://schemas.microsoft.com/office/drawing/2014/main" id="{DC88CCA8-2886-4662-1D72-CA2A3D6F0932}"/>
              </a:ext>
            </a:extLst>
          </p:cNvPr>
          <p:cNvSpPr/>
          <p:nvPr/>
        </p:nvSpPr>
        <p:spPr>
          <a:xfrm>
            <a:off x="2479127" y="1664721"/>
            <a:ext cx="1424349" cy="526215"/>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accent2"/>
                </a:solidFill>
                <a:latin typeface="Arial" panose="020B0604020202020204" pitchFamily="34" charset="0"/>
                <a:cs typeface="Arial" panose="020B0604020202020204" pitchFamily="34" charset="0"/>
              </a:rPr>
              <a:t>Chapter 4 &amp; 5</a:t>
            </a:r>
          </a:p>
        </p:txBody>
      </p:sp>
      <p:sp>
        <p:nvSpPr>
          <p:cNvPr id="18" name="Rechteck 27">
            <a:extLst>
              <a:ext uri="{FF2B5EF4-FFF2-40B4-BE49-F238E27FC236}">
                <a16:creationId xmlns:a16="http://schemas.microsoft.com/office/drawing/2014/main" id="{59B4BB65-B1F1-D8A8-A720-B7A5119A966F}"/>
              </a:ext>
            </a:extLst>
          </p:cNvPr>
          <p:cNvSpPr/>
          <p:nvPr/>
        </p:nvSpPr>
        <p:spPr>
          <a:xfrm>
            <a:off x="3872253" y="3055512"/>
            <a:ext cx="1424349" cy="526215"/>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2"/>
                </a:solidFill>
                <a:latin typeface="Arial" panose="020B0604020202020204" pitchFamily="34" charset="0"/>
                <a:cs typeface="Arial" panose="020B0604020202020204" pitchFamily="34" charset="0"/>
              </a:rPr>
              <a:t>Chapter 6</a:t>
            </a:r>
          </a:p>
        </p:txBody>
      </p:sp>
      <p:sp>
        <p:nvSpPr>
          <p:cNvPr id="27" name="Rechteck 27">
            <a:extLst>
              <a:ext uri="{FF2B5EF4-FFF2-40B4-BE49-F238E27FC236}">
                <a16:creationId xmlns:a16="http://schemas.microsoft.com/office/drawing/2014/main" id="{836071D5-06F6-D3B8-368D-922F8060C94E}"/>
              </a:ext>
            </a:extLst>
          </p:cNvPr>
          <p:cNvSpPr/>
          <p:nvPr/>
        </p:nvSpPr>
        <p:spPr>
          <a:xfrm>
            <a:off x="7288075" y="6057924"/>
            <a:ext cx="2520000" cy="526215"/>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accent2"/>
                </a:solidFill>
                <a:latin typeface="Arial" panose="020B0604020202020204" pitchFamily="34" charset="0"/>
                <a:cs typeface="Arial" panose="020B0604020202020204" pitchFamily="34" charset="0"/>
              </a:rPr>
              <a:t>Chapter 7 Discussion </a:t>
            </a:r>
          </a:p>
          <a:p>
            <a:r>
              <a:rPr lang="en-US" sz="1400" b="1" dirty="0">
                <a:solidFill>
                  <a:schemeClr val="accent2"/>
                </a:solidFill>
                <a:latin typeface="Arial" panose="020B0604020202020204" pitchFamily="34" charset="0"/>
                <a:cs typeface="Arial" panose="020B0604020202020204" pitchFamily="34" charset="0"/>
              </a:rPr>
              <a:t>Chapter 8 Conclusion</a:t>
            </a:r>
          </a:p>
        </p:txBody>
      </p:sp>
    </p:spTree>
    <p:extLst>
      <p:ext uri="{BB962C8B-B14F-4D97-AF65-F5344CB8AC3E}">
        <p14:creationId xmlns:p14="http://schemas.microsoft.com/office/powerpoint/2010/main" val="1580232539"/>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cef33c73-5058-4537-be09-7d19bfa1c84e&quot;,&quot;Name&quot;:&quot;自定义&quot;,&quot;Kind&quot;:1,&quot;OldGuidesSetting&quot;:{&quot;HeaderHeight&quot;:0.0,&quot;FooterHeight&quot;:0.0,&quot;SideMargin&quot;:0.0,&quot;TopMargin&quot;:0.0,&quot;BottomMargin&quot;:0.0,&quot;IntervalMargin&quot;:0.0}}"/>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6FEE22EF-CE78-4652-AF62-532A236F1ECD}" vid="{E8268B09-2135-444D-9711-C6D24C3A78C2}"/>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Slides sebis 2013 2</Template>
  <TotalTime>8559</TotalTime>
  <Words>4840</Words>
  <Application>Microsoft Office PowerPoint</Application>
  <PresentationFormat>宽屏</PresentationFormat>
  <Paragraphs>574</Paragraphs>
  <Slides>45</Slides>
  <Notes>45</Notes>
  <HiddenSlides>0</HiddenSlides>
  <MMClips>0</MMClips>
  <ScaleCrop>false</ScaleCrop>
  <HeadingPairs>
    <vt:vector size="8" baseType="variant">
      <vt:variant>
        <vt:lpstr>已用的字体</vt:lpstr>
      </vt:variant>
      <vt:variant>
        <vt:i4>5</vt:i4>
      </vt:variant>
      <vt:variant>
        <vt:lpstr>主题</vt:lpstr>
      </vt:variant>
      <vt:variant>
        <vt:i4>1</vt:i4>
      </vt:variant>
      <vt:variant>
        <vt:lpstr>嵌入 OLE 服务器</vt:lpstr>
      </vt:variant>
      <vt:variant>
        <vt:i4>1</vt:i4>
      </vt:variant>
      <vt:variant>
        <vt:lpstr>幻灯片标题</vt:lpstr>
      </vt:variant>
      <vt:variant>
        <vt:i4>45</vt:i4>
      </vt:variant>
    </vt:vector>
  </HeadingPairs>
  <TitlesOfParts>
    <vt:vector size="52" baseType="lpstr">
      <vt:lpstr>Arial Unicode MS</vt:lpstr>
      <vt:lpstr>Helvetica Neue</vt:lpstr>
      <vt:lpstr>TUM Neue Helvetica 75 Bold</vt:lpstr>
      <vt:lpstr>Arial</vt:lpstr>
      <vt:lpstr>Wingdings</vt:lpstr>
      <vt:lpstr>Slides sebis 2013 2</vt:lpstr>
      <vt:lpstr>think-cell 幻灯片</vt:lpstr>
      <vt:lpstr>Toward Measuring the Success of Communities of Practice in Large-Scale Agile Software Development</vt:lpstr>
      <vt:lpstr>Outline</vt:lpstr>
      <vt:lpstr>Outline</vt:lpstr>
      <vt:lpstr>1. Motivation</vt:lpstr>
      <vt:lpstr>1. Motivation</vt:lpstr>
      <vt:lpstr>Outline</vt:lpstr>
      <vt:lpstr>2. Research Questions</vt:lpstr>
      <vt:lpstr>Outline</vt:lpstr>
      <vt:lpstr>3. Research Methodology - Design Science Research</vt:lpstr>
      <vt:lpstr>Outline</vt:lpstr>
      <vt:lpstr>4. Results - Success Definition</vt:lpstr>
      <vt:lpstr>4. Results - Measured Aspects</vt:lpstr>
      <vt:lpstr>4. Results - Measured Aspects - Organizational Value</vt:lpstr>
      <vt:lpstr>4. Results - Measured Aspects - Community Results</vt:lpstr>
      <vt:lpstr>4. Results - Measured Aspects - Community Results</vt:lpstr>
      <vt:lpstr>4. Results - Measured Aspects - Member Benefits</vt:lpstr>
      <vt:lpstr>4. Results - Measured Aspects - Member Satisfaction</vt:lpstr>
      <vt:lpstr>4. Results - Measured Aspects - Activity Level</vt:lpstr>
      <vt:lpstr>4. Results - Measurement Approach</vt:lpstr>
      <vt:lpstr>4. Results - Good Practice</vt:lpstr>
      <vt:lpstr>4. Results - Success Metrics Pyramid</vt:lpstr>
      <vt:lpstr>4. Results - New Designed Metrics Catalog</vt:lpstr>
      <vt:lpstr>4. Results - New Designed Metrics Catalog</vt:lpstr>
      <vt:lpstr>Outline</vt:lpstr>
      <vt:lpstr>5. Key Findings</vt:lpstr>
      <vt:lpstr>Outline</vt:lpstr>
      <vt:lpstr>6. Future Work</vt:lpstr>
      <vt:lpstr>PowerPoint 演示文稿</vt:lpstr>
      <vt:lpstr>Appendix - Research Methodology</vt:lpstr>
      <vt:lpstr>Appendix - Research Methodology</vt:lpstr>
      <vt:lpstr>Appendix - Research Methodology</vt:lpstr>
      <vt:lpstr>Appendix - Research Methodology</vt:lpstr>
      <vt:lpstr>Appendix - Research Methodology</vt:lpstr>
      <vt:lpstr>Appendix - Research Methodology</vt:lpstr>
      <vt:lpstr>Appendix - Traditional Group Structures (RQ2)</vt:lpstr>
      <vt:lpstr>Appendix - CoP Taxonomy</vt:lpstr>
      <vt:lpstr>Appendix - RQ3 Reference Catalog</vt:lpstr>
      <vt:lpstr>Appendix - Answer for each RQ</vt:lpstr>
      <vt:lpstr>Appendix - Answer for each RQ</vt:lpstr>
      <vt:lpstr>Appendix - Answer for each RQ</vt:lpstr>
      <vt:lpstr>Appendix - Three Distinct Traits for CoPs</vt:lpstr>
      <vt:lpstr>Appendix - Role-based CoPs</vt:lpstr>
      <vt:lpstr>Appendix - Topic-based CoPs</vt:lpstr>
      <vt:lpstr>Appendix - Organizing a CoP</vt:lpstr>
      <vt:lpstr>Bibliography</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Tobisch, Franziska</dc:creator>
  <dc:description>Copyright sebis</dc:description>
  <cp:lastModifiedBy>军 戴</cp:lastModifiedBy>
  <cp:revision>29</cp:revision>
  <dcterms:created xsi:type="dcterms:W3CDTF">2023-01-03T09:35:20Z</dcterms:created>
  <dcterms:modified xsi:type="dcterms:W3CDTF">2025-02-18T13:05:34Z</dcterms:modified>
</cp:coreProperties>
</file>